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69" r:id="rId5"/>
    <p:sldId id="260" r:id="rId6"/>
    <p:sldId id="271" r:id="rId7"/>
    <p:sldId id="259" r:id="rId8"/>
    <p:sldId id="262" r:id="rId9"/>
    <p:sldId id="264" r:id="rId10"/>
    <p:sldId id="272" r:id="rId11"/>
    <p:sldId id="266" r:id="rId12"/>
    <p:sldId id="273" r:id="rId13"/>
    <p:sldId id="274" r:id="rId14"/>
    <p:sldId id="275" r:id="rId15"/>
    <p:sldId id="277" r:id="rId16"/>
    <p:sldId id="278" r:id="rId17"/>
    <p:sldId id="276" r:id="rId18"/>
    <p:sldId id="268" r:id="rId19"/>
    <p:sldId id="270" r:id="rId20"/>
    <p:sldId id="263" r:id="rId21"/>
    <p:sldId id="261" r:id="rId22"/>
    <p:sldId id="265" r:id="rId2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8436CA-A141-499D-9968-33977DC52739}" v="89" dt="2019-06-11T08:21:52.3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49" autoAdjust="0"/>
  </p:normalViewPr>
  <p:slideViewPr>
    <p:cSldViewPr snapToGrid="0">
      <p:cViewPr varScale="1">
        <p:scale>
          <a:sx n="84" d="100"/>
          <a:sy n="84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ijo Wit" userId="d98b1b016dd8e9d6" providerId="LiveId" clId="{208436CA-A141-499D-9968-33977DC52739}"/>
    <pc:docChg chg="custSel mod addSld delSld modSld sldOrd">
      <pc:chgData name="Haijo Wit" userId="d98b1b016dd8e9d6" providerId="LiveId" clId="{208436CA-A141-499D-9968-33977DC52739}" dt="2019-06-11T08:23:31.357" v="4566" actId="20577"/>
      <pc:docMkLst>
        <pc:docMk/>
      </pc:docMkLst>
      <pc:sldChg chg="addSp delSp modSp mod setBg delDesignElem">
        <pc:chgData name="Haijo Wit" userId="d98b1b016dd8e9d6" providerId="LiveId" clId="{208436CA-A141-499D-9968-33977DC52739}" dt="2019-06-11T08:18:12.012" v="4501"/>
        <pc:sldMkLst>
          <pc:docMk/>
          <pc:sldMk cId="942386395" sldId="256"/>
        </pc:sldMkLst>
        <pc:spChg chg="mod">
          <ac:chgData name="Haijo Wit" userId="d98b1b016dd8e9d6" providerId="LiveId" clId="{208436CA-A141-499D-9968-33977DC52739}" dt="2019-06-11T08:11:05.482" v="4430" actId="26606"/>
          <ac:spMkLst>
            <pc:docMk/>
            <pc:sldMk cId="942386395" sldId="256"/>
            <ac:spMk id="2" creationId="{60C36E12-4ECE-47BE-B6BD-64C83270E03F}"/>
          </ac:spMkLst>
        </pc:spChg>
        <pc:spChg chg="mod">
          <ac:chgData name="Haijo Wit" userId="d98b1b016dd8e9d6" providerId="LiveId" clId="{208436CA-A141-499D-9968-33977DC52739}" dt="2019-06-11T08:11:05.482" v="4430" actId="26606"/>
          <ac:spMkLst>
            <pc:docMk/>
            <pc:sldMk cId="942386395" sldId="256"/>
            <ac:spMk id="3" creationId="{1533BCED-96B3-4C51-B8E1-E6C498F42A50}"/>
          </ac:spMkLst>
        </pc:spChg>
        <pc:spChg chg="add del">
          <ac:chgData name="Haijo Wit" userId="d98b1b016dd8e9d6" providerId="LiveId" clId="{208436CA-A141-499D-9968-33977DC52739}" dt="2019-06-11T08:18:12.012" v="4501"/>
          <ac:spMkLst>
            <pc:docMk/>
            <pc:sldMk cId="942386395" sldId="256"/>
            <ac:spMk id="8" creationId="{23962611-DFD5-4092-AAFD-559E3DFCE2C9}"/>
          </ac:spMkLst>
        </pc:spChg>
        <pc:picChg chg="add del">
          <ac:chgData name="Haijo Wit" userId="d98b1b016dd8e9d6" providerId="LiveId" clId="{208436CA-A141-499D-9968-33977DC52739}" dt="2019-06-11T08:18:12.012" v="4501"/>
          <ac:picMkLst>
            <pc:docMk/>
            <pc:sldMk cId="942386395" sldId="256"/>
            <ac:picMk id="10" creationId="{2270F1FA-0425-408F-9861-80BF5AFB276D}"/>
          </ac:picMkLst>
        </pc:picChg>
      </pc:sldChg>
      <pc:sldChg chg="addSp delSp modSp mod setBg delDesignElem">
        <pc:chgData name="Haijo Wit" userId="d98b1b016dd8e9d6" providerId="LiveId" clId="{208436CA-A141-499D-9968-33977DC52739}" dt="2019-06-11T08:23:31.357" v="4566" actId="20577"/>
        <pc:sldMkLst>
          <pc:docMk/>
          <pc:sldMk cId="1211344585" sldId="258"/>
        </pc:sldMkLst>
        <pc:spChg chg="mod">
          <ac:chgData name="Haijo Wit" userId="d98b1b016dd8e9d6" providerId="LiveId" clId="{208436CA-A141-499D-9968-33977DC52739}" dt="2019-06-11T08:23:31.357" v="4566" actId="20577"/>
          <ac:spMkLst>
            <pc:docMk/>
            <pc:sldMk cId="1211344585" sldId="258"/>
            <ac:spMk id="2" creationId="{EB4925BD-222E-4EA9-9BE3-2B794F37C990}"/>
          </ac:spMkLst>
        </pc:spChg>
        <pc:spChg chg="del mod">
          <ac:chgData name="Haijo Wit" userId="d98b1b016dd8e9d6" providerId="LiveId" clId="{208436CA-A141-499D-9968-33977DC52739}" dt="2019-06-11T08:11:12.745" v="4431" actId="26606"/>
          <ac:spMkLst>
            <pc:docMk/>
            <pc:sldMk cId="1211344585" sldId="258"/>
            <ac:spMk id="3" creationId="{7AA54A7B-BD6D-4B37-B97C-C54E8D27E07D}"/>
          </ac:spMkLst>
        </pc:spChg>
        <pc:spChg chg="add del">
          <ac:chgData name="Haijo Wit" userId="d98b1b016dd8e9d6" providerId="LiveId" clId="{208436CA-A141-499D-9968-33977DC52739}" dt="2019-06-11T08:18:12.012" v="4501"/>
          <ac:spMkLst>
            <pc:docMk/>
            <pc:sldMk cId="1211344585" sldId="258"/>
            <ac:spMk id="10" creationId="{46C2E80F-49A6-4372-B103-219D417A55ED}"/>
          </ac:spMkLst>
        </pc:spChg>
        <pc:graphicFrameChg chg="add">
          <ac:chgData name="Haijo Wit" userId="d98b1b016dd8e9d6" providerId="LiveId" clId="{208436CA-A141-499D-9968-33977DC52739}" dt="2019-06-11T08:11:12.745" v="4431" actId="26606"/>
          <ac:graphicFrameMkLst>
            <pc:docMk/>
            <pc:sldMk cId="1211344585" sldId="258"/>
            <ac:graphicFrameMk id="5" creationId="{2EA3F833-52CD-4E5A-A30A-9C824185E616}"/>
          </ac:graphicFrameMkLst>
        </pc:graphicFrameChg>
      </pc:sldChg>
      <pc:sldChg chg="addSp delSp modSp mod setBg delDesignElem">
        <pc:chgData name="Haijo Wit" userId="d98b1b016dd8e9d6" providerId="LiveId" clId="{208436CA-A141-499D-9968-33977DC52739}" dt="2019-06-11T08:18:12.012" v="4501"/>
        <pc:sldMkLst>
          <pc:docMk/>
          <pc:sldMk cId="889253532" sldId="259"/>
        </pc:sldMkLst>
        <pc:spChg chg="mod">
          <ac:chgData name="Haijo Wit" userId="d98b1b016dd8e9d6" providerId="LiveId" clId="{208436CA-A141-499D-9968-33977DC52739}" dt="2019-06-11T08:11:27.223" v="4433" actId="26606"/>
          <ac:spMkLst>
            <pc:docMk/>
            <pc:sldMk cId="889253532" sldId="259"/>
            <ac:spMk id="2" creationId="{3CCBD4BA-4AF4-4E8A-B2E4-80D4F25F9F22}"/>
          </ac:spMkLst>
        </pc:spChg>
        <pc:spChg chg="del">
          <ac:chgData name="Haijo Wit" userId="d98b1b016dd8e9d6" providerId="LiveId" clId="{208436CA-A141-499D-9968-33977DC52739}" dt="2019-06-11T08:11:27.223" v="4433" actId="26606"/>
          <ac:spMkLst>
            <pc:docMk/>
            <pc:sldMk cId="889253532" sldId="259"/>
            <ac:spMk id="3" creationId="{0FB73A51-A3DA-49F5-ACF5-FFF25BED633F}"/>
          </ac:spMkLst>
        </pc:spChg>
        <pc:spChg chg="add del">
          <ac:chgData name="Haijo Wit" userId="d98b1b016dd8e9d6" providerId="LiveId" clId="{208436CA-A141-499D-9968-33977DC52739}" dt="2019-06-11T08:18:12.012" v="4501"/>
          <ac:spMkLst>
            <pc:docMk/>
            <pc:sldMk cId="889253532" sldId="259"/>
            <ac:spMk id="10" creationId="{46C2E80F-49A6-4372-B103-219D417A55ED}"/>
          </ac:spMkLst>
        </pc:spChg>
        <pc:graphicFrameChg chg="add">
          <ac:chgData name="Haijo Wit" userId="d98b1b016dd8e9d6" providerId="LiveId" clId="{208436CA-A141-499D-9968-33977DC52739}" dt="2019-06-11T08:11:27.223" v="4433" actId="26606"/>
          <ac:graphicFrameMkLst>
            <pc:docMk/>
            <pc:sldMk cId="889253532" sldId="259"/>
            <ac:graphicFrameMk id="5" creationId="{107F002D-DA18-4BD2-9F2A-E95A68A1F9F1}"/>
          </ac:graphicFrameMkLst>
        </pc:graphicFrameChg>
      </pc:sldChg>
      <pc:sldChg chg="addSp delSp modSp mod ord setBg delDesignElem">
        <pc:chgData name="Haijo Wit" userId="d98b1b016dd8e9d6" providerId="LiveId" clId="{208436CA-A141-499D-9968-33977DC52739}" dt="2019-06-11T08:18:12.012" v="4501"/>
        <pc:sldMkLst>
          <pc:docMk/>
          <pc:sldMk cId="2974147056" sldId="260"/>
        </pc:sldMkLst>
        <pc:spChg chg="mod">
          <ac:chgData name="Haijo Wit" userId="d98b1b016dd8e9d6" providerId="LiveId" clId="{208436CA-A141-499D-9968-33977DC52739}" dt="2019-06-11T08:11:17.287" v="4432" actId="26606"/>
          <ac:spMkLst>
            <pc:docMk/>
            <pc:sldMk cId="2974147056" sldId="260"/>
            <ac:spMk id="2" creationId="{176074D9-8EF5-4BD0-BD14-D86C5E0B47F6}"/>
          </ac:spMkLst>
        </pc:spChg>
        <pc:spChg chg="del mod">
          <ac:chgData name="Haijo Wit" userId="d98b1b016dd8e9d6" providerId="LiveId" clId="{208436CA-A141-499D-9968-33977DC52739}" dt="2019-06-11T08:11:17.287" v="4432" actId="26606"/>
          <ac:spMkLst>
            <pc:docMk/>
            <pc:sldMk cId="2974147056" sldId="260"/>
            <ac:spMk id="3" creationId="{6D6450DE-6D90-433B-A7E1-04761CC6652D}"/>
          </ac:spMkLst>
        </pc:spChg>
        <pc:spChg chg="add del">
          <ac:chgData name="Haijo Wit" userId="d98b1b016dd8e9d6" providerId="LiveId" clId="{208436CA-A141-499D-9968-33977DC52739}" dt="2019-06-11T08:18:12.012" v="4501"/>
          <ac:spMkLst>
            <pc:docMk/>
            <pc:sldMk cId="2974147056" sldId="260"/>
            <ac:spMk id="10" creationId="{46C2E80F-49A6-4372-B103-219D417A55ED}"/>
          </ac:spMkLst>
        </pc:spChg>
        <pc:graphicFrameChg chg="add">
          <ac:chgData name="Haijo Wit" userId="d98b1b016dd8e9d6" providerId="LiveId" clId="{208436CA-A141-499D-9968-33977DC52739}" dt="2019-06-11T08:11:17.287" v="4432" actId="26606"/>
          <ac:graphicFrameMkLst>
            <pc:docMk/>
            <pc:sldMk cId="2974147056" sldId="260"/>
            <ac:graphicFrameMk id="5" creationId="{7BEEBABD-7525-4392-9F92-D7D4E96FA432}"/>
          </ac:graphicFrameMkLst>
        </pc:graphicFrameChg>
      </pc:sldChg>
      <pc:sldChg chg="addSp delSp modSp mod setBg delDesignElem">
        <pc:chgData name="Haijo Wit" userId="d98b1b016dd8e9d6" providerId="LiveId" clId="{208436CA-A141-499D-9968-33977DC52739}" dt="2019-06-11T08:18:12.012" v="4501"/>
        <pc:sldMkLst>
          <pc:docMk/>
          <pc:sldMk cId="1068710246" sldId="261"/>
        </pc:sldMkLst>
        <pc:spChg chg="mod">
          <ac:chgData name="Haijo Wit" userId="d98b1b016dd8e9d6" providerId="LiveId" clId="{208436CA-A141-499D-9968-33977DC52739}" dt="2019-06-11T08:12:40.371" v="4446" actId="26606"/>
          <ac:spMkLst>
            <pc:docMk/>
            <pc:sldMk cId="1068710246" sldId="261"/>
            <ac:spMk id="2" creationId="{B58D29D9-625D-43D0-A7D6-66DD6250D5C9}"/>
          </ac:spMkLst>
        </pc:spChg>
        <pc:spChg chg="del">
          <ac:chgData name="Haijo Wit" userId="d98b1b016dd8e9d6" providerId="LiveId" clId="{208436CA-A141-499D-9968-33977DC52739}" dt="2019-06-11T08:12:40.371" v="4446" actId="26606"/>
          <ac:spMkLst>
            <pc:docMk/>
            <pc:sldMk cId="1068710246" sldId="261"/>
            <ac:spMk id="3" creationId="{13F221D6-9B44-430E-A02A-78FB25377A63}"/>
          </ac:spMkLst>
        </pc:spChg>
        <pc:spChg chg="add del">
          <ac:chgData name="Haijo Wit" userId="d98b1b016dd8e9d6" providerId="LiveId" clId="{208436CA-A141-499D-9968-33977DC52739}" dt="2019-06-11T08:18:12.012" v="4501"/>
          <ac:spMkLst>
            <pc:docMk/>
            <pc:sldMk cId="1068710246" sldId="261"/>
            <ac:spMk id="10" creationId="{46C2E80F-49A6-4372-B103-219D417A55ED}"/>
          </ac:spMkLst>
        </pc:spChg>
        <pc:graphicFrameChg chg="add">
          <ac:chgData name="Haijo Wit" userId="d98b1b016dd8e9d6" providerId="LiveId" clId="{208436CA-A141-499D-9968-33977DC52739}" dt="2019-06-11T08:12:40.371" v="4446" actId="26606"/>
          <ac:graphicFrameMkLst>
            <pc:docMk/>
            <pc:sldMk cId="1068710246" sldId="261"/>
            <ac:graphicFrameMk id="5" creationId="{60F3A205-B3A7-4B4F-81B5-C911543B2041}"/>
          </ac:graphicFrameMkLst>
        </pc:graphicFrameChg>
      </pc:sldChg>
      <pc:sldChg chg="addSp delSp modSp mod setBg delDesignElem">
        <pc:chgData name="Haijo Wit" userId="d98b1b016dd8e9d6" providerId="LiveId" clId="{208436CA-A141-499D-9968-33977DC52739}" dt="2019-06-11T08:18:12.012" v="4501"/>
        <pc:sldMkLst>
          <pc:docMk/>
          <pc:sldMk cId="747607656" sldId="262"/>
        </pc:sldMkLst>
        <pc:spChg chg="mod">
          <ac:chgData name="Haijo Wit" userId="d98b1b016dd8e9d6" providerId="LiveId" clId="{208436CA-A141-499D-9968-33977DC52739}" dt="2019-06-11T08:11:40.504" v="4434" actId="26606"/>
          <ac:spMkLst>
            <pc:docMk/>
            <pc:sldMk cId="747607656" sldId="262"/>
            <ac:spMk id="2" creationId="{5EDE77A8-E23E-4C17-8892-699013DA5FF5}"/>
          </ac:spMkLst>
        </pc:spChg>
        <pc:spChg chg="del mod">
          <ac:chgData name="Haijo Wit" userId="d98b1b016dd8e9d6" providerId="LiveId" clId="{208436CA-A141-499D-9968-33977DC52739}" dt="2019-06-11T08:11:40.504" v="4434" actId="26606"/>
          <ac:spMkLst>
            <pc:docMk/>
            <pc:sldMk cId="747607656" sldId="262"/>
            <ac:spMk id="3" creationId="{2FF4E249-AEA5-4581-82E4-9556D1C7DBF0}"/>
          </ac:spMkLst>
        </pc:spChg>
        <pc:spChg chg="add del">
          <ac:chgData name="Haijo Wit" userId="d98b1b016dd8e9d6" providerId="LiveId" clId="{208436CA-A141-499D-9968-33977DC52739}" dt="2019-06-11T08:18:12.012" v="4501"/>
          <ac:spMkLst>
            <pc:docMk/>
            <pc:sldMk cId="747607656" sldId="262"/>
            <ac:spMk id="10" creationId="{46C2E80F-49A6-4372-B103-219D417A55ED}"/>
          </ac:spMkLst>
        </pc:spChg>
        <pc:graphicFrameChg chg="add">
          <ac:chgData name="Haijo Wit" userId="d98b1b016dd8e9d6" providerId="LiveId" clId="{208436CA-A141-499D-9968-33977DC52739}" dt="2019-06-11T08:11:40.504" v="4434" actId="26606"/>
          <ac:graphicFrameMkLst>
            <pc:docMk/>
            <pc:sldMk cId="747607656" sldId="262"/>
            <ac:graphicFrameMk id="5" creationId="{15298647-8197-4BEE-A6D5-BFE6C61E8CCA}"/>
          </ac:graphicFrameMkLst>
        </pc:graphicFrameChg>
      </pc:sldChg>
      <pc:sldChg chg="addSp delSp modSp mod setBg delDesignElem">
        <pc:chgData name="Haijo Wit" userId="d98b1b016dd8e9d6" providerId="LiveId" clId="{208436CA-A141-499D-9968-33977DC52739}" dt="2019-06-11T08:18:12.012" v="4501"/>
        <pc:sldMkLst>
          <pc:docMk/>
          <pc:sldMk cId="3379128837" sldId="263"/>
        </pc:sldMkLst>
        <pc:spChg chg="mod">
          <ac:chgData name="Haijo Wit" userId="d98b1b016dd8e9d6" providerId="LiveId" clId="{208436CA-A141-499D-9968-33977DC52739}" dt="2019-06-11T08:12:36.553" v="4445" actId="26606"/>
          <ac:spMkLst>
            <pc:docMk/>
            <pc:sldMk cId="3379128837" sldId="263"/>
            <ac:spMk id="2" creationId="{529265F9-B239-4D6A-9CC6-1887760BD887}"/>
          </ac:spMkLst>
        </pc:spChg>
        <pc:spChg chg="del">
          <ac:chgData name="Haijo Wit" userId="d98b1b016dd8e9d6" providerId="LiveId" clId="{208436CA-A141-499D-9968-33977DC52739}" dt="2019-06-11T08:12:36.553" v="4445" actId="26606"/>
          <ac:spMkLst>
            <pc:docMk/>
            <pc:sldMk cId="3379128837" sldId="263"/>
            <ac:spMk id="3" creationId="{B8B9EEDD-8422-4349-8C4F-9B707B1520EF}"/>
          </ac:spMkLst>
        </pc:spChg>
        <pc:spChg chg="add del">
          <ac:chgData name="Haijo Wit" userId="d98b1b016dd8e9d6" providerId="LiveId" clId="{208436CA-A141-499D-9968-33977DC52739}" dt="2019-06-11T08:18:12.012" v="4501"/>
          <ac:spMkLst>
            <pc:docMk/>
            <pc:sldMk cId="3379128837" sldId="263"/>
            <ac:spMk id="10" creationId="{46C2E80F-49A6-4372-B103-219D417A55ED}"/>
          </ac:spMkLst>
        </pc:spChg>
        <pc:graphicFrameChg chg="add">
          <ac:chgData name="Haijo Wit" userId="d98b1b016dd8e9d6" providerId="LiveId" clId="{208436CA-A141-499D-9968-33977DC52739}" dt="2019-06-11T08:12:36.553" v="4445" actId="26606"/>
          <ac:graphicFrameMkLst>
            <pc:docMk/>
            <pc:sldMk cId="3379128837" sldId="263"/>
            <ac:graphicFrameMk id="5" creationId="{78028841-5EFD-4152-8700-FAA18DAF561D}"/>
          </ac:graphicFrameMkLst>
        </pc:graphicFrameChg>
      </pc:sldChg>
      <pc:sldChg chg="addSp delSp modSp mod ord setBg delDesignElem">
        <pc:chgData name="Haijo Wit" userId="d98b1b016dd8e9d6" providerId="LiveId" clId="{208436CA-A141-499D-9968-33977DC52739}" dt="2019-06-11T08:18:12.012" v="4501"/>
        <pc:sldMkLst>
          <pc:docMk/>
          <pc:sldMk cId="1063627663" sldId="264"/>
        </pc:sldMkLst>
        <pc:spChg chg="mod">
          <ac:chgData name="Haijo Wit" userId="d98b1b016dd8e9d6" providerId="LiveId" clId="{208436CA-A141-499D-9968-33977DC52739}" dt="2019-06-11T08:11:46.787" v="4435" actId="26606"/>
          <ac:spMkLst>
            <pc:docMk/>
            <pc:sldMk cId="1063627663" sldId="264"/>
            <ac:spMk id="2" creationId="{27059C31-C88E-4B7D-9016-A3ED923DC808}"/>
          </ac:spMkLst>
        </pc:spChg>
        <pc:spChg chg="del">
          <ac:chgData name="Haijo Wit" userId="d98b1b016dd8e9d6" providerId="LiveId" clId="{208436CA-A141-499D-9968-33977DC52739}" dt="2019-06-11T08:11:46.787" v="4435" actId="26606"/>
          <ac:spMkLst>
            <pc:docMk/>
            <pc:sldMk cId="1063627663" sldId="264"/>
            <ac:spMk id="3" creationId="{DC50416B-DD01-4E3D-BC6B-D06A4D60EBE6}"/>
          </ac:spMkLst>
        </pc:spChg>
        <pc:spChg chg="add del">
          <ac:chgData name="Haijo Wit" userId="d98b1b016dd8e9d6" providerId="LiveId" clId="{208436CA-A141-499D-9968-33977DC52739}" dt="2019-06-11T08:18:12.012" v="4501"/>
          <ac:spMkLst>
            <pc:docMk/>
            <pc:sldMk cId="1063627663" sldId="264"/>
            <ac:spMk id="10" creationId="{46C2E80F-49A6-4372-B103-219D417A55ED}"/>
          </ac:spMkLst>
        </pc:spChg>
        <pc:graphicFrameChg chg="add">
          <ac:chgData name="Haijo Wit" userId="d98b1b016dd8e9d6" providerId="LiveId" clId="{208436CA-A141-499D-9968-33977DC52739}" dt="2019-06-11T08:11:46.787" v="4435" actId="26606"/>
          <ac:graphicFrameMkLst>
            <pc:docMk/>
            <pc:sldMk cId="1063627663" sldId="264"/>
            <ac:graphicFrameMk id="5" creationId="{2D6EBDCA-06B0-42F0-8549-8D04A474A941}"/>
          </ac:graphicFrameMkLst>
        </pc:graphicFrameChg>
        <pc:graphicFrameChg chg="add del modGraphic">
          <ac:chgData name="Haijo Wit" userId="d98b1b016dd8e9d6" providerId="LiveId" clId="{208436CA-A141-499D-9968-33977DC52739}" dt="2019-06-11T08:13:29.517" v="4448"/>
          <ac:graphicFrameMkLst>
            <pc:docMk/>
            <pc:sldMk cId="1063627663" sldId="264"/>
            <ac:graphicFrameMk id="6" creationId="{DB281C74-DDA1-416B-B666-C6665D3F084D}"/>
          </ac:graphicFrameMkLst>
        </pc:graphicFrameChg>
      </pc:sldChg>
      <pc:sldChg chg="addSp delSp modSp mod setBg delDesignElem">
        <pc:chgData name="Haijo Wit" userId="d98b1b016dd8e9d6" providerId="LiveId" clId="{208436CA-A141-499D-9968-33977DC52739}" dt="2019-06-11T08:18:12.012" v="4501"/>
        <pc:sldMkLst>
          <pc:docMk/>
          <pc:sldMk cId="2196347096" sldId="265"/>
        </pc:sldMkLst>
        <pc:spChg chg="mod">
          <ac:chgData name="Haijo Wit" userId="d98b1b016dd8e9d6" providerId="LiveId" clId="{208436CA-A141-499D-9968-33977DC52739}" dt="2019-06-11T08:12:45.805" v="4447" actId="26606"/>
          <ac:spMkLst>
            <pc:docMk/>
            <pc:sldMk cId="2196347096" sldId="265"/>
            <ac:spMk id="2" creationId="{0B46937D-5516-4499-B473-1C14E5EB2882}"/>
          </ac:spMkLst>
        </pc:spChg>
        <pc:spChg chg="del">
          <ac:chgData name="Haijo Wit" userId="d98b1b016dd8e9d6" providerId="LiveId" clId="{208436CA-A141-499D-9968-33977DC52739}" dt="2019-06-11T08:12:45.805" v="4447" actId="26606"/>
          <ac:spMkLst>
            <pc:docMk/>
            <pc:sldMk cId="2196347096" sldId="265"/>
            <ac:spMk id="3" creationId="{9C386C82-FEEA-4336-9023-A266B79D794C}"/>
          </ac:spMkLst>
        </pc:spChg>
        <pc:spChg chg="add del">
          <ac:chgData name="Haijo Wit" userId="d98b1b016dd8e9d6" providerId="LiveId" clId="{208436CA-A141-499D-9968-33977DC52739}" dt="2019-06-11T08:18:12.012" v="4501"/>
          <ac:spMkLst>
            <pc:docMk/>
            <pc:sldMk cId="2196347096" sldId="265"/>
            <ac:spMk id="10" creationId="{46C2E80F-49A6-4372-B103-219D417A55ED}"/>
          </ac:spMkLst>
        </pc:spChg>
        <pc:graphicFrameChg chg="add">
          <ac:chgData name="Haijo Wit" userId="d98b1b016dd8e9d6" providerId="LiveId" clId="{208436CA-A141-499D-9968-33977DC52739}" dt="2019-06-11T08:12:45.805" v="4447" actId="26606"/>
          <ac:graphicFrameMkLst>
            <pc:docMk/>
            <pc:sldMk cId="2196347096" sldId="265"/>
            <ac:graphicFrameMk id="5" creationId="{4854AA3D-31AF-4012-9DC6-0574E53874DD}"/>
          </ac:graphicFrameMkLst>
        </pc:graphicFrameChg>
      </pc:sldChg>
      <pc:sldChg chg="addSp delSp modSp mod ord setBg delDesignElem">
        <pc:chgData name="Haijo Wit" userId="d98b1b016dd8e9d6" providerId="LiveId" clId="{208436CA-A141-499D-9968-33977DC52739}" dt="2019-06-11T08:18:12.012" v="4501"/>
        <pc:sldMkLst>
          <pc:docMk/>
          <pc:sldMk cId="1044503050" sldId="266"/>
        </pc:sldMkLst>
        <pc:spChg chg="mod">
          <ac:chgData name="Haijo Wit" userId="d98b1b016dd8e9d6" providerId="LiveId" clId="{208436CA-A141-499D-9968-33977DC52739}" dt="2019-06-11T08:11:56.973" v="4438" actId="26606"/>
          <ac:spMkLst>
            <pc:docMk/>
            <pc:sldMk cId="1044503050" sldId="266"/>
            <ac:spMk id="2" creationId="{067E863B-7094-4A3B-81FD-19F9F606BA97}"/>
          </ac:spMkLst>
        </pc:spChg>
        <pc:spChg chg="del mod">
          <ac:chgData name="Haijo Wit" userId="d98b1b016dd8e9d6" providerId="LiveId" clId="{208436CA-A141-499D-9968-33977DC52739}" dt="2019-06-11T08:11:56.973" v="4438" actId="26606"/>
          <ac:spMkLst>
            <pc:docMk/>
            <pc:sldMk cId="1044503050" sldId="266"/>
            <ac:spMk id="3" creationId="{9A019788-11F0-4A75-B661-436C3EF198CF}"/>
          </ac:spMkLst>
        </pc:spChg>
        <pc:spChg chg="add del">
          <ac:chgData name="Haijo Wit" userId="d98b1b016dd8e9d6" providerId="LiveId" clId="{208436CA-A141-499D-9968-33977DC52739}" dt="2019-06-11T08:18:12.012" v="4501"/>
          <ac:spMkLst>
            <pc:docMk/>
            <pc:sldMk cId="1044503050" sldId="266"/>
            <ac:spMk id="10" creationId="{46C2E80F-49A6-4372-B103-219D417A55ED}"/>
          </ac:spMkLst>
        </pc:spChg>
        <pc:graphicFrameChg chg="add">
          <ac:chgData name="Haijo Wit" userId="d98b1b016dd8e9d6" providerId="LiveId" clId="{208436CA-A141-499D-9968-33977DC52739}" dt="2019-06-11T08:11:56.973" v="4438" actId="26606"/>
          <ac:graphicFrameMkLst>
            <pc:docMk/>
            <pc:sldMk cId="1044503050" sldId="266"/>
            <ac:graphicFrameMk id="5" creationId="{47521010-E231-44AD-9A73-82BB88CA7F50}"/>
          </ac:graphicFrameMkLst>
        </pc:graphicFrameChg>
      </pc:sldChg>
      <pc:sldChg chg="addSp modSp add ord">
        <pc:chgData name="Haijo Wit" userId="d98b1b016dd8e9d6" providerId="LiveId" clId="{208436CA-A141-499D-9968-33977DC52739}" dt="2019-06-07T10:07:20.508" v="73"/>
        <pc:sldMkLst>
          <pc:docMk/>
          <pc:sldMk cId="1420540392" sldId="267"/>
        </pc:sldMkLst>
        <pc:picChg chg="add mod">
          <ac:chgData name="Haijo Wit" userId="d98b1b016dd8e9d6" providerId="LiveId" clId="{208436CA-A141-499D-9968-33977DC52739}" dt="2019-06-07T10:05:23.040" v="71" actId="14100"/>
          <ac:picMkLst>
            <pc:docMk/>
            <pc:sldMk cId="1420540392" sldId="267"/>
            <ac:picMk id="1026" creationId="{C1563587-0FC3-4775-91BF-63DD06FEE0E6}"/>
          </ac:picMkLst>
        </pc:picChg>
      </pc:sldChg>
      <pc:sldChg chg="addSp delSp modSp add mod ord setBg delDesignElem">
        <pc:chgData name="Haijo Wit" userId="d98b1b016dd8e9d6" providerId="LiveId" clId="{208436CA-A141-499D-9968-33977DC52739}" dt="2019-06-11T08:21:52.326" v="4537" actId="14100"/>
        <pc:sldMkLst>
          <pc:docMk/>
          <pc:sldMk cId="1237482441" sldId="268"/>
        </pc:sldMkLst>
        <pc:spChg chg="mod">
          <ac:chgData name="Haijo Wit" userId="d98b1b016dd8e9d6" providerId="LiveId" clId="{208436CA-A141-499D-9968-33977DC52739}" dt="2019-06-11T08:12:28.945" v="4444" actId="26606"/>
          <ac:spMkLst>
            <pc:docMk/>
            <pc:sldMk cId="1237482441" sldId="268"/>
            <ac:spMk id="2" creationId="{CBC83475-AE9A-4240-B094-7E83955666A7}"/>
          </ac:spMkLst>
        </pc:spChg>
        <pc:spChg chg="del mod">
          <ac:chgData name="Haijo Wit" userId="d98b1b016dd8e9d6" providerId="LiveId" clId="{208436CA-A141-499D-9968-33977DC52739}" dt="2019-06-11T08:12:28.945" v="4444" actId="26606"/>
          <ac:spMkLst>
            <pc:docMk/>
            <pc:sldMk cId="1237482441" sldId="268"/>
            <ac:spMk id="3" creationId="{148BF94A-B153-4350-AF7F-DEE92819999F}"/>
          </ac:spMkLst>
        </pc:spChg>
        <pc:spChg chg="add del">
          <ac:chgData name="Haijo Wit" userId="d98b1b016dd8e9d6" providerId="LiveId" clId="{208436CA-A141-499D-9968-33977DC52739}" dt="2019-06-11T08:18:12.012" v="4501"/>
          <ac:spMkLst>
            <pc:docMk/>
            <pc:sldMk cId="1237482441" sldId="268"/>
            <ac:spMk id="10" creationId="{BE95D989-81FA-4BAD-9AD5-E46CEDA91B36}"/>
          </ac:spMkLst>
        </pc:spChg>
        <pc:spChg chg="add del">
          <ac:chgData name="Haijo Wit" userId="d98b1b016dd8e9d6" providerId="LiveId" clId="{208436CA-A141-499D-9968-33977DC52739}" dt="2019-06-11T08:18:12.012" v="4501"/>
          <ac:spMkLst>
            <pc:docMk/>
            <pc:sldMk cId="1237482441" sldId="268"/>
            <ac:spMk id="12" creationId="{156189E5-8A3E-4CFD-B71B-CCD0F8495E56}"/>
          </ac:spMkLst>
        </pc:spChg>
        <pc:graphicFrameChg chg="add mod">
          <ac:chgData name="Haijo Wit" userId="d98b1b016dd8e9d6" providerId="LiveId" clId="{208436CA-A141-499D-9968-33977DC52739}" dt="2019-06-11T08:21:52.326" v="4537" actId="14100"/>
          <ac:graphicFrameMkLst>
            <pc:docMk/>
            <pc:sldMk cId="1237482441" sldId="268"/>
            <ac:graphicFrameMk id="5" creationId="{EBAFCA84-6CA4-4E22-BA4E-A16C49202D4F}"/>
          </ac:graphicFrameMkLst>
        </pc:graphicFrameChg>
      </pc:sldChg>
      <pc:sldChg chg="addSp modSp add ord">
        <pc:chgData name="Haijo Wit" userId="d98b1b016dd8e9d6" providerId="LiveId" clId="{208436CA-A141-499D-9968-33977DC52739}" dt="2019-06-07T11:06:47.826" v="707"/>
        <pc:sldMkLst>
          <pc:docMk/>
          <pc:sldMk cId="3850112555" sldId="269"/>
        </pc:sldMkLst>
        <pc:picChg chg="add mod">
          <ac:chgData name="Haijo Wit" userId="d98b1b016dd8e9d6" providerId="LiveId" clId="{208436CA-A141-499D-9968-33977DC52739}" dt="2019-06-07T11:04:58.707" v="706" actId="14100"/>
          <ac:picMkLst>
            <pc:docMk/>
            <pc:sldMk cId="3850112555" sldId="269"/>
            <ac:picMk id="3" creationId="{0A364B21-1D47-473C-B535-F14B4E4E2906}"/>
          </ac:picMkLst>
        </pc:picChg>
      </pc:sldChg>
      <pc:sldChg chg="addSp delSp modSp add mod setBg delDesignElem">
        <pc:chgData name="Haijo Wit" userId="d98b1b016dd8e9d6" providerId="LiveId" clId="{208436CA-A141-499D-9968-33977DC52739}" dt="2019-06-11T08:22:36.936" v="4538" actId="26606"/>
        <pc:sldMkLst>
          <pc:docMk/>
          <pc:sldMk cId="673701239" sldId="270"/>
        </pc:sldMkLst>
        <pc:spChg chg="mod">
          <ac:chgData name="Haijo Wit" userId="d98b1b016dd8e9d6" providerId="LiveId" clId="{208436CA-A141-499D-9968-33977DC52739}" dt="2019-06-11T08:22:36.936" v="4538" actId="26606"/>
          <ac:spMkLst>
            <pc:docMk/>
            <pc:sldMk cId="673701239" sldId="270"/>
            <ac:spMk id="2" creationId="{F3038CEA-4138-4EDA-B471-A1BB803DCD5F}"/>
          </ac:spMkLst>
        </pc:spChg>
        <pc:spChg chg="del">
          <ac:chgData name="Haijo Wit" userId="d98b1b016dd8e9d6" providerId="LiveId" clId="{208436CA-A141-499D-9968-33977DC52739}" dt="2019-06-11T08:17:16.393" v="4477" actId="26606"/>
          <ac:spMkLst>
            <pc:docMk/>
            <pc:sldMk cId="673701239" sldId="270"/>
            <ac:spMk id="3" creationId="{9C5F6819-C99F-4179-B931-13976E38863E}"/>
          </ac:spMkLst>
        </pc:spChg>
        <pc:spChg chg="add del">
          <ac:chgData name="Haijo Wit" userId="d98b1b016dd8e9d6" providerId="LiveId" clId="{208436CA-A141-499D-9968-33977DC52739}" dt="2019-06-11T08:22:36.936" v="4538" actId="26606"/>
          <ac:spMkLst>
            <pc:docMk/>
            <pc:sldMk cId="673701239" sldId="270"/>
            <ac:spMk id="10" creationId="{029DE7B6-DC7C-4BA1-B406-EDDA0C0A31C4}"/>
          </ac:spMkLst>
        </pc:spChg>
        <pc:spChg chg="add">
          <ac:chgData name="Haijo Wit" userId="d98b1b016dd8e9d6" providerId="LiveId" clId="{208436CA-A141-499D-9968-33977DC52739}" dt="2019-06-11T08:22:36.936" v="4538" actId="26606"/>
          <ac:spMkLst>
            <pc:docMk/>
            <pc:sldMk cId="673701239" sldId="270"/>
            <ac:spMk id="15" creationId="{6FC11E2E-9797-4FEA-90FD-894E32A208B5}"/>
          </ac:spMkLst>
        </pc:spChg>
        <pc:spChg chg="add">
          <ac:chgData name="Haijo Wit" userId="d98b1b016dd8e9d6" providerId="LiveId" clId="{208436CA-A141-499D-9968-33977DC52739}" dt="2019-06-11T08:22:36.936" v="4538" actId="26606"/>
          <ac:spMkLst>
            <pc:docMk/>
            <pc:sldMk cId="673701239" sldId="270"/>
            <ac:spMk id="17" creationId="{F8828EFD-56F8-4B00-9A0D-B623CC074A0E}"/>
          </ac:spMkLst>
        </pc:spChg>
        <pc:spChg chg="add">
          <ac:chgData name="Haijo Wit" userId="d98b1b016dd8e9d6" providerId="LiveId" clId="{208436CA-A141-499D-9968-33977DC52739}" dt="2019-06-11T08:22:36.936" v="4538" actId="26606"/>
          <ac:spMkLst>
            <pc:docMk/>
            <pc:sldMk cId="673701239" sldId="270"/>
            <ac:spMk id="19" creationId="{3D4697C8-4A0D-4493-B526-7CC15E0EE557}"/>
          </ac:spMkLst>
        </pc:spChg>
        <pc:spChg chg="add">
          <ac:chgData name="Haijo Wit" userId="d98b1b016dd8e9d6" providerId="LiveId" clId="{208436CA-A141-499D-9968-33977DC52739}" dt="2019-06-11T08:22:36.936" v="4538" actId="26606"/>
          <ac:spMkLst>
            <pc:docMk/>
            <pc:sldMk cId="673701239" sldId="270"/>
            <ac:spMk id="21" creationId="{A085B63A-2D2F-4B09-9BFB-E2080686CEE0}"/>
          </ac:spMkLst>
        </pc:spChg>
        <pc:picChg chg="add mod">
          <ac:chgData name="Haijo Wit" userId="d98b1b016dd8e9d6" providerId="LiveId" clId="{208436CA-A141-499D-9968-33977DC52739}" dt="2019-06-11T08:22:36.936" v="4538" actId="26606"/>
          <ac:picMkLst>
            <pc:docMk/>
            <pc:sldMk cId="673701239" sldId="270"/>
            <ac:picMk id="7" creationId="{B29F9869-2076-40AD-8325-6C46C221F6A6}"/>
          </ac:picMkLst>
        </pc:picChg>
      </pc:sldChg>
      <pc:sldChg chg="addSp modSp add">
        <pc:chgData name="Haijo Wit" userId="d98b1b016dd8e9d6" providerId="LiveId" clId="{208436CA-A141-499D-9968-33977DC52739}" dt="2019-06-09T13:44:15.470" v="979" actId="20577"/>
        <pc:sldMkLst>
          <pc:docMk/>
          <pc:sldMk cId="3232641766" sldId="271"/>
        </pc:sldMkLst>
        <pc:spChg chg="mod">
          <ac:chgData name="Haijo Wit" userId="d98b1b016dd8e9d6" providerId="LiveId" clId="{208436CA-A141-499D-9968-33977DC52739}" dt="2019-06-09T13:39:30.681" v="927" actId="122"/>
          <ac:spMkLst>
            <pc:docMk/>
            <pc:sldMk cId="3232641766" sldId="271"/>
            <ac:spMk id="2" creationId="{1DB9316D-60BC-44D5-B718-904510D69B48}"/>
          </ac:spMkLst>
        </pc:spChg>
        <pc:spChg chg="mod">
          <ac:chgData name="Haijo Wit" userId="d98b1b016dd8e9d6" providerId="LiveId" clId="{208436CA-A141-499D-9968-33977DC52739}" dt="2019-06-09T13:44:15.470" v="979" actId="20577"/>
          <ac:spMkLst>
            <pc:docMk/>
            <pc:sldMk cId="3232641766" sldId="271"/>
            <ac:spMk id="3" creationId="{A6C11FE5-5D8D-45A4-8C54-A60439B31A29}"/>
          </ac:spMkLst>
        </pc:spChg>
        <pc:picChg chg="add mod">
          <ac:chgData name="Haijo Wit" userId="d98b1b016dd8e9d6" providerId="LiveId" clId="{208436CA-A141-499D-9968-33977DC52739}" dt="2019-06-09T13:44:02.706" v="961" actId="14100"/>
          <ac:picMkLst>
            <pc:docMk/>
            <pc:sldMk cId="3232641766" sldId="271"/>
            <ac:picMk id="5" creationId="{274BA20B-388B-4E0C-9C8E-16079EA043E2}"/>
          </ac:picMkLst>
        </pc:picChg>
      </pc:sldChg>
      <pc:sldChg chg="addSp modSp add ord">
        <pc:chgData name="Haijo Wit" userId="d98b1b016dd8e9d6" providerId="LiveId" clId="{208436CA-A141-499D-9968-33977DC52739}" dt="2019-06-11T08:15:23.814" v="4476"/>
        <pc:sldMkLst>
          <pc:docMk/>
          <pc:sldMk cId="1928927753" sldId="272"/>
        </pc:sldMkLst>
        <pc:picChg chg="add mod">
          <ac:chgData name="Haijo Wit" userId="d98b1b016dd8e9d6" providerId="LiveId" clId="{208436CA-A141-499D-9968-33977DC52739}" dt="2019-06-11T07:36:20.246" v="1702" actId="1036"/>
          <ac:picMkLst>
            <pc:docMk/>
            <pc:sldMk cId="1928927753" sldId="272"/>
            <ac:picMk id="1026" creationId="{90D7A4D7-AAD2-4AB1-9433-15FD46F563FD}"/>
          </ac:picMkLst>
        </pc:picChg>
      </pc:sldChg>
      <pc:sldChg chg="add del">
        <pc:chgData name="Haijo Wit" userId="d98b1b016dd8e9d6" providerId="LiveId" clId="{208436CA-A141-499D-9968-33977DC52739}" dt="2019-06-11T07:23:10.279" v="1652" actId="2696"/>
        <pc:sldMkLst>
          <pc:docMk/>
          <pc:sldMk cId="3923133680" sldId="272"/>
        </pc:sldMkLst>
      </pc:sldChg>
      <pc:sldChg chg="addSp delSp modSp add mod setBg delDesignElem">
        <pc:chgData name="Haijo Wit" userId="d98b1b016dd8e9d6" providerId="LiveId" clId="{208436CA-A141-499D-9968-33977DC52739}" dt="2019-06-11T08:18:12.012" v="4501"/>
        <pc:sldMkLst>
          <pc:docMk/>
          <pc:sldMk cId="4225111264" sldId="273"/>
        </pc:sldMkLst>
        <pc:spChg chg="mod">
          <ac:chgData name="Haijo Wit" userId="d98b1b016dd8e9d6" providerId="LiveId" clId="{208436CA-A141-499D-9968-33977DC52739}" dt="2019-06-11T08:12:01.289" v="4439" actId="26606"/>
          <ac:spMkLst>
            <pc:docMk/>
            <pc:sldMk cId="4225111264" sldId="273"/>
            <ac:spMk id="2" creationId="{19C1B975-187F-4F88-984B-F130723B8FD8}"/>
          </ac:spMkLst>
        </pc:spChg>
        <pc:spChg chg="del mod">
          <ac:chgData name="Haijo Wit" userId="d98b1b016dd8e9d6" providerId="LiveId" clId="{208436CA-A141-499D-9968-33977DC52739}" dt="2019-06-11T08:12:01.289" v="4439" actId="26606"/>
          <ac:spMkLst>
            <pc:docMk/>
            <pc:sldMk cId="4225111264" sldId="273"/>
            <ac:spMk id="3" creationId="{17565291-A27E-4F87-8E91-1546247A76FE}"/>
          </ac:spMkLst>
        </pc:spChg>
        <pc:spChg chg="add del">
          <ac:chgData name="Haijo Wit" userId="d98b1b016dd8e9d6" providerId="LiveId" clId="{208436CA-A141-499D-9968-33977DC52739}" dt="2019-06-11T08:18:12.012" v="4501"/>
          <ac:spMkLst>
            <pc:docMk/>
            <pc:sldMk cId="4225111264" sldId="273"/>
            <ac:spMk id="10" creationId="{46C2E80F-49A6-4372-B103-219D417A55ED}"/>
          </ac:spMkLst>
        </pc:spChg>
        <pc:graphicFrameChg chg="add">
          <ac:chgData name="Haijo Wit" userId="d98b1b016dd8e9d6" providerId="LiveId" clId="{208436CA-A141-499D-9968-33977DC52739}" dt="2019-06-11T08:12:01.289" v="4439" actId="26606"/>
          <ac:graphicFrameMkLst>
            <pc:docMk/>
            <pc:sldMk cId="4225111264" sldId="273"/>
            <ac:graphicFrameMk id="5" creationId="{E9DE3E1B-FEA5-487D-A1B9-FECB27CE9052}"/>
          </ac:graphicFrameMkLst>
        </pc:graphicFrameChg>
      </pc:sldChg>
      <pc:sldChg chg="addSp delSp modSp add mod setBg delDesignElem">
        <pc:chgData name="Haijo Wit" userId="d98b1b016dd8e9d6" providerId="LiveId" clId="{208436CA-A141-499D-9968-33977DC52739}" dt="2019-06-11T08:18:12.012" v="4501"/>
        <pc:sldMkLst>
          <pc:docMk/>
          <pc:sldMk cId="3667885276" sldId="274"/>
        </pc:sldMkLst>
        <pc:spChg chg="mod">
          <ac:chgData name="Haijo Wit" userId="d98b1b016dd8e9d6" providerId="LiveId" clId="{208436CA-A141-499D-9968-33977DC52739}" dt="2019-06-11T08:13:59.305" v="4453" actId="20577"/>
          <ac:spMkLst>
            <pc:docMk/>
            <pc:sldMk cId="3667885276" sldId="274"/>
            <ac:spMk id="2" creationId="{6F3B80C4-EF41-4022-B91A-6B19EBFA52F8}"/>
          </ac:spMkLst>
        </pc:spChg>
        <pc:spChg chg="del mod">
          <ac:chgData name="Haijo Wit" userId="d98b1b016dd8e9d6" providerId="LiveId" clId="{208436CA-A141-499D-9968-33977DC52739}" dt="2019-06-11T08:12:04.681" v="4440" actId="26606"/>
          <ac:spMkLst>
            <pc:docMk/>
            <pc:sldMk cId="3667885276" sldId="274"/>
            <ac:spMk id="3" creationId="{1CC57609-98C3-47A6-A5DE-C54C5846BFC8}"/>
          </ac:spMkLst>
        </pc:spChg>
        <pc:spChg chg="add del">
          <ac:chgData name="Haijo Wit" userId="d98b1b016dd8e9d6" providerId="LiveId" clId="{208436CA-A141-499D-9968-33977DC52739}" dt="2019-06-11T08:18:12.012" v="4501"/>
          <ac:spMkLst>
            <pc:docMk/>
            <pc:sldMk cId="3667885276" sldId="274"/>
            <ac:spMk id="10" creationId="{46C2E80F-49A6-4372-B103-219D417A55ED}"/>
          </ac:spMkLst>
        </pc:spChg>
        <pc:graphicFrameChg chg="add">
          <ac:chgData name="Haijo Wit" userId="d98b1b016dd8e9d6" providerId="LiveId" clId="{208436CA-A141-499D-9968-33977DC52739}" dt="2019-06-11T08:12:04.681" v="4440" actId="26606"/>
          <ac:graphicFrameMkLst>
            <pc:docMk/>
            <pc:sldMk cId="3667885276" sldId="274"/>
            <ac:graphicFrameMk id="5" creationId="{E46AED11-7CA2-4DE5-B4AC-E4CB69D7F25C}"/>
          </ac:graphicFrameMkLst>
        </pc:graphicFrameChg>
      </pc:sldChg>
      <pc:sldChg chg="addSp delSp modSp add mod setBg delDesignElem">
        <pc:chgData name="Haijo Wit" userId="d98b1b016dd8e9d6" providerId="LiveId" clId="{208436CA-A141-499D-9968-33977DC52739}" dt="2019-06-11T08:18:12.012" v="4501"/>
        <pc:sldMkLst>
          <pc:docMk/>
          <pc:sldMk cId="1558160441" sldId="275"/>
        </pc:sldMkLst>
        <pc:spChg chg="mod">
          <ac:chgData name="Haijo Wit" userId="d98b1b016dd8e9d6" providerId="LiveId" clId="{208436CA-A141-499D-9968-33977DC52739}" dt="2019-06-11T08:14:04.134" v="4455" actId="20577"/>
          <ac:spMkLst>
            <pc:docMk/>
            <pc:sldMk cId="1558160441" sldId="275"/>
            <ac:spMk id="2" creationId="{022F3749-5314-4A79-95C6-52645886BEA0}"/>
          </ac:spMkLst>
        </pc:spChg>
        <pc:spChg chg="del mod">
          <ac:chgData name="Haijo Wit" userId="d98b1b016dd8e9d6" providerId="LiveId" clId="{208436CA-A141-499D-9968-33977DC52739}" dt="2019-06-11T08:12:07.718" v="4441" actId="26606"/>
          <ac:spMkLst>
            <pc:docMk/>
            <pc:sldMk cId="1558160441" sldId="275"/>
            <ac:spMk id="3" creationId="{AD7EEB4E-923E-49A4-8BE4-47865C64B07D}"/>
          </ac:spMkLst>
        </pc:spChg>
        <pc:spChg chg="add del">
          <ac:chgData name="Haijo Wit" userId="d98b1b016dd8e9d6" providerId="LiveId" clId="{208436CA-A141-499D-9968-33977DC52739}" dt="2019-06-11T08:18:12.012" v="4501"/>
          <ac:spMkLst>
            <pc:docMk/>
            <pc:sldMk cId="1558160441" sldId="275"/>
            <ac:spMk id="10" creationId="{46C2E80F-49A6-4372-B103-219D417A55ED}"/>
          </ac:spMkLst>
        </pc:spChg>
        <pc:graphicFrameChg chg="add">
          <ac:chgData name="Haijo Wit" userId="d98b1b016dd8e9d6" providerId="LiveId" clId="{208436CA-A141-499D-9968-33977DC52739}" dt="2019-06-11T08:12:07.718" v="4441" actId="26606"/>
          <ac:graphicFrameMkLst>
            <pc:docMk/>
            <pc:sldMk cId="1558160441" sldId="275"/>
            <ac:graphicFrameMk id="5" creationId="{02C83943-C1A8-4AE0-8BC3-A04A6A29A597}"/>
          </ac:graphicFrameMkLst>
        </pc:graphicFrameChg>
      </pc:sldChg>
      <pc:sldChg chg="addSp delSp modSp add mod setBg delDesignElem">
        <pc:chgData name="Haijo Wit" userId="d98b1b016dd8e9d6" providerId="LiveId" clId="{208436CA-A141-499D-9968-33977DC52739}" dt="2019-06-11T08:18:12.012" v="4501"/>
        <pc:sldMkLst>
          <pc:docMk/>
          <pc:sldMk cId="1993576893" sldId="276"/>
        </pc:sldMkLst>
        <pc:spChg chg="mod">
          <ac:chgData name="Haijo Wit" userId="d98b1b016dd8e9d6" providerId="LiveId" clId="{208436CA-A141-499D-9968-33977DC52739}" dt="2019-06-11T08:12:21.605" v="4443" actId="26606"/>
          <ac:spMkLst>
            <pc:docMk/>
            <pc:sldMk cId="1993576893" sldId="276"/>
            <ac:spMk id="2" creationId="{1F508AE4-BB0C-423A-9944-AF6278DFDC18}"/>
          </ac:spMkLst>
        </pc:spChg>
        <pc:spChg chg="del mod">
          <ac:chgData name="Haijo Wit" userId="d98b1b016dd8e9d6" providerId="LiveId" clId="{208436CA-A141-499D-9968-33977DC52739}" dt="2019-06-11T08:12:21.605" v="4443" actId="26606"/>
          <ac:spMkLst>
            <pc:docMk/>
            <pc:sldMk cId="1993576893" sldId="276"/>
            <ac:spMk id="3" creationId="{9E2E93F0-A2E4-4B74-A4F2-DE05FF117B61}"/>
          </ac:spMkLst>
        </pc:spChg>
        <pc:spChg chg="add del">
          <ac:chgData name="Haijo Wit" userId="d98b1b016dd8e9d6" providerId="LiveId" clId="{208436CA-A141-499D-9968-33977DC52739}" dt="2019-06-11T08:18:12.012" v="4501"/>
          <ac:spMkLst>
            <pc:docMk/>
            <pc:sldMk cId="1993576893" sldId="276"/>
            <ac:spMk id="10" creationId="{46C2E80F-49A6-4372-B103-219D417A55ED}"/>
          </ac:spMkLst>
        </pc:spChg>
        <pc:graphicFrameChg chg="add">
          <ac:chgData name="Haijo Wit" userId="d98b1b016dd8e9d6" providerId="LiveId" clId="{208436CA-A141-499D-9968-33977DC52739}" dt="2019-06-11T08:12:21.605" v="4443" actId="26606"/>
          <ac:graphicFrameMkLst>
            <pc:docMk/>
            <pc:sldMk cId="1993576893" sldId="276"/>
            <ac:graphicFrameMk id="5" creationId="{A948C879-3F55-408C-806C-7D49DBD3D0EA}"/>
          </ac:graphicFrameMkLst>
        </pc:graphicFrameChg>
      </pc:sldChg>
      <pc:sldChg chg="addSp delSp modSp add mod setBg delDesignElem">
        <pc:chgData name="Haijo Wit" userId="d98b1b016dd8e9d6" providerId="LiveId" clId="{208436CA-A141-499D-9968-33977DC52739}" dt="2019-06-11T08:18:12.012" v="4501"/>
        <pc:sldMkLst>
          <pc:docMk/>
          <pc:sldMk cId="1830095231" sldId="277"/>
        </pc:sldMkLst>
        <pc:spChg chg="mod">
          <ac:chgData name="Haijo Wit" userId="d98b1b016dd8e9d6" providerId="LiveId" clId="{208436CA-A141-499D-9968-33977DC52739}" dt="2019-06-11T08:12:13.239" v="4442" actId="26606"/>
          <ac:spMkLst>
            <pc:docMk/>
            <pc:sldMk cId="1830095231" sldId="277"/>
            <ac:spMk id="2" creationId="{DD46B2FD-DD2D-4271-A000-CCB414AC4A0A}"/>
          </ac:spMkLst>
        </pc:spChg>
        <pc:spChg chg="del mod">
          <ac:chgData name="Haijo Wit" userId="d98b1b016dd8e9d6" providerId="LiveId" clId="{208436CA-A141-499D-9968-33977DC52739}" dt="2019-06-11T08:12:13.239" v="4442" actId="26606"/>
          <ac:spMkLst>
            <pc:docMk/>
            <pc:sldMk cId="1830095231" sldId="277"/>
            <ac:spMk id="3" creationId="{16B60A9A-A9E8-490C-B2F4-C37B185B540E}"/>
          </ac:spMkLst>
        </pc:spChg>
        <pc:spChg chg="add del">
          <ac:chgData name="Haijo Wit" userId="d98b1b016dd8e9d6" providerId="LiveId" clId="{208436CA-A141-499D-9968-33977DC52739}" dt="2019-06-11T08:18:12.012" v="4501"/>
          <ac:spMkLst>
            <pc:docMk/>
            <pc:sldMk cId="1830095231" sldId="277"/>
            <ac:spMk id="10" creationId="{46C2E80F-49A6-4372-B103-219D417A55ED}"/>
          </ac:spMkLst>
        </pc:spChg>
        <pc:graphicFrameChg chg="add">
          <ac:chgData name="Haijo Wit" userId="d98b1b016dd8e9d6" providerId="LiveId" clId="{208436CA-A141-499D-9968-33977DC52739}" dt="2019-06-11T08:12:13.239" v="4442" actId="26606"/>
          <ac:graphicFrameMkLst>
            <pc:docMk/>
            <pc:sldMk cId="1830095231" sldId="277"/>
            <ac:graphicFrameMk id="5" creationId="{88987D9F-FC85-4505-AADC-8908626C943E}"/>
          </ac:graphicFrameMkLst>
        </pc:graphicFrameChg>
      </pc:sldChg>
      <pc:sldChg chg="addSp delSp modSp add mod setBg delDesignElem">
        <pc:chgData name="Haijo Wit" userId="d98b1b016dd8e9d6" providerId="LiveId" clId="{208436CA-A141-499D-9968-33977DC52739}" dt="2019-06-11T08:18:12.012" v="4501"/>
        <pc:sldMkLst>
          <pc:docMk/>
          <pc:sldMk cId="3186375756" sldId="278"/>
        </pc:sldMkLst>
        <pc:spChg chg="mod">
          <ac:chgData name="Haijo Wit" userId="d98b1b016dd8e9d6" providerId="LiveId" clId="{208436CA-A141-499D-9968-33977DC52739}" dt="2019-06-11T08:14:22.106" v="4474" actId="20577"/>
          <ac:spMkLst>
            <pc:docMk/>
            <pc:sldMk cId="3186375756" sldId="278"/>
            <ac:spMk id="2" creationId="{708F96F3-1705-4870-9C41-AF46AB1C3DAE}"/>
          </ac:spMkLst>
        </pc:spChg>
        <pc:spChg chg="del mod">
          <ac:chgData name="Haijo Wit" userId="d98b1b016dd8e9d6" providerId="LiveId" clId="{208436CA-A141-499D-9968-33977DC52739}" dt="2019-06-11T08:10:25.808" v="4429" actId="26606"/>
          <ac:spMkLst>
            <pc:docMk/>
            <pc:sldMk cId="3186375756" sldId="278"/>
            <ac:spMk id="3" creationId="{79430962-73B1-4631-AC87-03A5DF1915B2}"/>
          </ac:spMkLst>
        </pc:spChg>
        <pc:spChg chg="add del">
          <ac:chgData name="Haijo Wit" userId="d98b1b016dd8e9d6" providerId="LiveId" clId="{208436CA-A141-499D-9968-33977DC52739}" dt="2019-06-11T08:18:12.012" v="4501"/>
          <ac:spMkLst>
            <pc:docMk/>
            <pc:sldMk cId="3186375756" sldId="278"/>
            <ac:spMk id="10" creationId="{46C2E80F-49A6-4372-B103-219D417A55ED}"/>
          </ac:spMkLst>
        </pc:spChg>
        <pc:graphicFrameChg chg="add">
          <ac:chgData name="Haijo Wit" userId="d98b1b016dd8e9d6" providerId="LiveId" clId="{208436CA-A141-499D-9968-33977DC52739}" dt="2019-06-11T08:10:25.808" v="4429" actId="26606"/>
          <ac:graphicFrameMkLst>
            <pc:docMk/>
            <pc:sldMk cId="3186375756" sldId="278"/>
            <ac:graphicFrameMk id="5" creationId="{30ED0959-ABA6-404C-ACC8-9BF998D004DF}"/>
          </ac:graphicFrameMkLst>
        </pc:graphicFrameChg>
      </pc:sldChg>
    </pc:docChg>
  </pc:docChgLst>
</pc:chgInfo>
</file>

<file path=ppt/diagrams/_rels/data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image" Target="../media/image19.svg"/><Relationship Id="rId1" Type="http://schemas.openxmlformats.org/officeDocument/2006/relationships/image" Target="../media/image12.png"/><Relationship Id="rId6" Type="http://schemas.openxmlformats.org/officeDocument/2006/relationships/image" Target="../media/image23.svg"/><Relationship Id="rId5" Type="http://schemas.openxmlformats.org/officeDocument/2006/relationships/image" Target="../media/image14.png"/><Relationship Id="rId10" Type="http://schemas.openxmlformats.org/officeDocument/2006/relationships/image" Target="../media/image27.svg"/><Relationship Id="rId4" Type="http://schemas.openxmlformats.org/officeDocument/2006/relationships/image" Target="../media/image21.svg"/><Relationship Id="rId9" Type="http://schemas.openxmlformats.org/officeDocument/2006/relationships/image" Target="../media/image16.png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8AD2F3-6634-4956-8209-0201BC260FB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AF36B35-4105-43D4-81F3-ECA50A1E1AD7}">
      <dgm:prSet/>
      <dgm:spPr/>
      <dgm:t>
        <a:bodyPr/>
        <a:lstStyle/>
        <a:p>
          <a:r>
            <a:rPr lang="nl-NL" u="sng"/>
            <a:t>Kwaliteitskader palliatieve zorg</a:t>
          </a:r>
          <a:endParaRPr lang="en-US"/>
        </a:p>
      </dgm:t>
    </dgm:pt>
    <dgm:pt modelId="{3A909C32-EEC6-4626-8861-340B7C18D4DD}" type="parTrans" cxnId="{8867EE1F-9B07-408F-A9DF-37CDFE9298F3}">
      <dgm:prSet/>
      <dgm:spPr/>
      <dgm:t>
        <a:bodyPr/>
        <a:lstStyle/>
        <a:p>
          <a:endParaRPr lang="en-US"/>
        </a:p>
      </dgm:t>
    </dgm:pt>
    <dgm:pt modelId="{28F14534-9998-4F46-B4CF-CECC970E44A4}" type="sibTrans" cxnId="{8867EE1F-9B07-408F-A9DF-37CDFE9298F3}">
      <dgm:prSet/>
      <dgm:spPr/>
      <dgm:t>
        <a:bodyPr/>
        <a:lstStyle/>
        <a:p>
          <a:endParaRPr lang="en-US"/>
        </a:p>
      </dgm:t>
    </dgm:pt>
    <dgm:pt modelId="{77759913-C226-4D5A-BFF3-51AD45C690D2}">
      <dgm:prSet/>
      <dgm:spPr/>
      <dgm:t>
        <a:bodyPr/>
        <a:lstStyle/>
        <a:p>
          <a:r>
            <a:rPr lang="nl-NL"/>
            <a:t>IKNL 2017	</a:t>
          </a:r>
          <a:endParaRPr lang="en-US"/>
        </a:p>
      </dgm:t>
    </dgm:pt>
    <dgm:pt modelId="{CEC85BC0-23A9-44FC-8A31-3CF01F0F9C86}" type="parTrans" cxnId="{FE6573CC-D5E5-4225-8796-4DF3FDF514E7}">
      <dgm:prSet/>
      <dgm:spPr/>
      <dgm:t>
        <a:bodyPr/>
        <a:lstStyle/>
        <a:p>
          <a:endParaRPr lang="en-US"/>
        </a:p>
      </dgm:t>
    </dgm:pt>
    <dgm:pt modelId="{51392520-06A1-4ED9-8F41-F5F7F7DD11EA}" type="sibTrans" cxnId="{FE6573CC-D5E5-4225-8796-4DF3FDF514E7}">
      <dgm:prSet/>
      <dgm:spPr/>
      <dgm:t>
        <a:bodyPr/>
        <a:lstStyle/>
        <a:p>
          <a:endParaRPr lang="en-US"/>
        </a:p>
      </dgm:t>
    </dgm:pt>
    <dgm:pt modelId="{517B0827-7D1D-4B6C-99B4-63469C1D98FD}">
      <dgm:prSet/>
      <dgm:spPr/>
      <dgm:t>
        <a:bodyPr/>
        <a:lstStyle/>
        <a:p>
          <a:r>
            <a:rPr lang="nl-NL"/>
            <a:t>Werkgroep met oa verpleegkundigen, geestelijk verzorgers en artsen</a:t>
          </a:r>
          <a:endParaRPr lang="en-US"/>
        </a:p>
      </dgm:t>
    </dgm:pt>
    <dgm:pt modelId="{CE770C6A-6DFD-42CC-8FDE-98DD1D4742DA}" type="parTrans" cxnId="{584546EA-3AB8-4A32-AB66-F5E45E393202}">
      <dgm:prSet/>
      <dgm:spPr/>
      <dgm:t>
        <a:bodyPr/>
        <a:lstStyle/>
        <a:p>
          <a:endParaRPr lang="en-US"/>
        </a:p>
      </dgm:t>
    </dgm:pt>
    <dgm:pt modelId="{8558E151-67A1-407C-929C-A5E4E8411FE7}" type="sibTrans" cxnId="{584546EA-3AB8-4A32-AB66-F5E45E393202}">
      <dgm:prSet/>
      <dgm:spPr/>
      <dgm:t>
        <a:bodyPr/>
        <a:lstStyle/>
        <a:p>
          <a:endParaRPr lang="en-US"/>
        </a:p>
      </dgm:t>
    </dgm:pt>
    <dgm:pt modelId="{727EB021-9306-4204-BCF7-0EF5DC900B35}">
      <dgm:prSet/>
      <dgm:spPr/>
      <dgm:t>
        <a:bodyPr/>
        <a:lstStyle/>
        <a:p>
          <a:r>
            <a:rPr lang="nl-NL"/>
            <a:t>Overzicht van wat nodig is om te komen tot goede palliatieve zorg in Nederland</a:t>
          </a:r>
          <a:endParaRPr lang="en-US"/>
        </a:p>
      </dgm:t>
    </dgm:pt>
    <dgm:pt modelId="{372796E9-E15B-4F8B-9D93-17A9863D5359}" type="parTrans" cxnId="{4FFF4E9E-B025-415A-BB28-72C0E267F873}">
      <dgm:prSet/>
      <dgm:spPr/>
      <dgm:t>
        <a:bodyPr/>
        <a:lstStyle/>
        <a:p>
          <a:endParaRPr lang="en-US"/>
        </a:p>
      </dgm:t>
    </dgm:pt>
    <dgm:pt modelId="{8DCB8909-2461-4347-8D8A-048384E30F91}" type="sibTrans" cxnId="{4FFF4E9E-B025-415A-BB28-72C0E267F873}">
      <dgm:prSet/>
      <dgm:spPr/>
      <dgm:t>
        <a:bodyPr/>
        <a:lstStyle/>
        <a:p>
          <a:endParaRPr lang="en-US"/>
        </a:p>
      </dgm:t>
    </dgm:pt>
    <dgm:pt modelId="{DB5B5C02-B2A1-4F5F-8517-F7D4F7528A4B}">
      <dgm:prSet/>
      <dgm:spPr/>
      <dgm:t>
        <a:bodyPr/>
        <a:lstStyle/>
        <a:p>
          <a:r>
            <a:rPr lang="nl-NL"/>
            <a:t>Geschreven voor zorgverleners en managers</a:t>
          </a:r>
          <a:endParaRPr lang="en-US"/>
        </a:p>
      </dgm:t>
    </dgm:pt>
    <dgm:pt modelId="{B55F9797-E7F7-4117-958B-624E6FDCA9F8}" type="parTrans" cxnId="{E3A655CC-1FA7-46E2-8202-01C27590DC67}">
      <dgm:prSet/>
      <dgm:spPr/>
      <dgm:t>
        <a:bodyPr/>
        <a:lstStyle/>
        <a:p>
          <a:endParaRPr lang="en-US"/>
        </a:p>
      </dgm:t>
    </dgm:pt>
    <dgm:pt modelId="{56AB36F0-1646-463F-8EDA-9C98C781F22A}" type="sibTrans" cxnId="{E3A655CC-1FA7-46E2-8202-01C27590DC67}">
      <dgm:prSet/>
      <dgm:spPr/>
      <dgm:t>
        <a:bodyPr/>
        <a:lstStyle/>
        <a:p>
          <a:endParaRPr lang="en-US"/>
        </a:p>
      </dgm:t>
    </dgm:pt>
    <dgm:pt modelId="{62CF338A-22CA-4A6E-A0C3-97DB9E451541}">
      <dgm:prSet/>
      <dgm:spPr/>
      <dgm:t>
        <a:bodyPr/>
        <a:lstStyle/>
        <a:p>
          <a:r>
            <a:rPr lang="nl-NL"/>
            <a:t>Als je wat tijd over hebt: de moeite om (delen) te lezen</a:t>
          </a:r>
          <a:endParaRPr lang="en-US"/>
        </a:p>
      </dgm:t>
    </dgm:pt>
    <dgm:pt modelId="{3A7F592F-DAFE-43C0-A367-26F9E0FF263A}" type="parTrans" cxnId="{FAB0DD8E-BB34-4561-9D62-E074A47F1B40}">
      <dgm:prSet/>
      <dgm:spPr/>
      <dgm:t>
        <a:bodyPr/>
        <a:lstStyle/>
        <a:p>
          <a:endParaRPr lang="en-US"/>
        </a:p>
      </dgm:t>
    </dgm:pt>
    <dgm:pt modelId="{C91B6651-3663-4FA3-B725-2E7B78B62AB7}" type="sibTrans" cxnId="{FAB0DD8E-BB34-4561-9D62-E074A47F1B40}">
      <dgm:prSet/>
      <dgm:spPr/>
      <dgm:t>
        <a:bodyPr/>
        <a:lstStyle/>
        <a:p>
          <a:endParaRPr lang="en-US"/>
        </a:p>
      </dgm:t>
    </dgm:pt>
    <dgm:pt modelId="{C7536388-51FC-4A35-8C07-D50D774C1A23}" type="pres">
      <dgm:prSet presAssocID="{618AD2F3-6634-4956-8209-0201BC260FB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988509BD-15D9-4C68-9049-EC5788FBBBBC}" type="pres">
      <dgm:prSet presAssocID="{9AF36B35-4105-43D4-81F3-ECA50A1E1AD7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4E777DF-3841-4493-B6C6-0EB96B1111BF}" type="pres">
      <dgm:prSet presAssocID="{28F14534-9998-4F46-B4CF-CECC970E44A4}" presName="spacer" presStyleCnt="0"/>
      <dgm:spPr/>
    </dgm:pt>
    <dgm:pt modelId="{61884D48-15B7-4211-9A59-8E18726D575D}" type="pres">
      <dgm:prSet presAssocID="{77759913-C226-4D5A-BFF3-51AD45C690D2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D8522A4-BCCE-4F91-BB86-99BE9B49E434}" type="pres">
      <dgm:prSet presAssocID="{51392520-06A1-4ED9-8F41-F5F7F7DD11EA}" presName="spacer" presStyleCnt="0"/>
      <dgm:spPr/>
    </dgm:pt>
    <dgm:pt modelId="{33A7BFD7-E3E9-441D-B224-2F4A4DEF518E}" type="pres">
      <dgm:prSet presAssocID="{517B0827-7D1D-4B6C-99B4-63469C1D98FD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6D612AD-11E1-46C1-80AB-53B30EF6ABCB}" type="pres">
      <dgm:prSet presAssocID="{8558E151-67A1-407C-929C-A5E4E8411FE7}" presName="spacer" presStyleCnt="0"/>
      <dgm:spPr/>
    </dgm:pt>
    <dgm:pt modelId="{EC88744F-D3DA-44E5-8DB5-26DF8ED3CF15}" type="pres">
      <dgm:prSet presAssocID="{727EB021-9306-4204-BCF7-0EF5DC900B35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8601B5E-38B2-4CFF-BC8F-B8DB2625025A}" type="pres">
      <dgm:prSet presAssocID="{8DCB8909-2461-4347-8D8A-048384E30F91}" presName="spacer" presStyleCnt="0"/>
      <dgm:spPr/>
    </dgm:pt>
    <dgm:pt modelId="{BA52FBC3-3CAD-4C27-AAFF-7CC1B907D2AD}" type="pres">
      <dgm:prSet presAssocID="{DB5B5C02-B2A1-4F5F-8517-F7D4F7528A4B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E5810EA-63F1-44F3-8A31-1B61896D599A}" type="pres">
      <dgm:prSet presAssocID="{56AB36F0-1646-463F-8EDA-9C98C781F22A}" presName="spacer" presStyleCnt="0"/>
      <dgm:spPr/>
    </dgm:pt>
    <dgm:pt modelId="{03DBAE79-7D20-4CBB-BEF9-3B23D380BE85}" type="pres">
      <dgm:prSet presAssocID="{62CF338A-22CA-4A6E-A0C3-97DB9E451541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5547408C-61F0-4F22-AB7A-F7C34B0B5D18}" type="presOf" srcId="{DB5B5C02-B2A1-4F5F-8517-F7D4F7528A4B}" destId="{BA52FBC3-3CAD-4C27-AAFF-7CC1B907D2AD}" srcOrd="0" destOrd="0" presId="urn:microsoft.com/office/officeart/2005/8/layout/vList2"/>
    <dgm:cxn modelId="{68B8FDB4-124A-4175-9B8E-09132C082EA6}" type="presOf" srcId="{618AD2F3-6634-4956-8209-0201BC260FBB}" destId="{C7536388-51FC-4A35-8C07-D50D774C1A23}" srcOrd="0" destOrd="0" presId="urn:microsoft.com/office/officeart/2005/8/layout/vList2"/>
    <dgm:cxn modelId="{F114485C-CC5A-4809-898A-1023A92C9675}" type="presOf" srcId="{62CF338A-22CA-4A6E-A0C3-97DB9E451541}" destId="{03DBAE79-7D20-4CBB-BEF9-3B23D380BE85}" srcOrd="0" destOrd="0" presId="urn:microsoft.com/office/officeart/2005/8/layout/vList2"/>
    <dgm:cxn modelId="{FAB0DD8E-BB34-4561-9D62-E074A47F1B40}" srcId="{618AD2F3-6634-4956-8209-0201BC260FBB}" destId="{62CF338A-22CA-4A6E-A0C3-97DB9E451541}" srcOrd="5" destOrd="0" parTransId="{3A7F592F-DAFE-43C0-A367-26F9E0FF263A}" sibTransId="{C91B6651-3663-4FA3-B725-2E7B78B62AB7}"/>
    <dgm:cxn modelId="{584546EA-3AB8-4A32-AB66-F5E45E393202}" srcId="{618AD2F3-6634-4956-8209-0201BC260FBB}" destId="{517B0827-7D1D-4B6C-99B4-63469C1D98FD}" srcOrd="2" destOrd="0" parTransId="{CE770C6A-6DFD-42CC-8FDE-98DD1D4742DA}" sibTransId="{8558E151-67A1-407C-929C-A5E4E8411FE7}"/>
    <dgm:cxn modelId="{2D116314-204E-4641-B1C6-64D7EB05412E}" type="presOf" srcId="{517B0827-7D1D-4B6C-99B4-63469C1D98FD}" destId="{33A7BFD7-E3E9-441D-B224-2F4A4DEF518E}" srcOrd="0" destOrd="0" presId="urn:microsoft.com/office/officeart/2005/8/layout/vList2"/>
    <dgm:cxn modelId="{E3A655CC-1FA7-46E2-8202-01C27590DC67}" srcId="{618AD2F3-6634-4956-8209-0201BC260FBB}" destId="{DB5B5C02-B2A1-4F5F-8517-F7D4F7528A4B}" srcOrd="4" destOrd="0" parTransId="{B55F9797-E7F7-4117-958B-624E6FDCA9F8}" sibTransId="{56AB36F0-1646-463F-8EDA-9C98C781F22A}"/>
    <dgm:cxn modelId="{8AAF5354-DDF3-4077-BE0A-5390CC8B3864}" type="presOf" srcId="{727EB021-9306-4204-BCF7-0EF5DC900B35}" destId="{EC88744F-D3DA-44E5-8DB5-26DF8ED3CF15}" srcOrd="0" destOrd="0" presId="urn:microsoft.com/office/officeart/2005/8/layout/vList2"/>
    <dgm:cxn modelId="{4FFF4E9E-B025-415A-BB28-72C0E267F873}" srcId="{618AD2F3-6634-4956-8209-0201BC260FBB}" destId="{727EB021-9306-4204-BCF7-0EF5DC900B35}" srcOrd="3" destOrd="0" parTransId="{372796E9-E15B-4F8B-9D93-17A9863D5359}" sibTransId="{8DCB8909-2461-4347-8D8A-048384E30F91}"/>
    <dgm:cxn modelId="{E24317CF-39AD-4A52-9F00-5823CDA8226A}" type="presOf" srcId="{77759913-C226-4D5A-BFF3-51AD45C690D2}" destId="{61884D48-15B7-4211-9A59-8E18726D575D}" srcOrd="0" destOrd="0" presId="urn:microsoft.com/office/officeart/2005/8/layout/vList2"/>
    <dgm:cxn modelId="{6D67F0BC-F462-4F71-886D-79E15A79EEC8}" type="presOf" srcId="{9AF36B35-4105-43D4-81F3-ECA50A1E1AD7}" destId="{988509BD-15D9-4C68-9049-EC5788FBBBBC}" srcOrd="0" destOrd="0" presId="urn:microsoft.com/office/officeart/2005/8/layout/vList2"/>
    <dgm:cxn modelId="{8867EE1F-9B07-408F-A9DF-37CDFE9298F3}" srcId="{618AD2F3-6634-4956-8209-0201BC260FBB}" destId="{9AF36B35-4105-43D4-81F3-ECA50A1E1AD7}" srcOrd="0" destOrd="0" parTransId="{3A909C32-EEC6-4626-8861-340B7C18D4DD}" sibTransId="{28F14534-9998-4F46-B4CF-CECC970E44A4}"/>
    <dgm:cxn modelId="{FE6573CC-D5E5-4225-8796-4DF3FDF514E7}" srcId="{618AD2F3-6634-4956-8209-0201BC260FBB}" destId="{77759913-C226-4D5A-BFF3-51AD45C690D2}" srcOrd="1" destOrd="0" parTransId="{CEC85BC0-23A9-44FC-8A31-3CF01F0F9C86}" sibTransId="{51392520-06A1-4ED9-8F41-F5F7F7DD11EA}"/>
    <dgm:cxn modelId="{D822A050-A712-4C07-A9AC-C8D1AA100660}" type="presParOf" srcId="{C7536388-51FC-4A35-8C07-D50D774C1A23}" destId="{988509BD-15D9-4C68-9049-EC5788FBBBBC}" srcOrd="0" destOrd="0" presId="urn:microsoft.com/office/officeart/2005/8/layout/vList2"/>
    <dgm:cxn modelId="{76F0C746-509A-41E0-88C7-F7AB7273BFDB}" type="presParOf" srcId="{C7536388-51FC-4A35-8C07-D50D774C1A23}" destId="{A4E777DF-3841-4493-B6C6-0EB96B1111BF}" srcOrd="1" destOrd="0" presId="urn:microsoft.com/office/officeart/2005/8/layout/vList2"/>
    <dgm:cxn modelId="{2DB0C164-87D9-4D87-8D26-4A8B65A1505E}" type="presParOf" srcId="{C7536388-51FC-4A35-8C07-D50D774C1A23}" destId="{61884D48-15B7-4211-9A59-8E18726D575D}" srcOrd="2" destOrd="0" presId="urn:microsoft.com/office/officeart/2005/8/layout/vList2"/>
    <dgm:cxn modelId="{DBAF4A45-A0D9-4B28-A571-D40035738FDA}" type="presParOf" srcId="{C7536388-51FC-4A35-8C07-D50D774C1A23}" destId="{AD8522A4-BCCE-4F91-BB86-99BE9B49E434}" srcOrd="3" destOrd="0" presId="urn:microsoft.com/office/officeart/2005/8/layout/vList2"/>
    <dgm:cxn modelId="{22D91BA2-09F1-4E54-9EB6-AD8B9C15F893}" type="presParOf" srcId="{C7536388-51FC-4A35-8C07-D50D774C1A23}" destId="{33A7BFD7-E3E9-441D-B224-2F4A4DEF518E}" srcOrd="4" destOrd="0" presId="urn:microsoft.com/office/officeart/2005/8/layout/vList2"/>
    <dgm:cxn modelId="{F3330023-AB78-4643-9021-16BE0E387D63}" type="presParOf" srcId="{C7536388-51FC-4A35-8C07-D50D774C1A23}" destId="{26D612AD-11E1-46C1-80AB-53B30EF6ABCB}" srcOrd="5" destOrd="0" presId="urn:microsoft.com/office/officeart/2005/8/layout/vList2"/>
    <dgm:cxn modelId="{4D0FAE45-926E-4869-85E5-F29223754104}" type="presParOf" srcId="{C7536388-51FC-4A35-8C07-D50D774C1A23}" destId="{EC88744F-D3DA-44E5-8DB5-26DF8ED3CF15}" srcOrd="6" destOrd="0" presId="urn:microsoft.com/office/officeart/2005/8/layout/vList2"/>
    <dgm:cxn modelId="{9400888C-F8A1-41C9-B01B-EE33E2F96993}" type="presParOf" srcId="{C7536388-51FC-4A35-8C07-D50D774C1A23}" destId="{F8601B5E-38B2-4CFF-BC8F-B8DB2625025A}" srcOrd="7" destOrd="0" presId="urn:microsoft.com/office/officeart/2005/8/layout/vList2"/>
    <dgm:cxn modelId="{0FFFEA8A-1DDB-4AE5-AC2E-3BF35B8CBAFD}" type="presParOf" srcId="{C7536388-51FC-4A35-8C07-D50D774C1A23}" destId="{BA52FBC3-3CAD-4C27-AAFF-7CC1B907D2AD}" srcOrd="8" destOrd="0" presId="urn:microsoft.com/office/officeart/2005/8/layout/vList2"/>
    <dgm:cxn modelId="{1B77A900-364C-4166-9422-1AE108CCF9AF}" type="presParOf" srcId="{C7536388-51FC-4A35-8C07-D50D774C1A23}" destId="{6E5810EA-63F1-44F3-8A31-1B61896D599A}" srcOrd="9" destOrd="0" presId="urn:microsoft.com/office/officeart/2005/8/layout/vList2"/>
    <dgm:cxn modelId="{30BCF7E5-39E8-4A1E-B3DC-628D1F65BE1D}" type="presParOf" srcId="{C7536388-51FC-4A35-8C07-D50D774C1A23}" destId="{03DBAE79-7D20-4CBB-BEF9-3B23D380BE8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50CE984-5665-41C6-9FCA-4098337AEE44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818FC28-B83B-4CB5-9804-55E93923143A}">
      <dgm:prSet/>
      <dgm:spPr/>
      <dgm:t>
        <a:bodyPr/>
        <a:lstStyle/>
        <a:p>
          <a:r>
            <a:rPr lang="nl-NL"/>
            <a:t>Afdeling E, een kleinschalige PG afdeling</a:t>
          </a:r>
          <a:endParaRPr lang="en-US"/>
        </a:p>
      </dgm:t>
    </dgm:pt>
    <dgm:pt modelId="{6DAEC1C2-7AE8-4340-9BDD-AF2F863CABA3}" type="parTrans" cxnId="{BF1074A2-519E-41B0-A21C-8A9817851B5A}">
      <dgm:prSet/>
      <dgm:spPr/>
      <dgm:t>
        <a:bodyPr/>
        <a:lstStyle/>
        <a:p>
          <a:endParaRPr lang="en-US"/>
        </a:p>
      </dgm:t>
    </dgm:pt>
    <dgm:pt modelId="{E542CF49-8D80-4494-AB1F-FFF8E7602A19}" type="sibTrans" cxnId="{BF1074A2-519E-41B0-A21C-8A9817851B5A}">
      <dgm:prSet/>
      <dgm:spPr/>
      <dgm:t>
        <a:bodyPr/>
        <a:lstStyle/>
        <a:p>
          <a:endParaRPr lang="en-US"/>
        </a:p>
      </dgm:t>
    </dgm:pt>
    <dgm:pt modelId="{B4B8B88F-E6DA-486B-A1A4-CC1ACB21782C}">
      <dgm:prSet/>
      <dgm:spPr/>
      <dgm:t>
        <a:bodyPr/>
        <a:lstStyle/>
        <a:p>
          <a:r>
            <a:rPr lang="nl-NL"/>
            <a:t>8 Bewoners met gevorderde dementie</a:t>
          </a:r>
          <a:endParaRPr lang="en-US"/>
        </a:p>
      </dgm:t>
    </dgm:pt>
    <dgm:pt modelId="{FE4A97E9-C655-4931-AE3D-0279503788B6}" type="parTrans" cxnId="{B20A1EE7-9458-4EF2-9EF9-816820922288}">
      <dgm:prSet/>
      <dgm:spPr/>
      <dgm:t>
        <a:bodyPr/>
        <a:lstStyle/>
        <a:p>
          <a:endParaRPr lang="en-US"/>
        </a:p>
      </dgm:t>
    </dgm:pt>
    <dgm:pt modelId="{44CFEE1B-7A4D-4EA4-B586-7FD14914D598}" type="sibTrans" cxnId="{B20A1EE7-9458-4EF2-9EF9-816820922288}">
      <dgm:prSet/>
      <dgm:spPr/>
      <dgm:t>
        <a:bodyPr/>
        <a:lstStyle/>
        <a:p>
          <a:endParaRPr lang="en-US"/>
        </a:p>
      </dgm:t>
    </dgm:pt>
    <dgm:pt modelId="{29D9007E-D2B2-4DCA-8794-C42CFF0F6142}">
      <dgm:prSet/>
      <dgm:spPr/>
      <dgm:t>
        <a:bodyPr/>
        <a:lstStyle/>
        <a:p>
          <a:r>
            <a:rPr lang="nl-NL"/>
            <a:t>Beschrijving van de afdeling, het ideaal</a:t>
          </a:r>
          <a:endParaRPr lang="en-US"/>
        </a:p>
      </dgm:t>
    </dgm:pt>
    <dgm:pt modelId="{CE80BB65-011C-4972-878F-7280C5CD5438}" type="parTrans" cxnId="{39A20E7F-046C-4A21-A20C-0F792A3A95B6}">
      <dgm:prSet/>
      <dgm:spPr/>
      <dgm:t>
        <a:bodyPr/>
        <a:lstStyle/>
        <a:p>
          <a:endParaRPr lang="en-US"/>
        </a:p>
      </dgm:t>
    </dgm:pt>
    <dgm:pt modelId="{547385C2-D763-49FB-8304-0A1EC62A8EC0}" type="sibTrans" cxnId="{39A20E7F-046C-4A21-A20C-0F792A3A95B6}">
      <dgm:prSet/>
      <dgm:spPr/>
      <dgm:t>
        <a:bodyPr/>
        <a:lstStyle/>
        <a:p>
          <a:endParaRPr lang="en-US"/>
        </a:p>
      </dgm:t>
    </dgm:pt>
    <dgm:pt modelId="{43E3E02A-4CFE-4575-A6D4-EBFB2F93DF96}">
      <dgm:prSet/>
      <dgm:spPr/>
      <dgm:t>
        <a:bodyPr/>
        <a:lstStyle/>
        <a:p>
          <a:r>
            <a:rPr lang="nl-NL"/>
            <a:t>Is dit palliatieve zorg en waarom wel/niet</a:t>
          </a:r>
          <a:endParaRPr lang="en-US"/>
        </a:p>
      </dgm:t>
    </dgm:pt>
    <dgm:pt modelId="{FE1AE66E-9366-48BA-8643-8366FA3DA6E4}" type="parTrans" cxnId="{D3321923-17B4-40D5-BA45-F80EF10FDD6A}">
      <dgm:prSet/>
      <dgm:spPr/>
      <dgm:t>
        <a:bodyPr/>
        <a:lstStyle/>
        <a:p>
          <a:endParaRPr lang="en-US"/>
        </a:p>
      </dgm:t>
    </dgm:pt>
    <dgm:pt modelId="{5AABD4A7-1F99-4A21-8838-E3A0FF35C9E9}" type="sibTrans" cxnId="{D3321923-17B4-40D5-BA45-F80EF10FDD6A}">
      <dgm:prSet/>
      <dgm:spPr/>
      <dgm:t>
        <a:bodyPr/>
        <a:lstStyle/>
        <a:p>
          <a:endParaRPr lang="en-US"/>
        </a:p>
      </dgm:t>
    </dgm:pt>
    <dgm:pt modelId="{CEF704C8-8CAD-474B-A18F-9240CFEFC519}" type="pres">
      <dgm:prSet presAssocID="{E50CE984-5665-41C6-9FCA-4098337AEE4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AB4FA3E-3DBE-4844-A0E0-182C25A0EF46}" type="pres">
      <dgm:prSet presAssocID="{B818FC28-B83B-4CB5-9804-55E93923143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69E6EE4-B203-42C8-BF99-DAD433147414}" type="pres">
      <dgm:prSet presAssocID="{E542CF49-8D80-4494-AB1F-FFF8E7602A19}" presName="spacer" presStyleCnt="0"/>
      <dgm:spPr/>
    </dgm:pt>
    <dgm:pt modelId="{534FC8D0-9D32-44A3-9737-09AA50CCA614}" type="pres">
      <dgm:prSet presAssocID="{B4B8B88F-E6DA-486B-A1A4-CC1ACB21782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4C4B614-1012-444F-824B-BECD1247A41E}" type="pres">
      <dgm:prSet presAssocID="{44CFEE1B-7A4D-4EA4-B586-7FD14914D598}" presName="spacer" presStyleCnt="0"/>
      <dgm:spPr/>
    </dgm:pt>
    <dgm:pt modelId="{D8D74215-4CA1-4623-993A-487742595D6B}" type="pres">
      <dgm:prSet presAssocID="{29D9007E-D2B2-4DCA-8794-C42CFF0F614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A7AB25A-30D5-45E1-90B6-D5FA7804568F}" type="pres">
      <dgm:prSet presAssocID="{547385C2-D763-49FB-8304-0A1EC62A8EC0}" presName="spacer" presStyleCnt="0"/>
      <dgm:spPr/>
    </dgm:pt>
    <dgm:pt modelId="{80A04434-B308-46BD-81B9-A0D322D2235A}" type="pres">
      <dgm:prSet presAssocID="{43E3E02A-4CFE-4575-A6D4-EBFB2F93DF9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BF1074A2-519E-41B0-A21C-8A9817851B5A}" srcId="{E50CE984-5665-41C6-9FCA-4098337AEE44}" destId="{B818FC28-B83B-4CB5-9804-55E93923143A}" srcOrd="0" destOrd="0" parTransId="{6DAEC1C2-7AE8-4340-9BDD-AF2F863CABA3}" sibTransId="{E542CF49-8D80-4494-AB1F-FFF8E7602A19}"/>
    <dgm:cxn modelId="{39ED2F85-7E0C-4473-AA85-DE10810A05EA}" type="presOf" srcId="{43E3E02A-4CFE-4575-A6D4-EBFB2F93DF96}" destId="{80A04434-B308-46BD-81B9-A0D322D2235A}" srcOrd="0" destOrd="0" presId="urn:microsoft.com/office/officeart/2005/8/layout/vList2"/>
    <dgm:cxn modelId="{B20A1EE7-9458-4EF2-9EF9-816820922288}" srcId="{E50CE984-5665-41C6-9FCA-4098337AEE44}" destId="{B4B8B88F-E6DA-486B-A1A4-CC1ACB21782C}" srcOrd="1" destOrd="0" parTransId="{FE4A97E9-C655-4931-AE3D-0279503788B6}" sibTransId="{44CFEE1B-7A4D-4EA4-B586-7FD14914D598}"/>
    <dgm:cxn modelId="{DFD46B21-8702-46BC-A3A1-6550443DF44B}" type="presOf" srcId="{B818FC28-B83B-4CB5-9804-55E93923143A}" destId="{3AB4FA3E-3DBE-4844-A0E0-182C25A0EF46}" srcOrd="0" destOrd="0" presId="urn:microsoft.com/office/officeart/2005/8/layout/vList2"/>
    <dgm:cxn modelId="{50BA576F-4B6B-4945-89F7-A71324DBEF61}" type="presOf" srcId="{E50CE984-5665-41C6-9FCA-4098337AEE44}" destId="{CEF704C8-8CAD-474B-A18F-9240CFEFC519}" srcOrd="0" destOrd="0" presId="urn:microsoft.com/office/officeart/2005/8/layout/vList2"/>
    <dgm:cxn modelId="{D3321923-17B4-40D5-BA45-F80EF10FDD6A}" srcId="{E50CE984-5665-41C6-9FCA-4098337AEE44}" destId="{43E3E02A-4CFE-4575-A6D4-EBFB2F93DF96}" srcOrd="3" destOrd="0" parTransId="{FE1AE66E-9366-48BA-8643-8366FA3DA6E4}" sibTransId="{5AABD4A7-1F99-4A21-8838-E3A0FF35C9E9}"/>
    <dgm:cxn modelId="{9388EF09-0BEC-44A2-B678-DDC614087A49}" type="presOf" srcId="{B4B8B88F-E6DA-486B-A1A4-CC1ACB21782C}" destId="{534FC8D0-9D32-44A3-9737-09AA50CCA614}" srcOrd="0" destOrd="0" presId="urn:microsoft.com/office/officeart/2005/8/layout/vList2"/>
    <dgm:cxn modelId="{12BD3C36-844D-4AA4-8DF4-DF31A9C4B91E}" type="presOf" srcId="{29D9007E-D2B2-4DCA-8794-C42CFF0F6142}" destId="{D8D74215-4CA1-4623-993A-487742595D6B}" srcOrd="0" destOrd="0" presId="urn:microsoft.com/office/officeart/2005/8/layout/vList2"/>
    <dgm:cxn modelId="{39A20E7F-046C-4A21-A20C-0F792A3A95B6}" srcId="{E50CE984-5665-41C6-9FCA-4098337AEE44}" destId="{29D9007E-D2B2-4DCA-8794-C42CFF0F6142}" srcOrd="2" destOrd="0" parTransId="{CE80BB65-011C-4972-878F-7280C5CD5438}" sibTransId="{547385C2-D763-49FB-8304-0A1EC62A8EC0}"/>
    <dgm:cxn modelId="{C3BF7B42-B12C-447C-BE97-502AAFDBCAF0}" type="presParOf" srcId="{CEF704C8-8CAD-474B-A18F-9240CFEFC519}" destId="{3AB4FA3E-3DBE-4844-A0E0-182C25A0EF46}" srcOrd="0" destOrd="0" presId="urn:microsoft.com/office/officeart/2005/8/layout/vList2"/>
    <dgm:cxn modelId="{E70AC393-DDBD-4BE3-BC4F-0C9824B82F6A}" type="presParOf" srcId="{CEF704C8-8CAD-474B-A18F-9240CFEFC519}" destId="{269E6EE4-B203-42C8-BF99-DAD433147414}" srcOrd="1" destOrd="0" presId="urn:microsoft.com/office/officeart/2005/8/layout/vList2"/>
    <dgm:cxn modelId="{1FA4654D-8054-4B22-AF31-1CA0306E11B4}" type="presParOf" srcId="{CEF704C8-8CAD-474B-A18F-9240CFEFC519}" destId="{534FC8D0-9D32-44A3-9737-09AA50CCA614}" srcOrd="2" destOrd="0" presId="urn:microsoft.com/office/officeart/2005/8/layout/vList2"/>
    <dgm:cxn modelId="{3F9CA027-FAF8-46FA-9295-B926ACC591F1}" type="presParOf" srcId="{CEF704C8-8CAD-474B-A18F-9240CFEFC519}" destId="{D4C4B614-1012-444F-824B-BECD1247A41E}" srcOrd="3" destOrd="0" presId="urn:microsoft.com/office/officeart/2005/8/layout/vList2"/>
    <dgm:cxn modelId="{D118EADE-3F53-479C-AFB5-2682371F380D}" type="presParOf" srcId="{CEF704C8-8CAD-474B-A18F-9240CFEFC519}" destId="{D8D74215-4CA1-4623-993A-487742595D6B}" srcOrd="4" destOrd="0" presId="urn:microsoft.com/office/officeart/2005/8/layout/vList2"/>
    <dgm:cxn modelId="{AF6B67A9-A176-495B-A4E5-4594B2548C8E}" type="presParOf" srcId="{CEF704C8-8CAD-474B-A18F-9240CFEFC519}" destId="{FA7AB25A-30D5-45E1-90B6-D5FA7804568F}" srcOrd="5" destOrd="0" presId="urn:microsoft.com/office/officeart/2005/8/layout/vList2"/>
    <dgm:cxn modelId="{03B7635F-F138-4A4E-838F-4449C394E4AD}" type="presParOf" srcId="{CEF704C8-8CAD-474B-A18F-9240CFEFC519}" destId="{80A04434-B308-46BD-81B9-A0D322D2235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E1D2D45-2C79-4565-9728-57A9D617DB1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8E0BF49-D627-488B-9F37-DA09113934D5}">
      <dgm:prSet/>
      <dgm:spPr/>
      <dgm:t>
        <a:bodyPr/>
        <a:lstStyle/>
        <a:p>
          <a:r>
            <a:rPr lang="nl-NL"/>
            <a:t>Meneer F, 79 jaar</a:t>
          </a:r>
          <a:endParaRPr lang="en-US"/>
        </a:p>
      </dgm:t>
    </dgm:pt>
    <dgm:pt modelId="{48D2406E-E63C-42F0-9D49-437E1AA3B1D8}" type="parTrans" cxnId="{F793D37B-7B40-4CA2-A8F2-D25A9D1609E5}">
      <dgm:prSet/>
      <dgm:spPr/>
      <dgm:t>
        <a:bodyPr/>
        <a:lstStyle/>
        <a:p>
          <a:endParaRPr lang="en-US"/>
        </a:p>
      </dgm:t>
    </dgm:pt>
    <dgm:pt modelId="{3A0CFE04-611A-462C-8E77-7FE89181247D}" type="sibTrans" cxnId="{F793D37B-7B40-4CA2-A8F2-D25A9D1609E5}">
      <dgm:prSet/>
      <dgm:spPr/>
      <dgm:t>
        <a:bodyPr/>
        <a:lstStyle/>
        <a:p>
          <a:endParaRPr lang="en-US"/>
        </a:p>
      </dgm:t>
    </dgm:pt>
    <dgm:pt modelId="{702B75D1-BD73-40E8-9057-E1FFC92C0952}">
      <dgm:prSet/>
      <dgm:spPr/>
      <dgm:t>
        <a:bodyPr/>
        <a:lstStyle/>
        <a:p>
          <a:r>
            <a:rPr lang="nl-NL"/>
            <a:t>Gevorderde dementie, alleenstaand, woont op PG afdeling</a:t>
          </a:r>
          <a:endParaRPr lang="en-US"/>
        </a:p>
      </dgm:t>
    </dgm:pt>
    <dgm:pt modelId="{2F39B3AB-3608-4342-99C1-32ECF1130784}" type="parTrans" cxnId="{323AB7F4-A053-403D-98B0-9982CBA34475}">
      <dgm:prSet/>
      <dgm:spPr/>
      <dgm:t>
        <a:bodyPr/>
        <a:lstStyle/>
        <a:p>
          <a:endParaRPr lang="en-US"/>
        </a:p>
      </dgm:t>
    </dgm:pt>
    <dgm:pt modelId="{30C2F56B-4824-4A32-B5BC-83ED635E4799}" type="sibTrans" cxnId="{323AB7F4-A053-403D-98B0-9982CBA34475}">
      <dgm:prSet/>
      <dgm:spPr/>
      <dgm:t>
        <a:bodyPr/>
        <a:lstStyle/>
        <a:p>
          <a:endParaRPr lang="en-US"/>
        </a:p>
      </dgm:t>
    </dgm:pt>
    <dgm:pt modelId="{F21A77E9-D62F-47CA-8EE6-9836F25315CF}">
      <dgm:prSet/>
      <dgm:spPr/>
      <dgm:t>
        <a:bodyPr/>
        <a:lstStyle/>
        <a:p>
          <a:r>
            <a:rPr lang="nl-NL"/>
            <a:t>Gevallen, heupfractuur</a:t>
          </a:r>
          <a:endParaRPr lang="en-US"/>
        </a:p>
      </dgm:t>
    </dgm:pt>
    <dgm:pt modelId="{F3682E31-93C4-4E16-9525-A04E2DC6C81C}" type="parTrans" cxnId="{18E5EA8A-7F32-4B93-9CC1-3B97836F7646}">
      <dgm:prSet/>
      <dgm:spPr/>
      <dgm:t>
        <a:bodyPr/>
        <a:lstStyle/>
        <a:p>
          <a:endParaRPr lang="en-US"/>
        </a:p>
      </dgm:t>
    </dgm:pt>
    <dgm:pt modelId="{CCF1AE28-F270-4804-AF32-DF422BBC4A6C}" type="sibTrans" cxnId="{18E5EA8A-7F32-4B93-9CC1-3B97836F7646}">
      <dgm:prSet/>
      <dgm:spPr/>
      <dgm:t>
        <a:bodyPr/>
        <a:lstStyle/>
        <a:p>
          <a:endParaRPr lang="en-US"/>
        </a:p>
      </dgm:t>
    </dgm:pt>
    <dgm:pt modelId="{1A19AA22-F57D-4204-A96E-8C528FFC126C}">
      <dgm:prSet/>
      <dgm:spPr/>
      <dgm:t>
        <a:bodyPr/>
        <a:lstStyle/>
        <a:p>
          <a:r>
            <a:rPr lang="nl-NL"/>
            <a:t>Opereren?</a:t>
          </a:r>
          <a:endParaRPr lang="en-US"/>
        </a:p>
      </dgm:t>
    </dgm:pt>
    <dgm:pt modelId="{6B886CC0-D6B3-4CA1-A059-9AE0B1DD97B8}" type="parTrans" cxnId="{11471512-4494-421D-8C7E-1FB00066490D}">
      <dgm:prSet/>
      <dgm:spPr/>
      <dgm:t>
        <a:bodyPr/>
        <a:lstStyle/>
        <a:p>
          <a:endParaRPr lang="en-US"/>
        </a:p>
      </dgm:t>
    </dgm:pt>
    <dgm:pt modelId="{92EDB5D9-718A-4FA4-B45D-8F826765A99F}" type="sibTrans" cxnId="{11471512-4494-421D-8C7E-1FB00066490D}">
      <dgm:prSet/>
      <dgm:spPr/>
      <dgm:t>
        <a:bodyPr/>
        <a:lstStyle/>
        <a:p>
          <a:endParaRPr lang="en-US"/>
        </a:p>
      </dgm:t>
    </dgm:pt>
    <dgm:pt modelId="{685A2A5A-C181-4AA0-B942-AAC59F97CE19}">
      <dgm:prSet/>
      <dgm:spPr/>
      <dgm:t>
        <a:bodyPr/>
        <a:lstStyle/>
        <a:p>
          <a:r>
            <a:rPr lang="nl-NL"/>
            <a:t>Is dit palliatieve zorg en waarom wel/niet?</a:t>
          </a:r>
          <a:endParaRPr lang="en-US"/>
        </a:p>
      </dgm:t>
    </dgm:pt>
    <dgm:pt modelId="{CA02C40C-925D-468D-87D8-F7670BFC685F}" type="parTrans" cxnId="{7DA2A60C-1304-41EA-B268-74C4C2F18318}">
      <dgm:prSet/>
      <dgm:spPr/>
      <dgm:t>
        <a:bodyPr/>
        <a:lstStyle/>
        <a:p>
          <a:endParaRPr lang="en-US"/>
        </a:p>
      </dgm:t>
    </dgm:pt>
    <dgm:pt modelId="{843880EA-20A7-4C96-AF8A-532E834E45BD}" type="sibTrans" cxnId="{7DA2A60C-1304-41EA-B268-74C4C2F18318}">
      <dgm:prSet/>
      <dgm:spPr/>
      <dgm:t>
        <a:bodyPr/>
        <a:lstStyle/>
        <a:p>
          <a:endParaRPr lang="en-US"/>
        </a:p>
      </dgm:t>
    </dgm:pt>
    <dgm:pt modelId="{E0B6C65D-DFE3-4774-B11B-8318F4B36851}">
      <dgm:prSet/>
      <dgm:spPr/>
      <dgm:t>
        <a:bodyPr/>
        <a:lstStyle/>
        <a:p>
          <a:r>
            <a:rPr lang="nl-NL"/>
            <a:t>Wat denk je? Wat wil je weten? Wat doe je?</a:t>
          </a:r>
          <a:endParaRPr lang="en-US"/>
        </a:p>
      </dgm:t>
    </dgm:pt>
    <dgm:pt modelId="{B9ED0D34-8653-40F6-B859-1B78A773ED7E}" type="parTrans" cxnId="{C575CD83-429E-4DDD-A6CF-081B0473B619}">
      <dgm:prSet/>
      <dgm:spPr/>
      <dgm:t>
        <a:bodyPr/>
        <a:lstStyle/>
        <a:p>
          <a:endParaRPr lang="en-US"/>
        </a:p>
      </dgm:t>
    </dgm:pt>
    <dgm:pt modelId="{1BF03A62-11AD-4288-A668-799CA88F8787}" type="sibTrans" cxnId="{C575CD83-429E-4DDD-A6CF-081B0473B619}">
      <dgm:prSet/>
      <dgm:spPr/>
      <dgm:t>
        <a:bodyPr/>
        <a:lstStyle/>
        <a:p>
          <a:endParaRPr lang="en-US"/>
        </a:p>
      </dgm:t>
    </dgm:pt>
    <dgm:pt modelId="{509E1616-E8CF-4948-9B32-196C64B9E79E}" type="pres">
      <dgm:prSet presAssocID="{4E1D2D45-2C79-4565-9728-57A9D617DB1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5935FE7-8191-499A-94BD-295425E62F20}" type="pres">
      <dgm:prSet presAssocID="{E8E0BF49-D627-488B-9F37-DA09113934D5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A8F79DA-7225-4AC3-9948-928831E4170B}" type="pres">
      <dgm:prSet presAssocID="{3A0CFE04-611A-462C-8E77-7FE89181247D}" presName="spacer" presStyleCnt="0"/>
      <dgm:spPr/>
    </dgm:pt>
    <dgm:pt modelId="{4E00BA02-D921-479C-B3DB-170DE58AF781}" type="pres">
      <dgm:prSet presAssocID="{702B75D1-BD73-40E8-9057-E1FFC92C0952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EC1BA56-E71C-4215-8EF7-9B8A90742F5F}" type="pres">
      <dgm:prSet presAssocID="{30C2F56B-4824-4A32-B5BC-83ED635E4799}" presName="spacer" presStyleCnt="0"/>
      <dgm:spPr/>
    </dgm:pt>
    <dgm:pt modelId="{B9E0BC23-0CA6-49B6-BBFC-3B7BDE83F5BF}" type="pres">
      <dgm:prSet presAssocID="{F21A77E9-D62F-47CA-8EE6-9836F25315C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F4564E1-CE31-45DF-A845-2E687FA415C7}" type="pres">
      <dgm:prSet presAssocID="{CCF1AE28-F270-4804-AF32-DF422BBC4A6C}" presName="spacer" presStyleCnt="0"/>
      <dgm:spPr/>
    </dgm:pt>
    <dgm:pt modelId="{F2C78579-DE2F-48A3-9E0B-A40A61600918}" type="pres">
      <dgm:prSet presAssocID="{1A19AA22-F57D-4204-A96E-8C528FFC126C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F7B9CE5-5369-4DD3-902C-CADADBEA267C}" type="pres">
      <dgm:prSet presAssocID="{92EDB5D9-718A-4FA4-B45D-8F826765A99F}" presName="spacer" presStyleCnt="0"/>
      <dgm:spPr/>
    </dgm:pt>
    <dgm:pt modelId="{C5F6BB71-E3C8-4473-AEE2-02784BBFD31B}" type="pres">
      <dgm:prSet presAssocID="{685A2A5A-C181-4AA0-B942-AAC59F97CE19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57183D9-B127-415F-A075-379FDC05A38F}" type="pres">
      <dgm:prSet presAssocID="{843880EA-20A7-4C96-AF8A-532E834E45BD}" presName="spacer" presStyleCnt="0"/>
      <dgm:spPr/>
    </dgm:pt>
    <dgm:pt modelId="{59A4FAC8-37F3-461F-B603-89A73401CF51}" type="pres">
      <dgm:prSet presAssocID="{E0B6C65D-DFE3-4774-B11B-8318F4B36851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18E5EA8A-7F32-4B93-9CC1-3B97836F7646}" srcId="{4E1D2D45-2C79-4565-9728-57A9D617DB1D}" destId="{F21A77E9-D62F-47CA-8EE6-9836F25315CF}" srcOrd="2" destOrd="0" parTransId="{F3682E31-93C4-4E16-9525-A04E2DC6C81C}" sibTransId="{CCF1AE28-F270-4804-AF32-DF422BBC4A6C}"/>
    <dgm:cxn modelId="{CA7B0BD0-08C0-425D-A967-A3180BA16428}" type="presOf" srcId="{F21A77E9-D62F-47CA-8EE6-9836F25315CF}" destId="{B9E0BC23-0CA6-49B6-BBFC-3B7BDE83F5BF}" srcOrd="0" destOrd="0" presId="urn:microsoft.com/office/officeart/2005/8/layout/vList2"/>
    <dgm:cxn modelId="{323AB7F4-A053-403D-98B0-9982CBA34475}" srcId="{4E1D2D45-2C79-4565-9728-57A9D617DB1D}" destId="{702B75D1-BD73-40E8-9057-E1FFC92C0952}" srcOrd="1" destOrd="0" parTransId="{2F39B3AB-3608-4342-99C1-32ECF1130784}" sibTransId="{30C2F56B-4824-4A32-B5BC-83ED635E4799}"/>
    <dgm:cxn modelId="{EDFE2FAD-BF5C-445B-8D2B-C5988FAB2D0B}" type="presOf" srcId="{E8E0BF49-D627-488B-9F37-DA09113934D5}" destId="{A5935FE7-8191-499A-94BD-295425E62F20}" srcOrd="0" destOrd="0" presId="urn:microsoft.com/office/officeart/2005/8/layout/vList2"/>
    <dgm:cxn modelId="{7DA2A60C-1304-41EA-B268-74C4C2F18318}" srcId="{4E1D2D45-2C79-4565-9728-57A9D617DB1D}" destId="{685A2A5A-C181-4AA0-B942-AAC59F97CE19}" srcOrd="4" destOrd="0" parTransId="{CA02C40C-925D-468D-87D8-F7670BFC685F}" sibTransId="{843880EA-20A7-4C96-AF8A-532E834E45BD}"/>
    <dgm:cxn modelId="{0E2589D7-583F-4189-9A36-5B60F84159A7}" type="presOf" srcId="{4E1D2D45-2C79-4565-9728-57A9D617DB1D}" destId="{509E1616-E8CF-4948-9B32-196C64B9E79E}" srcOrd="0" destOrd="0" presId="urn:microsoft.com/office/officeart/2005/8/layout/vList2"/>
    <dgm:cxn modelId="{13FF7F61-DD62-4DD1-B0DE-6692A24F679D}" type="presOf" srcId="{702B75D1-BD73-40E8-9057-E1FFC92C0952}" destId="{4E00BA02-D921-479C-B3DB-170DE58AF781}" srcOrd="0" destOrd="0" presId="urn:microsoft.com/office/officeart/2005/8/layout/vList2"/>
    <dgm:cxn modelId="{D07A2B85-4250-4BE3-9DCD-E771F1E089E9}" type="presOf" srcId="{1A19AA22-F57D-4204-A96E-8C528FFC126C}" destId="{F2C78579-DE2F-48A3-9E0B-A40A61600918}" srcOrd="0" destOrd="0" presId="urn:microsoft.com/office/officeart/2005/8/layout/vList2"/>
    <dgm:cxn modelId="{C575CD83-429E-4DDD-A6CF-081B0473B619}" srcId="{4E1D2D45-2C79-4565-9728-57A9D617DB1D}" destId="{E0B6C65D-DFE3-4774-B11B-8318F4B36851}" srcOrd="5" destOrd="0" parTransId="{B9ED0D34-8653-40F6-B859-1B78A773ED7E}" sibTransId="{1BF03A62-11AD-4288-A668-799CA88F8787}"/>
    <dgm:cxn modelId="{F793D37B-7B40-4CA2-A8F2-D25A9D1609E5}" srcId="{4E1D2D45-2C79-4565-9728-57A9D617DB1D}" destId="{E8E0BF49-D627-488B-9F37-DA09113934D5}" srcOrd="0" destOrd="0" parTransId="{48D2406E-E63C-42F0-9D49-437E1AA3B1D8}" sibTransId="{3A0CFE04-611A-462C-8E77-7FE89181247D}"/>
    <dgm:cxn modelId="{B03930C4-A247-4DD3-B7F9-5D91EEC7A6D2}" type="presOf" srcId="{E0B6C65D-DFE3-4774-B11B-8318F4B36851}" destId="{59A4FAC8-37F3-461F-B603-89A73401CF51}" srcOrd="0" destOrd="0" presId="urn:microsoft.com/office/officeart/2005/8/layout/vList2"/>
    <dgm:cxn modelId="{11471512-4494-421D-8C7E-1FB00066490D}" srcId="{4E1D2D45-2C79-4565-9728-57A9D617DB1D}" destId="{1A19AA22-F57D-4204-A96E-8C528FFC126C}" srcOrd="3" destOrd="0" parTransId="{6B886CC0-D6B3-4CA1-A059-9AE0B1DD97B8}" sibTransId="{92EDB5D9-718A-4FA4-B45D-8F826765A99F}"/>
    <dgm:cxn modelId="{B0CEBB5E-9648-4FCE-8DA9-A44EFD667538}" type="presOf" srcId="{685A2A5A-C181-4AA0-B942-AAC59F97CE19}" destId="{C5F6BB71-E3C8-4473-AEE2-02784BBFD31B}" srcOrd="0" destOrd="0" presId="urn:microsoft.com/office/officeart/2005/8/layout/vList2"/>
    <dgm:cxn modelId="{11CE710C-3E26-4D3F-9800-067B83A96D68}" type="presParOf" srcId="{509E1616-E8CF-4948-9B32-196C64B9E79E}" destId="{A5935FE7-8191-499A-94BD-295425E62F20}" srcOrd="0" destOrd="0" presId="urn:microsoft.com/office/officeart/2005/8/layout/vList2"/>
    <dgm:cxn modelId="{91A43449-5A1F-4A26-A2E3-16D2531D5EFC}" type="presParOf" srcId="{509E1616-E8CF-4948-9B32-196C64B9E79E}" destId="{4A8F79DA-7225-4AC3-9948-928831E4170B}" srcOrd="1" destOrd="0" presId="urn:microsoft.com/office/officeart/2005/8/layout/vList2"/>
    <dgm:cxn modelId="{5FCA878C-51C8-4ECC-89A4-42B460D1335C}" type="presParOf" srcId="{509E1616-E8CF-4948-9B32-196C64B9E79E}" destId="{4E00BA02-D921-479C-B3DB-170DE58AF781}" srcOrd="2" destOrd="0" presId="urn:microsoft.com/office/officeart/2005/8/layout/vList2"/>
    <dgm:cxn modelId="{AFC3E9C1-BBD6-40ED-90F5-E54DE4A9AECE}" type="presParOf" srcId="{509E1616-E8CF-4948-9B32-196C64B9E79E}" destId="{AEC1BA56-E71C-4215-8EF7-9B8A90742F5F}" srcOrd="3" destOrd="0" presId="urn:microsoft.com/office/officeart/2005/8/layout/vList2"/>
    <dgm:cxn modelId="{242BEE58-A7E0-44E8-B6F8-7A1328E0E23B}" type="presParOf" srcId="{509E1616-E8CF-4948-9B32-196C64B9E79E}" destId="{B9E0BC23-0CA6-49B6-BBFC-3B7BDE83F5BF}" srcOrd="4" destOrd="0" presId="urn:microsoft.com/office/officeart/2005/8/layout/vList2"/>
    <dgm:cxn modelId="{72B6E180-AE00-4118-969A-8A3DD071837B}" type="presParOf" srcId="{509E1616-E8CF-4948-9B32-196C64B9E79E}" destId="{5F4564E1-CE31-45DF-A845-2E687FA415C7}" srcOrd="5" destOrd="0" presId="urn:microsoft.com/office/officeart/2005/8/layout/vList2"/>
    <dgm:cxn modelId="{316EE776-9238-4F46-AF02-4D9BDF8F0F0B}" type="presParOf" srcId="{509E1616-E8CF-4948-9B32-196C64B9E79E}" destId="{F2C78579-DE2F-48A3-9E0B-A40A61600918}" srcOrd="6" destOrd="0" presId="urn:microsoft.com/office/officeart/2005/8/layout/vList2"/>
    <dgm:cxn modelId="{58B8C350-4084-413D-8A3C-BF0E10EC5974}" type="presParOf" srcId="{509E1616-E8CF-4948-9B32-196C64B9E79E}" destId="{8F7B9CE5-5369-4DD3-902C-CADADBEA267C}" srcOrd="7" destOrd="0" presId="urn:microsoft.com/office/officeart/2005/8/layout/vList2"/>
    <dgm:cxn modelId="{CB16ED55-F0CE-4309-9129-9709BEC39889}" type="presParOf" srcId="{509E1616-E8CF-4948-9B32-196C64B9E79E}" destId="{C5F6BB71-E3C8-4473-AEE2-02784BBFD31B}" srcOrd="8" destOrd="0" presId="urn:microsoft.com/office/officeart/2005/8/layout/vList2"/>
    <dgm:cxn modelId="{8843463B-8747-42BD-B3AF-169240FF22C6}" type="presParOf" srcId="{509E1616-E8CF-4948-9B32-196C64B9E79E}" destId="{757183D9-B127-415F-A075-379FDC05A38F}" srcOrd="9" destOrd="0" presId="urn:microsoft.com/office/officeart/2005/8/layout/vList2"/>
    <dgm:cxn modelId="{8C274D61-5F91-473F-A79A-81F4CFD7CD63}" type="presParOf" srcId="{509E1616-E8CF-4948-9B32-196C64B9E79E}" destId="{59A4FAC8-37F3-461F-B603-89A73401CF5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6D9FB3D-F9CF-41C7-9893-D0913CE639A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A86CFFF-6437-4877-8D20-238A7B9C2B1E}">
      <dgm:prSet/>
      <dgm:spPr/>
      <dgm:t>
        <a:bodyPr/>
        <a:lstStyle/>
        <a:p>
          <a:r>
            <a:rPr lang="nl-NL"/>
            <a:t>Wat is de rode draad? Analyse</a:t>
          </a:r>
          <a:endParaRPr lang="en-US"/>
        </a:p>
      </dgm:t>
    </dgm:pt>
    <dgm:pt modelId="{75A47280-9251-46E7-A76F-AD4902226A88}" type="parTrans" cxnId="{8528B5E8-3A27-4B0C-9A62-A6CD4AE3D616}">
      <dgm:prSet/>
      <dgm:spPr/>
      <dgm:t>
        <a:bodyPr/>
        <a:lstStyle/>
        <a:p>
          <a:endParaRPr lang="en-US"/>
        </a:p>
      </dgm:t>
    </dgm:pt>
    <dgm:pt modelId="{8E102EEA-EE8D-4D6D-BCD8-5BDC87EBD453}" type="sibTrans" cxnId="{8528B5E8-3A27-4B0C-9A62-A6CD4AE3D616}">
      <dgm:prSet/>
      <dgm:spPr/>
      <dgm:t>
        <a:bodyPr/>
        <a:lstStyle/>
        <a:p>
          <a:endParaRPr lang="en-US"/>
        </a:p>
      </dgm:t>
    </dgm:pt>
    <dgm:pt modelId="{CBAB9795-2BD5-4FAF-A5A6-2B2747C0119C}">
      <dgm:prSet/>
      <dgm:spPr/>
      <dgm:t>
        <a:bodyPr/>
        <a:lstStyle/>
        <a:p>
          <a:r>
            <a:rPr lang="nl-NL"/>
            <a:t>De domeinen goed verkennen: lichamelijk, psychisch, sociaal/maatschappelijk en spiritueel</a:t>
          </a:r>
          <a:endParaRPr lang="en-US"/>
        </a:p>
      </dgm:t>
    </dgm:pt>
    <dgm:pt modelId="{9CBDD161-259D-409E-A1D4-F0197C0E132F}" type="parTrans" cxnId="{829B70F0-65CE-4073-BADF-C8FDF7DAA6EE}">
      <dgm:prSet/>
      <dgm:spPr/>
      <dgm:t>
        <a:bodyPr/>
        <a:lstStyle/>
        <a:p>
          <a:endParaRPr lang="en-US"/>
        </a:p>
      </dgm:t>
    </dgm:pt>
    <dgm:pt modelId="{7D49E89A-070B-465E-BA1D-0BC216384E9D}" type="sibTrans" cxnId="{829B70F0-65CE-4073-BADF-C8FDF7DAA6EE}">
      <dgm:prSet/>
      <dgm:spPr/>
      <dgm:t>
        <a:bodyPr/>
        <a:lstStyle/>
        <a:p>
          <a:endParaRPr lang="en-US"/>
        </a:p>
      </dgm:t>
    </dgm:pt>
    <dgm:pt modelId="{FE6DBE1D-C562-4B3D-B641-C979CE02AA1D}">
      <dgm:prSet/>
      <dgm:spPr/>
      <dgm:t>
        <a:bodyPr/>
        <a:lstStyle/>
        <a:p>
          <a:r>
            <a:rPr lang="nl-NL"/>
            <a:t>De wens van de client, indien nodig van de 1</a:t>
          </a:r>
          <a:r>
            <a:rPr lang="nl-NL" baseline="30000"/>
            <a:t>e</a:t>
          </a:r>
          <a:r>
            <a:rPr lang="nl-NL"/>
            <a:t> CP en ook de veronderstelde wens</a:t>
          </a:r>
          <a:endParaRPr lang="en-US"/>
        </a:p>
      </dgm:t>
    </dgm:pt>
    <dgm:pt modelId="{96C9B7C9-8F60-4CAD-A361-2FD6D665472C}" type="parTrans" cxnId="{41CE3C04-0D8D-4AA8-A472-D486121F1964}">
      <dgm:prSet/>
      <dgm:spPr/>
      <dgm:t>
        <a:bodyPr/>
        <a:lstStyle/>
        <a:p>
          <a:endParaRPr lang="en-US"/>
        </a:p>
      </dgm:t>
    </dgm:pt>
    <dgm:pt modelId="{C76633B6-0F7F-4304-A7BB-4062B0B72838}" type="sibTrans" cxnId="{41CE3C04-0D8D-4AA8-A472-D486121F1964}">
      <dgm:prSet/>
      <dgm:spPr/>
      <dgm:t>
        <a:bodyPr/>
        <a:lstStyle/>
        <a:p>
          <a:endParaRPr lang="en-US"/>
        </a:p>
      </dgm:t>
    </dgm:pt>
    <dgm:pt modelId="{704D7035-9F22-452F-8075-4E782DAFF0E0}">
      <dgm:prSet/>
      <dgm:spPr/>
      <dgm:t>
        <a:bodyPr/>
        <a:lstStyle/>
        <a:p>
          <a:r>
            <a:rPr lang="nl-NL"/>
            <a:t>QOL mag eigenlijk altijd leidend zijn</a:t>
          </a:r>
          <a:endParaRPr lang="en-US"/>
        </a:p>
      </dgm:t>
    </dgm:pt>
    <dgm:pt modelId="{5404C516-DEC3-4C84-8C99-A4AEF532EC78}" type="parTrans" cxnId="{CD570741-E481-4DF4-8BF9-B288F85D4B2F}">
      <dgm:prSet/>
      <dgm:spPr/>
      <dgm:t>
        <a:bodyPr/>
        <a:lstStyle/>
        <a:p>
          <a:endParaRPr lang="en-US"/>
        </a:p>
      </dgm:t>
    </dgm:pt>
    <dgm:pt modelId="{7EFB4B9F-B2AC-415B-B469-75EEAB3DB790}" type="sibTrans" cxnId="{CD570741-E481-4DF4-8BF9-B288F85D4B2F}">
      <dgm:prSet/>
      <dgm:spPr/>
      <dgm:t>
        <a:bodyPr/>
        <a:lstStyle/>
        <a:p>
          <a:endParaRPr lang="en-US"/>
        </a:p>
      </dgm:t>
    </dgm:pt>
    <dgm:pt modelId="{DAB63EA6-B282-416C-AE82-AC7B4750ABC2}">
      <dgm:prSet/>
      <dgm:spPr/>
      <dgm:t>
        <a:bodyPr/>
        <a:lstStyle/>
        <a:p>
          <a:r>
            <a:rPr lang="nl-NL"/>
            <a:t>En dus is het vaker palliatieve zorg dan je denkt</a:t>
          </a:r>
          <a:endParaRPr lang="en-US"/>
        </a:p>
      </dgm:t>
    </dgm:pt>
    <dgm:pt modelId="{2F8C4AB7-CE3C-4D1F-B5E9-96DD7AA47A2E}" type="parTrans" cxnId="{B54AE4C7-AAA9-4BF6-AF33-01A44114BC4A}">
      <dgm:prSet/>
      <dgm:spPr/>
      <dgm:t>
        <a:bodyPr/>
        <a:lstStyle/>
        <a:p>
          <a:endParaRPr lang="en-US"/>
        </a:p>
      </dgm:t>
    </dgm:pt>
    <dgm:pt modelId="{AD39C4D5-EF61-4DE0-BBC7-B84FA9176756}" type="sibTrans" cxnId="{B54AE4C7-AAA9-4BF6-AF33-01A44114BC4A}">
      <dgm:prSet/>
      <dgm:spPr/>
      <dgm:t>
        <a:bodyPr/>
        <a:lstStyle/>
        <a:p>
          <a:endParaRPr lang="en-US"/>
        </a:p>
      </dgm:t>
    </dgm:pt>
    <dgm:pt modelId="{8A609F53-1996-4152-AE72-2E0E590796DE}" type="pres">
      <dgm:prSet presAssocID="{C6D9FB3D-F9CF-41C7-9893-D0913CE639A7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7B424BA-5850-4AB2-A6F5-80532BFF2FA1}" type="pres">
      <dgm:prSet presAssocID="{5A86CFFF-6437-4877-8D20-238A7B9C2B1E}" presName="compNode" presStyleCnt="0"/>
      <dgm:spPr/>
    </dgm:pt>
    <dgm:pt modelId="{BA62BA3F-0E1E-48CA-BE9A-4E3A984E562F}" type="pres">
      <dgm:prSet presAssocID="{5A86CFFF-6437-4877-8D20-238A7B9C2B1E}" presName="bgRect" presStyleLbl="bgShp" presStyleIdx="0" presStyleCnt="5"/>
      <dgm:spPr/>
    </dgm:pt>
    <dgm:pt modelId="{4D9A34BB-C4E4-48D1-9331-E9A30BF289B6}" type="pres">
      <dgm:prSet presAssocID="{5A86CFFF-6437-4877-8D20-238A7B9C2B1E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ltersSolid"/>
        </a:ext>
      </dgm:extLst>
    </dgm:pt>
    <dgm:pt modelId="{FB8F17AE-BBDC-45EC-A7AE-0B57338FD26D}" type="pres">
      <dgm:prSet presAssocID="{5A86CFFF-6437-4877-8D20-238A7B9C2B1E}" presName="spaceRect" presStyleCnt="0"/>
      <dgm:spPr/>
    </dgm:pt>
    <dgm:pt modelId="{2C486FDE-15AB-42DE-8EBA-5B4AE6A3CD4E}" type="pres">
      <dgm:prSet presAssocID="{5A86CFFF-6437-4877-8D20-238A7B9C2B1E}" presName="parTx" presStyleLbl="revTx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13A0EB66-0814-47BA-929F-8E079E9C8DD8}" type="pres">
      <dgm:prSet presAssocID="{8E102EEA-EE8D-4D6D-BCD8-5BDC87EBD453}" presName="sibTrans" presStyleCnt="0"/>
      <dgm:spPr/>
    </dgm:pt>
    <dgm:pt modelId="{69665C0C-863A-48FF-9DCA-B8426492407E}" type="pres">
      <dgm:prSet presAssocID="{CBAB9795-2BD5-4FAF-A5A6-2B2747C0119C}" presName="compNode" presStyleCnt="0"/>
      <dgm:spPr/>
    </dgm:pt>
    <dgm:pt modelId="{EFC9518C-4CE3-47DE-B5B6-1E707209F26A}" type="pres">
      <dgm:prSet presAssocID="{CBAB9795-2BD5-4FAF-A5A6-2B2747C0119C}" presName="bgRect" presStyleLbl="bgShp" presStyleIdx="1" presStyleCnt="5"/>
      <dgm:spPr/>
    </dgm:pt>
    <dgm:pt modelId="{086D5BC7-8BFA-4762-8798-AE6597337765}" type="pres">
      <dgm:prSet presAssocID="{CBAB9795-2BD5-4FAF-A5A6-2B2747C0119C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botOutline"/>
        </a:ext>
      </dgm:extLst>
    </dgm:pt>
    <dgm:pt modelId="{DD8B0FC2-0752-4BE0-BCFB-581755117710}" type="pres">
      <dgm:prSet presAssocID="{CBAB9795-2BD5-4FAF-A5A6-2B2747C0119C}" presName="spaceRect" presStyleCnt="0"/>
      <dgm:spPr/>
    </dgm:pt>
    <dgm:pt modelId="{46C01F74-63BA-4D5D-A90A-859DD51184A4}" type="pres">
      <dgm:prSet presAssocID="{CBAB9795-2BD5-4FAF-A5A6-2B2747C0119C}" presName="parTx" presStyleLbl="revTx" presStyleIdx="1" presStyleCnt="5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C6A70644-9BDD-48A6-AF51-550EE00B8EEF}" type="pres">
      <dgm:prSet presAssocID="{7D49E89A-070B-465E-BA1D-0BC216384E9D}" presName="sibTrans" presStyleCnt="0"/>
      <dgm:spPr/>
    </dgm:pt>
    <dgm:pt modelId="{4BB61BFA-AB07-42FA-93D1-A41C0DEABE2D}" type="pres">
      <dgm:prSet presAssocID="{FE6DBE1D-C562-4B3D-B641-C979CE02AA1D}" presName="compNode" presStyleCnt="0"/>
      <dgm:spPr/>
    </dgm:pt>
    <dgm:pt modelId="{8A2E06D3-E4F8-4DB7-83E1-88EA89A33680}" type="pres">
      <dgm:prSet presAssocID="{FE6DBE1D-C562-4B3D-B641-C979CE02AA1D}" presName="bgRect" presStyleLbl="bgShp" presStyleIdx="2" presStyleCnt="5"/>
      <dgm:spPr/>
    </dgm:pt>
    <dgm:pt modelId="{6366B55D-F0B4-4789-A316-4752E263B849}" type="pres">
      <dgm:prSet presAssocID="{FE6DBE1D-C562-4B3D-B641-C979CE02AA1D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oji"/>
        </a:ext>
      </dgm:extLst>
    </dgm:pt>
    <dgm:pt modelId="{A1F04FA9-A335-4690-B046-886047A64847}" type="pres">
      <dgm:prSet presAssocID="{FE6DBE1D-C562-4B3D-B641-C979CE02AA1D}" presName="spaceRect" presStyleCnt="0"/>
      <dgm:spPr/>
    </dgm:pt>
    <dgm:pt modelId="{8BCF6552-8244-4CA8-AA39-CE9D7E2216D9}" type="pres">
      <dgm:prSet presAssocID="{FE6DBE1D-C562-4B3D-B641-C979CE02AA1D}" presName="parTx" presStyleLbl="revTx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9C9324A4-2BD6-49EA-B3C5-2169E5BB6B0A}" type="pres">
      <dgm:prSet presAssocID="{C76633B6-0F7F-4304-A7BB-4062B0B72838}" presName="sibTrans" presStyleCnt="0"/>
      <dgm:spPr/>
    </dgm:pt>
    <dgm:pt modelId="{CDC2DD28-53E5-42A9-93CD-C5B76117719E}" type="pres">
      <dgm:prSet presAssocID="{704D7035-9F22-452F-8075-4E782DAFF0E0}" presName="compNode" presStyleCnt="0"/>
      <dgm:spPr/>
    </dgm:pt>
    <dgm:pt modelId="{555F05C2-6277-470B-8CDD-933092D59D4C}" type="pres">
      <dgm:prSet presAssocID="{704D7035-9F22-452F-8075-4E782DAFF0E0}" presName="bgRect" presStyleLbl="bgShp" presStyleIdx="3" presStyleCnt="5"/>
      <dgm:spPr/>
    </dgm:pt>
    <dgm:pt modelId="{0DA33D0A-552A-4B15-B21B-3ECBA5700AD9}" type="pres">
      <dgm:prSet presAssocID="{704D7035-9F22-452F-8075-4E782DAFF0E0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DBadge"/>
        </a:ext>
      </dgm:extLst>
    </dgm:pt>
    <dgm:pt modelId="{0039D078-532C-4BA4-9221-96DDBD97582C}" type="pres">
      <dgm:prSet presAssocID="{704D7035-9F22-452F-8075-4E782DAFF0E0}" presName="spaceRect" presStyleCnt="0"/>
      <dgm:spPr/>
    </dgm:pt>
    <dgm:pt modelId="{8BD5BF56-BF52-49E4-920E-06107BDC62E0}" type="pres">
      <dgm:prSet presAssocID="{704D7035-9F22-452F-8075-4E782DAFF0E0}" presName="parTx" presStyleLbl="revTx" presStyleIdx="3" presStyleCnt="5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AE9691A7-3726-4AD8-9125-B75EB3751963}" type="pres">
      <dgm:prSet presAssocID="{7EFB4B9F-B2AC-415B-B469-75EEAB3DB790}" presName="sibTrans" presStyleCnt="0"/>
      <dgm:spPr/>
    </dgm:pt>
    <dgm:pt modelId="{4AB19CB0-4AB8-4A28-BCDD-6C2E079B001A}" type="pres">
      <dgm:prSet presAssocID="{DAB63EA6-B282-416C-AE82-AC7B4750ABC2}" presName="compNode" presStyleCnt="0"/>
      <dgm:spPr/>
    </dgm:pt>
    <dgm:pt modelId="{F87DB839-E5FC-4D96-B794-F34312ED3DEE}" type="pres">
      <dgm:prSet presAssocID="{DAB63EA6-B282-416C-AE82-AC7B4750ABC2}" presName="bgRect" presStyleLbl="bgShp" presStyleIdx="4" presStyleCnt="5"/>
      <dgm:spPr/>
    </dgm:pt>
    <dgm:pt modelId="{C89AB102-D897-4830-8400-DE26E60C9491}" type="pres">
      <dgm:prSet presAssocID="{DAB63EA6-B282-416C-AE82-AC7B4750ABC2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lth"/>
        </a:ext>
      </dgm:extLst>
    </dgm:pt>
    <dgm:pt modelId="{322C506A-A54A-4A64-99AB-0D55CCB348A5}" type="pres">
      <dgm:prSet presAssocID="{DAB63EA6-B282-416C-AE82-AC7B4750ABC2}" presName="spaceRect" presStyleCnt="0"/>
      <dgm:spPr/>
    </dgm:pt>
    <dgm:pt modelId="{D0E91333-ABBD-4990-A54E-B07F9D4A4FF8}" type="pres">
      <dgm:prSet presAssocID="{DAB63EA6-B282-416C-AE82-AC7B4750ABC2}" presName="parTx" presStyleLbl="revTx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</dgm:ptLst>
  <dgm:cxnLst>
    <dgm:cxn modelId="{CD570741-E481-4DF4-8BF9-B288F85D4B2F}" srcId="{C6D9FB3D-F9CF-41C7-9893-D0913CE639A7}" destId="{704D7035-9F22-452F-8075-4E782DAFF0E0}" srcOrd="3" destOrd="0" parTransId="{5404C516-DEC3-4C84-8C99-A4AEF532EC78}" sibTransId="{7EFB4B9F-B2AC-415B-B469-75EEAB3DB790}"/>
    <dgm:cxn modelId="{48CF58BD-DBD5-4149-8856-2CF8F69BA350}" type="presOf" srcId="{FE6DBE1D-C562-4B3D-B641-C979CE02AA1D}" destId="{8BCF6552-8244-4CA8-AA39-CE9D7E2216D9}" srcOrd="0" destOrd="0" presId="urn:microsoft.com/office/officeart/2018/2/layout/IconVerticalSolidList"/>
    <dgm:cxn modelId="{E109F519-8A37-4350-BF02-6CAA4547FE04}" type="presOf" srcId="{CBAB9795-2BD5-4FAF-A5A6-2B2747C0119C}" destId="{46C01F74-63BA-4D5D-A90A-859DD51184A4}" srcOrd="0" destOrd="0" presId="urn:microsoft.com/office/officeart/2018/2/layout/IconVerticalSolidList"/>
    <dgm:cxn modelId="{5DD29802-F3AD-4B86-ACEA-DBEE13A38E8F}" type="presOf" srcId="{C6D9FB3D-F9CF-41C7-9893-D0913CE639A7}" destId="{8A609F53-1996-4152-AE72-2E0E590796DE}" srcOrd="0" destOrd="0" presId="urn:microsoft.com/office/officeart/2018/2/layout/IconVerticalSolidList"/>
    <dgm:cxn modelId="{B54AE4C7-AAA9-4BF6-AF33-01A44114BC4A}" srcId="{C6D9FB3D-F9CF-41C7-9893-D0913CE639A7}" destId="{DAB63EA6-B282-416C-AE82-AC7B4750ABC2}" srcOrd="4" destOrd="0" parTransId="{2F8C4AB7-CE3C-4D1F-B5E9-96DD7AA47A2E}" sibTransId="{AD39C4D5-EF61-4DE0-BBC7-B84FA9176756}"/>
    <dgm:cxn modelId="{60254883-8184-4CDB-9D85-DCB1AFCF41A1}" type="presOf" srcId="{704D7035-9F22-452F-8075-4E782DAFF0E0}" destId="{8BD5BF56-BF52-49E4-920E-06107BDC62E0}" srcOrd="0" destOrd="0" presId="urn:microsoft.com/office/officeart/2018/2/layout/IconVerticalSolidList"/>
    <dgm:cxn modelId="{41CE3C04-0D8D-4AA8-A472-D486121F1964}" srcId="{C6D9FB3D-F9CF-41C7-9893-D0913CE639A7}" destId="{FE6DBE1D-C562-4B3D-B641-C979CE02AA1D}" srcOrd="2" destOrd="0" parTransId="{96C9B7C9-8F60-4CAD-A361-2FD6D665472C}" sibTransId="{C76633B6-0F7F-4304-A7BB-4062B0B72838}"/>
    <dgm:cxn modelId="{829B70F0-65CE-4073-BADF-C8FDF7DAA6EE}" srcId="{C6D9FB3D-F9CF-41C7-9893-D0913CE639A7}" destId="{CBAB9795-2BD5-4FAF-A5A6-2B2747C0119C}" srcOrd="1" destOrd="0" parTransId="{9CBDD161-259D-409E-A1D4-F0197C0E132F}" sibTransId="{7D49E89A-070B-465E-BA1D-0BC216384E9D}"/>
    <dgm:cxn modelId="{74A1D539-7EC6-48A7-BD6C-D24D24683C93}" type="presOf" srcId="{5A86CFFF-6437-4877-8D20-238A7B9C2B1E}" destId="{2C486FDE-15AB-42DE-8EBA-5B4AE6A3CD4E}" srcOrd="0" destOrd="0" presId="urn:microsoft.com/office/officeart/2018/2/layout/IconVerticalSolidList"/>
    <dgm:cxn modelId="{6F0AA7BD-C78E-4F61-9FF0-0EC203BA66EE}" type="presOf" srcId="{DAB63EA6-B282-416C-AE82-AC7B4750ABC2}" destId="{D0E91333-ABBD-4990-A54E-B07F9D4A4FF8}" srcOrd="0" destOrd="0" presId="urn:microsoft.com/office/officeart/2018/2/layout/IconVerticalSolidList"/>
    <dgm:cxn modelId="{8528B5E8-3A27-4B0C-9A62-A6CD4AE3D616}" srcId="{C6D9FB3D-F9CF-41C7-9893-D0913CE639A7}" destId="{5A86CFFF-6437-4877-8D20-238A7B9C2B1E}" srcOrd="0" destOrd="0" parTransId="{75A47280-9251-46E7-A76F-AD4902226A88}" sibTransId="{8E102EEA-EE8D-4D6D-BCD8-5BDC87EBD453}"/>
    <dgm:cxn modelId="{E4CB311A-076C-41C3-8E4F-297260A685A1}" type="presParOf" srcId="{8A609F53-1996-4152-AE72-2E0E590796DE}" destId="{A7B424BA-5850-4AB2-A6F5-80532BFF2FA1}" srcOrd="0" destOrd="0" presId="urn:microsoft.com/office/officeart/2018/2/layout/IconVerticalSolidList"/>
    <dgm:cxn modelId="{D18DD6BC-A66C-4D89-B1C6-0B734A532A2B}" type="presParOf" srcId="{A7B424BA-5850-4AB2-A6F5-80532BFF2FA1}" destId="{BA62BA3F-0E1E-48CA-BE9A-4E3A984E562F}" srcOrd="0" destOrd="0" presId="urn:microsoft.com/office/officeart/2018/2/layout/IconVerticalSolidList"/>
    <dgm:cxn modelId="{2DB701CC-FEE2-4F69-BEFC-9AAB09AA30D0}" type="presParOf" srcId="{A7B424BA-5850-4AB2-A6F5-80532BFF2FA1}" destId="{4D9A34BB-C4E4-48D1-9331-E9A30BF289B6}" srcOrd="1" destOrd="0" presId="urn:microsoft.com/office/officeart/2018/2/layout/IconVerticalSolidList"/>
    <dgm:cxn modelId="{54FC291B-F145-45EA-8D00-FD379C846A3D}" type="presParOf" srcId="{A7B424BA-5850-4AB2-A6F5-80532BFF2FA1}" destId="{FB8F17AE-BBDC-45EC-A7AE-0B57338FD26D}" srcOrd="2" destOrd="0" presId="urn:microsoft.com/office/officeart/2018/2/layout/IconVerticalSolidList"/>
    <dgm:cxn modelId="{A9635D9A-B7E8-4EBD-B40B-8EC4380CFB48}" type="presParOf" srcId="{A7B424BA-5850-4AB2-A6F5-80532BFF2FA1}" destId="{2C486FDE-15AB-42DE-8EBA-5B4AE6A3CD4E}" srcOrd="3" destOrd="0" presId="urn:microsoft.com/office/officeart/2018/2/layout/IconVerticalSolidList"/>
    <dgm:cxn modelId="{4723F680-ABE3-440E-93DE-70034494B686}" type="presParOf" srcId="{8A609F53-1996-4152-AE72-2E0E590796DE}" destId="{13A0EB66-0814-47BA-929F-8E079E9C8DD8}" srcOrd="1" destOrd="0" presId="urn:microsoft.com/office/officeart/2018/2/layout/IconVerticalSolidList"/>
    <dgm:cxn modelId="{A79048AE-24DA-4EFE-A15B-8F9B00D4F359}" type="presParOf" srcId="{8A609F53-1996-4152-AE72-2E0E590796DE}" destId="{69665C0C-863A-48FF-9DCA-B8426492407E}" srcOrd="2" destOrd="0" presId="urn:microsoft.com/office/officeart/2018/2/layout/IconVerticalSolidList"/>
    <dgm:cxn modelId="{103DA190-7D97-48C5-98BC-90772CFF365F}" type="presParOf" srcId="{69665C0C-863A-48FF-9DCA-B8426492407E}" destId="{EFC9518C-4CE3-47DE-B5B6-1E707209F26A}" srcOrd="0" destOrd="0" presId="urn:microsoft.com/office/officeart/2018/2/layout/IconVerticalSolidList"/>
    <dgm:cxn modelId="{0DD08FBB-A774-4EDA-8E5B-D541E294A8AB}" type="presParOf" srcId="{69665C0C-863A-48FF-9DCA-B8426492407E}" destId="{086D5BC7-8BFA-4762-8798-AE6597337765}" srcOrd="1" destOrd="0" presId="urn:microsoft.com/office/officeart/2018/2/layout/IconVerticalSolidList"/>
    <dgm:cxn modelId="{EBC1E973-4E38-4D57-AD8C-E2B6F1F49735}" type="presParOf" srcId="{69665C0C-863A-48FF-9DCA-B8426492407E}" destId="{DD8B0FC2-0752-4BE0-BCFB-581755117710}" srcOrd="2" destOrd="0" presId="urn:microsoft.com/office/officeart/2018/2/layout/IconVerticalSolidList"/>
    <dgm:cxn modelId="{2ED9550C-9142-4D28-AB72-43E564E56AD7}" type="presParOf" srcId="{69665C0C-863A-48FF-9DCA-B8426492407E}" destId="{46C01F74-63BA-4D5D-A90A-859DD51184A4}" srcOrd="3" destOrd="0" presId="urn:microsoft.com/office/officeart/2018/2/layout/IconVerticalSolidList"/>
    <dgm:cxn modelId="{ABAB3496-D7ED-4203-BA21-A542BA027C7D}" type="presParOf" srcId="{8A609F53-1996-4152-AE72-2E0E590796DE}" destId="{C6A70644-9BDD-48A6-AF51-550EE00B8EEF}" srcOrd="3" destOrd="0" presId="urn:microsoft.com/office/officeart/2018/2/layout/IconVerticalSolidList"/>
    <dgm:cxn modelId="{D59F9289-A6A0-4E85-8437-1C44279B9CF5}" type="presParOf" srcId="{8A609F53-1996-4152-AE72-2E0E590796DE}" destId="{4BB61BFA-AB07-42FA-93D1-A41C0DEABE2D}" srcOrd="4" destOrd="0" presId="urn:microsoft.com/office/officeart/2018/2/layout/IconVerticalSolidList"/>
    <dgm:cxn modelId="{849ABA7F-FD66-464C-A1A9-7085A91F37D6}" type="presParOf" srcId="{4BB61BFA-AB07-42FA-93D1-A41C0DEABE2D}" destId="{8A2E06D3-E4F8-4DB7-83E1-88EA89A33680}" srcOrd="0" destOrd="0" presId="urn:microsoft.com/office/officeart/2018/2/layout/IconVerticalSolidList"/>
    <dgm:cxn modelId="{E47ADE11-07DD-4AB3-8C35-F9C0AA6B102C}" type="presParOf" srcId="{4BB61BFA-AB07-42FA-93D1-A41C0DEABE2D}" destId="{6366B55D-F0B4-4789-A316-4752E263B849}" srcOrd="1" destOrd="0" presId="urn:microsoft.com/office/officeart/2018/2/layout/IconVerticalSolidList"/>
    <dgm:cxn modelId="{E7904C8F-1B0C-4317-939E-6E61B63E74A5}" type="presParOf" srcId="{4BB61BFA-AB07-42FA-93D1-A41C0DEABE2D}" destId="{A1F04FA9-A335-4690-B046-886047A64847}" srcOrd="2" destOrd="0" presId="urn:microsoft.com/office/officeart/2018/2/layout/IconVerticalSolidList"/>
    <dgm:cxn modelId="{10AE6782-822C-4B17-AE07-5EC7DD5E0BE0}" type="presParOf" srcId="{4BB61BFA-AB07-42FA-93D1-A41C0DEABE2D}" destId="{8BCF6552-8244-4CA8-AA39-CE9D7E2216D9}" srcOrd="3" destOrd="0" presId="urn:microsoft.com/office/officeart/2018/2/layout/IconVerticalSolidList"/>
    <dgm:cxn modelId="{46512AA6-9149-435A-80A0-0E4A6575A2DC}" type="presParOf" srcId="{8A609F53-1996-4152-AE72-2E0E590796DE}" destId="{9C9324A4-2BD6-49EA-B3C5-2169E5BB6B0A}" srcOrd="5" destOrd="0" presId="urn:microsoft.com/office/officeart/2018/2/layout/IconVerticalSolidList"/>
    <dgm:cxn modelId="{F2966385-B68E-4693-9CCB-9779269C7CF5}" type="presParOf" srcId="{8A609F53-1996-4152-AE72-2E0E590796DE}" destId="{CDC2DD28-53E5-42A9-93CD-C5B76117719E}" srcOrd="6" destOrd="0" presId="urn:microsoft.com/office/officeart/2018/2/layout/IconVerticalSolidList"/>
    <dgm:cxn modelId="{35DA30C9-9FAA-4469-B2DE-B661EA6A1442}" type="presParOf" srcId="{CDC2DD28-53E5-42A9-93CD-C5B76117719E}" destId="{555F05C2-6277-470B-8CDD-933092D59D4C}" srcOrd="0" destOrd="0" presId="urn:microsoft.com/office/officeart/2018/2/layout/IconVerticalSolidList"/>
    <dgm:cxn modelId="{F6CAA2F0-187F-4785-8349-96AD2257146C}" type="presParOf" srcId="{CDC2DD28-53E5-42A9-93CD-C5B76117719E}" destId="{0DA33D0A-552A-4B15-B21B-3ECBA5700AD9}" srcOrd="1" destOrd="0" presId="urn:microsoft.com/office/officeart/2018/2/layout/IconVerticalSolidList"/>
    <dgm:cxn modelId="{FF1E6072-9F51-4A7B-A71E-EF7B76FFC131}" type="presParOf" srcId="{CDC2DD28-53E5-42A9-93CD-C5B76117719E}" destId="{0039D078-532C-4BA4-9221-96DDBD97582C}" srcOrd="2" destOrd="0" presId="urn:microsoft.com/office/officeart/2018/2/layout/IconVerticalSolidList"/>
    <dgm:cxn modelId="{7976B1F2-6625-47CE-AA2A-C3878C85B2F8}" type="presParOf" srcId="{CDC2DD28-53E5-42A9-93CD-C5B76117719E}" destId="{8BD5BF56-BF52-49E4-920E-06107BDC62E0}" srcOrd="3" destOrd="0" presId="urn:microsoft.com/office/officeart/2018/2/layout/IconVerticalSolidList"/>
    <dgm:cxn modelId="{EBF6503A-B29D-4342-BA96-F796CD9ED3A6}" type="presParOf" srcId="{8A609F53-1996-4152-AE72-2E0E590796DE}" destId="{AE9691A7-3726-4AD8-9125-B75EB3751963}" srcOrd="7" destOrd="0" presId="urn:microsoft.com/office/officeart/2018/2/layout/IconVerticalSolidList"/>
    <dgm:cxn modelId="{D22BF324-DFB1-401E-B008-F3E56CE04EDF}" type="presParOf" srcId="{8A609F53-1996-4152-AE72-2E0E590796DE}" destId="{4AB19CB0-4AB8-4A28-BCDD-6C2E079B001A}" srcOrd="8" destOrd="0" presId="urn:microsoft.com/office/officeart/2018/2/layout/IconVerticalSolidList"/>
    <dgm:cxn modelId="{3C7F57A6-7593-4983-AC3E-5A828C7B2D06}" type="presParOf" srcId="{4AB19CB0-4AB8-4A28-BCDD-6C2E079B001A}" destId="{F87DB839-E5FC-4D96-B794-F34312ED3DEE}" srcOrd="0" destOrd="0" presId="urn:microsoft.com/office/officeart/2018/2/layout/IconVerticalSolidList"/>
    <dgm:cxn modelId="{7566AE0D-FA7E-4AC6-B5D9-83E5D34A332E}" type="presParOf" srcId="{4AB19CB0-4AB8-4A28-BCDD-6C2E079B001A}" destId="{C89AB102-D897-4830-8400-DE26E60C9491}" srcOrd="1" destOrd="0" presId="urn:microsoft.com/office/officeart/2018/2/layout/IconVerticalSolidList"/>
    <dgm:cxn modelId="{9D96277E-EE0B-4F84-B23F-B6E4C36E264C}" type="presParOf" srcId="{4AB19CB0-4AB8-4A28-BCDD-6C2E079B001A}" destId="{322C506A-A54A-4A64-99AB-0D55CCB348A5}" srcOrd="2" destOrd="0" presId="urn:microsoft.com/office/officeart/2018/2/layout/IconVerticalSolidList"/>
    <dgm:cxn modelId="{D5521075-B180-411F-A660-F6EC5A5B5610}" type="presParOf" srcId="{4AB19CB0-4AB8-4A28-BCDD-6C2E079B001A}" destId="{D0E91333-ABBD-4990-A54E-B07F9D4A4FF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F20F082-3C18-42CB-90DE-69A9B648111F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61E2E21-84E9-4A69-BB57-F93D262CF61F}">
      <dgm:prSet/>
      <dgm:spPr/>
      <dgm:t>
        <a:bodyPr/>
        <a:lstStyle/>
        <a:p>
          <a:r>
            <a:rPr lang="nl-NL"/>
            <a:t>Palliatieve zorg is veel meer dan stervenszorg</a:t>
          </a:r>
          <a:endParaRPr lang="en-US"/>
        </a:p>
      </dgm:t>
    </dgm:pt>
    <dgm:pt modelId="{716E3938-832F-4FBD-83CB-68E13A5DF13C}" type="parTrans" cxnId="{07E1AF0D-2ABB-47F2-A388-4A09F50CFA8F}">
      <dgm:prSet/>
      <dgm:spPr/>
      <dgm:t>
        <a:bodyPr/>
        <a:lstStyle/>
        <a:p>
          <a:endParaRPr lang="en-US"/>
        </a:p>
      </dgm:t>
    </dgm:pt>
    <dgm:pt modelId="{D9A49DE6-6921-4987-A941-FCD4F5D33098}" type="sibTrans" cxnId="{07E1AF0D-2ABB-47F2-A388-4A09F50CFA8F}">
      <dgm:prSet/>
      <dgm:spPr/>
      <dgm:t>
        <a:bodyPr/>
        <a:lstStyle/>
        <a:p>
          <a:endParaRPr lang="en-US"/>
        </a:p>
      </dgm:t>
    </dgm:pt>
    <dgm:pt modelId="{5E5D2C0E-655B-4EB9-B279-5A5E42B766FF}">
      <dgm:prSet/>
      <dgm:spPr/>
      <dgm:t>
        <a:bodyPr/>
        <a:lstStyle/>
        <a:p>
          <a:r>
            <a:rPr lang="nl-NL" dirty="0"/>
            <a:t>Palliatieve zorg is niet alleen kanker</a:t>
          </a:r>
          <a:endParaRPr lang="en-US" dirty="0"/>
        </a:p>
      </dgm:t>
    </dgm:pt>
    <dgm:pt modelId="{133127FA-EBF3-406F-88B6-3CEF986CAE31}" type="parTrans" cxnId="{5D078659-E576-442B-9678-4707044E7BC9}">
      <dgm:prSet/>
      <dgm:spPr/>
      <dgm:t>
        <a:bodyPr/>
        <a:lstStyle/>
        <a:p>
          <a:endParaRPr lang="en-US"/>
        </a:p>
      </dgm:t>
    </dgm:pt>
    <dgm:pt modelId="{524F73A6-CB0D-44EE-8460-3ABB2CD422D7}" type="sibTrans" cxnId="{5D078659-E576-442B-9678-4707044E7BC9}">
      <dgm:prSet/>
      <dgm:spPr/>
      <dgm:t>
        <a:bodyPr/>
        <a:lstStyle/>
        <a:p>
          <a:endParaRPr lang="en-US"/>
        </a:p>
      </dgm:t>
    </dgm:pt>
    <dgm:pt modelId="{4F7BD1C4-A323-4B3D-A845-9F162CDAA346}">
      <dgm:prSet/>
      <dgm:spPr/>
      <dgm:t>
        <a:bodyPr/>
        <a:lstStyle/>
        <a:p>
          <a:r>
            <a:rPr lang="nl-NL" dirty="0"/>
            <a:t>De palliatieve fase begint globaal met de surprise question</a:t>
          </a:r>
          <a:endParaRPr lang="en-US" dirty="0"/>
        </a:p>
      </dgm:t>
    </dgm:pt>
    <dgm:pt modelId="{79DA7CA8-8979-4BF8-A95F-31F18BC889E7}" type="parTrans" cxnId="{799C4EF5-7BD6-44E1-B8CE-FC1658A26C0B}">
      <dgm:prSet/>
      <dgm:spPr/>
      <dgm:t>
        <a:bodyPr/>
        <a:lstStyle/>
        <a:p>
          <a:endParaRPr lang="en-US"/>
        </a:p>
      </dgm:t>
    </dgm:pt>
    <dgm:pt modelId="{146CFE3C-7F7F-45F6-9C3D-7621D8E63124}" type="sibTrans" cxnId="{799C4EF5-7BD6-44E1-B8CE-FC1658A26C0B}">
      <dgm:prSet/>
      <dgm:spPr/>
      <dgm:t>
        <a:bodyPr/>
        <a:lstStyle/>
        <a:p>
          <a:endParaRPr lang="en-US"/>
        </a:p>
      </dgm:t>
    </dgm:pt>
    <dgm:pt modelId="{55C1C1BB-5A28-4295-8B40-6632AD992514}">
      <dgm:prSet/>
      <dgm:spPr/>
      <dgm:t>
        <a:bodyPr/>
        <a:lstStyle/>
        <a:p>
          <a:r>
            <a:rPr lang="nl-NL" dirty="0"/>
            <a:t>Palliatieve zorg is afnemend ziektegericht</a:t>
          </a:r>
          <a:endParaRPr lang="en-US" dirty="0"/>
        </a:p>
      </dgm:t>
    </dgm:pt>
    <dgm:pt modelId="{09B65B15-FF3B-4017-BABF-E1AF60BF6245}" type="parTrans" cxnId="{9F8838A2-446D-4DE3-B254-DF801F627363}">
      <dgm:prSet/>
      <dgm:spPr/>
      <dgm:t>
        <a:bodyPr/>
        <a:lstStyle/>
        <a:p>
          <a:endParaRPr lang="en-US"/>
        </a:p>
      </dgm:t>
    </dgm:pt>
    <dgm:pt modelId="{BD9FBBA3-7B50-41C7-99FC-E2ADA3C90085}" type="sibTrans" cxnId="{9F8838A2-446D-4DE3-B254-DF801F627363}">
      <dgm:prSet/>
      <dgm:spPr/>
      <dgm:t>
        <a:bodyPr/>
        <a:lstStyle/>
        <a:p>
          <a:endParaRPr lang="en-US"/>
        </a:p>
      </dgm:t>
    </dgm:pt>
    <dgm:pt modelId="{34654F61-BE1C-491A-B4A0-6132F0B318F6}">
      <dgm:prSet/>
      <dgm:spPr/>
      <dgm:t>
        <a:bodyPr/>
        <a:lstStyle/>
        <a:p>
          <a:r>
            <a:rPr lang="nl-NL" dirty="0"/>
            <a:t>Dementiezorg is een vak apart</a:t>
          </a:r>
          <a:endParaRPr lang="en-US" dirty="0"/>
        </a:p>
      </dgm:t>
    </dgm:pt>
    <dgm:pt modelId="{1C110511-62E0-4BFB-9CBF-EF6C692503D4}" type="parTrans" cxnId="{904C4F1C-3595-4247-B4DD-3D6B4C74490B}">
      <dgm:prSet/>
      <dgm:spPr/>
      <dgm:t>
        <a:bodyPr/>
        <a:lstStyle/>
        <a:p>
          <a:endParaRPr lang="en-US"/>
        </a:p>
      </dgm:t>
    </dgm:pt>
    <dgm:pt modelId="{3C371CAF-3F2C-42C7-AA66-7C9A59FF4ADE}" type="sibTrans" cxnId="{904C4F1C-3595-4247-B4DD-3D6B4C74490B}">
      <dgm:prSet/>
      <dgm:spPr/>
      <dgm:t>
        <a:bodyPr/>
        <a:lstStyle/>
        <a:p>
          <a:endParaRPr lang="en-US"/>
        </a:p>
      </dgm:t>
    </dgm:pt>
    <dgm:pt modelId="{AF722512-CE10-4E54-A9BE-3E9C59BD5B56}">
      <dgm:prSet/>
      <dgm:spPr/>
      <dgm:t>
        <a:bodyPr/>
        <a:lstStyle/>
        <a:p>
          <a:r>
            <a:rPr lang="nl-NL" dirty="0"/>
            <a:t>QOL staat centraal, zie de </a:t>
          </a:r>
          <a:r>
            <a:rPr lang="nl-NL" dirty="0" err="1"/>
            <a:t>casuistiek</a:t>
          </a:r>
          <a:endParaRPr lang="en-US" dirty="0"/>
        </a:p>
      </dgm:t>
    </dgm:pt>
    <dgm:pt modelId="{D8552206-77A6-4B90-906F-B80EDFCC6EC3}" type="parTrans" cxnId="{24842E52-D0E3-446B-B484-0B8719EFDB69}">
      <dgm:prSet/>
      <dgm:spPr/>
      <dgm:t>
        <a:bodyPr/>
        <a:lstStyle/>
        <a:p>
          <a:endParaRPr lang="en-US"/>
        </a:p>
      </dgm:t>
    </dgm:pt>
    <dgm:pt modelId="{0896AFB6-91E4-433C-BD7E-FFCB04A9D8C9}" type="sibTrans" cxnId="{24842E52-D0E3-446B-B484-0B8719EFDB69}">
      <dgm:prSet/>
      <dgm:spPr/>
      <dgm:t>
        <a:bodyPr/>
        <a:lstStyle/>
        <a:p>
          <a:endParaRPr lang="en-US"/>
        </a:p>
      </dgm:t>
    </dgm:pt>
    <dgm:pt modelId="{82591A4B-8860-433E-9271-62AD437F3A54}">
      <dgm:prSet/>
      <dgm:spPr/>
      <dgm:t>
        <a:bodyPr/>
        <a:lstStyle/>
        <a:p>
          <a:r>
            <a:rPr lang="nl-NL" dirty="0"/>
            <a:t>Spirituele zorg is meer dan de geestelijk verzorger</a:t>
          </a:r>
          <a:endParaRPr lang="en-US" dirty="0"/>
        </a:p>
      </dgm:t>
    </dgm:pt>
    <dgm:pt modelId="{3DD34DB3-3B62-41ED-ADB2-BAEBE900EA03}" type="parTrans" cxnId="{1564C742-B3F9-4DE8-89A6-19608C30FA96}">
      <dgm:prSet/>
      <dgm:spPr/>
      <dgm:t>
        <a:bodyPr/>
        <a:lstStyle/>
        <a:p>
          <a:endParaRPr lang="en-US"/>
        </a:p>
      </dgm:t>
    </dgm:pt>
    <dgm:pt modelId="{4CA5ABE9-7CE3-4232-9F55-C6E66448BB07}" type="sibTrans" cxnId="{1564C742-B3F9-4DE8-89A6-19608C30FA96}">
      <dgm:prSet/>
      <dgm:spPr/>
      <dgm:t>
        <a:bodyPr/>
        <a:lstStyle/>
        <a:p>
          <a:endParaRPr lang="en-US"/>
        </a:p>
      </dgm:t>
    </dgm:pt>
    <dgm:pt modelId="{5BBFEAFB-1A05-4E46-9D73-965A79B1BC8A}" type="pres">
      <dgm:prSet presAssocID="{EF20F082-3C18-42CB-90DE-69A9B64811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D0564F85-842F-4496-BFE6-28221B2FE73E}" type="pres">
      <dgm:prSet presAssocID="{561E2E21-84E9-4A69-BB57-F93D262CF61F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F67D69D-5190-4439-B7EF-874C79C7513F}" type="pres">
      <dgm:prSet presAssocID="{D9A49DE6-6921-4987-A941-FCD4F5D33098}" presName="spacer" presStyleCnt="0"/>
      <dgm:spPr/>
    </dgm:pt>
    <dgm:pt modelId="{83A50D85-5F3B-44F7-86D2-12B1F9846DA6}" type="pres">
      <dgm:prSet presAssocID="{5E5D2C0E-655B-4EB9-B279-5A5E42B766FF}" presName="parentText" presStyleLbl="node1" presStyleIdx="1" presStyleCnt="7" custScaleY="7989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129FCA2-1E89-40BF-AF5A-B818CCA21F39}" type="pres">
      <dgm:prSet presAssocID="{524F73A6-CB0D-44EE-8460-3ABB2CD422D7}" presName="spacer" presStyleCnt="0"/>
      <dgm:spPr/>
    </dgm:pt>
    <dgm:pt modelId="{8788EEB1-B375-418C-B871-14CC5DE80886}" type="pres">
      <dgm:prSet presAssocID="{4F7BD1C4-A323-4B3D-A845-9F162CDAA346}" presName="parentText" presStyleLbl="node1" presStyleIdx="2" presStyleCnt="7" custScaleY="85658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CDDC4D7-9D16-4ADC-AD94-416AF164353E}" type="pres">
      <dgm:prSet presAssocID="{146CFE3C-7F7F-45F6-9C3D-7621D8E63124}" presName="spacer" presStyleCnt="0"/>
      <dgm:spPr/>
    </dgm:pt>
    <dgm:pt modelId="{6DF790B3-0BAD-467B-8E69-8D4DE600F9BC}" type="pres">
      <dgm:prSet presAssocID="{55C1C1BB-5A28-4295-8B40-6632AD992514}" presName="parentText" presStyleLbl="node1" presStyleIdx="3" presStyleCnt="7" custScaleY="86958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D7CC54B-3858-4533-A82B-B00FF5D95BF6}" type="pres">
      <dgm:prSet presAssocID="{BD9FBBA3-7B50-41C7-99FC-E2ADA3C90085}" presName="spacer" presStyleCnt="0"/>
      <dgm:spPr/>
    </dgm:pt>
    <dgm:pt modelId="{820B7C75-7ECE-4D5F-94CD-A8F4C46E847C}" type="pres">
      <dgm:prSet presAssocID="{34654F61-BE1C-491A-B4A0-6132F0B318F6}" presName="parentText" presStyleLbl="node1" presStyleIdx="4" presStyleCnt="7" custScaleY="9172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2AA7043-D6F0-4F6E-9BF3-2D3C26785FAA}" type="pres">
      <dgm:prSet presAssocID="{3C371CAF-3F2C-42C7-AA66-7C9A59FF4ADE}" presName="spacer" presStyleCnt="0"/>
      <dgm:spPr/>
    </dgm:pt>
    <dgm:pt modelId="{46DED6D5-12FE-4A25-8B19-2BE7C3A3EFB2}" type="pres">
      <dgm:prSet presAssocID="{AF722512-CE10-4E54-A9BE-3E9C59BD5B56}" presName="parentText" presStyleLbl="node1" presStyleIdx="5" presStyleCnt="7" custScaleY="8869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24A821F-87AF-4F43-AB9D-28529FD312B7}" type="pres">
      <dgm:prSet presAssocID="{0896AFB6-91E4-433C-BD7E-FFCB04A9D8C9}" presName="spacer" presStyleCnt="0"/>
      <dgm:spPr/>
    </dgm:pt>
    <dgm:pt modelId="{38E0DEFA-63A6-4682-AE36-0CE90A5C6AC0}" type="pres">
      <dgm:prSet presAssocID="{82591A4B-8860-433E-9271-62AD437F3A54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DA4C9797-D146-4B01-842A-B15C55524FC9}" type="presOf" srcId="{5E5D2C0E-655B-4EB9-B279-5A5E42B766FF}" destId="{83A50D85-5F3B-44F7-86D2-12B1F9846DA6}" srcOrd="0" destOrd="0" presId="urn:microsoft.com/office/officeart/2005/8/layout/vList2"/>
    <dgm:cxn modelId="{799C4EF5-7BD6-44E1-B8CE-FC1658A26C0B}" srcId="{EF20F082-3C18-42CB-90DE-69A9B648111F}" destId="{4F7BD1C4-A323-4B3D-A845-9F162CDAA346}" srcOrd="2" destOrd="0" parTransId="{79DA7CA8-8979-4BF8-A95F-31F18BC889E7}" sibTransId="{146CFE3C-7F7F-45F6-9C3D-7621D8E63124}"/>
    <dgm:cxn modelId="{2639F4B6-1AF1-49BE-B73F-C7E5CDD81EFA}" type="presOf" srcId="{561E2E21-84E9-4A69-BB57-F93D262CF61F}" destId="{D0564F85-842F-4496-BFE6-28221B2FE73E}" srcOrd="0" destOrd="0" presId="urn:microsoft.com/office/officeart/2005/8/layout/vList2"/>
    <dgm:cxn modelId="{230E889E-6D5C-4B50-86EF-01F5745F833D}" type="presOf" srcId="{AF722512-CE10-4E54-A9BE-3E9C59BD5B56}" destId="{46DED6D5-12FE-4A25-8B19-2BE7C3A3EFB2}" srcOrd="0" destOrd="0" presId="urn:microsoft.com/office/officeart/2005/8/layout/vList2"/>
    <dgm:cxn modelId="{5D078659-E576-442B-9678-4707044E7BC9}" srcId="{EF20F082-3C18-42CB-90DE-69A9B648111F}" destId="{5E5D2C0E-655B-4EB9-B279-5A5E42B766FF}" srcOrd="1" destOrd="0" parTransId="{133127FA-EBF3-406F-88B6-3CEF986CAE31}" sibTransId="{524F73A6-CB0D-44EE-8460-3ABB2CD422D7}"/>
    <dgm:cxn modelId="{9F8838A2-446D-4DE3-B254-DF801F627363}" srcId="{EF20F082-3C18-42CB-90DE-69A9B648111F}" destId="{55C1C1BB-5A28-4295-8B40-6632AD992514}" srcOrd="3" destOrd="0" parTransId="{09B65B15-FF3B-4017-BABF-E1AF60BF6245}" sibTransId="{BD9FBBA3-7B50-41C7-99FC-E2ADA3C90085}"/>
    <dgm:cxn modelId="{904C4F1C-3595-4247-B4DD-3D6B4C74490B}" srcId="{EF20F082-3C18-42CB-90DE-69A9B648111F}" destId="{34654F61-BE1C-491A-B4A0-6132F0B318F6}" srcOrd="4" destOrd="0" parTransId="{1C110511-62E0-4BFB-9CBF-EF6C692503D4}" sibTransId="{3C371CAF-3F2C-42C7-AA66-7C9A59FF4ADE}"/>
    <dgm:cxn modelId="{8DB76F49-B94B-4998-A28D-D5BF5BAA23F1}" type="presOf" srcId="{34654F61-BE1C-491A-B4A0-6132F0B318F6}" destId="{820B7C75-7ECE-4D5F-94CD-A8F4C46E847C}" srcOrd="0" destOrd="0" presId="urn:microsoft.com/office/officeart/2005/8/layout/vList2"/>
    <dgm:cxn modelId="{24842E52-D0E3-446B-B484-0B8719EFDB69}" srcId="{EF20F082-3C18-42CB-90DE-69A9B648111F}" destId="{AF722512-CE10-4E54-A9BE-3E9C59BD5B56}" srcOrd="5" destOrd="0" parTransId="{D8552206-77A6-4B90-906F-B80EDFCC6EC3}" sibTransId="{0896AFB6-91E4-433C-BD7E-FFCB04A9D8C9}"/>
    <dgm:cxn modelId="{982551E0-C8B7-45EB-889F-0B6286A09EAA}" type="presOf" srcId="{55C1C1BB-5A28-4295-8B40-6632AD992514}" destId="{6DF790B3-0BAD-467B-8E69-8D4DE600F9BC}" srcOrd="0" destOrd="0" presId="urn:microsoft.com/office/officeart/2005/8/layout/vList2"/>
    <dgm:cxn modelId="{E6C74280-A827-47F7-B08C-2572269169BA}" type="presOf" srcId="{EF20F082-3C18-42CB-90DE-69A9B648111F}" destId="{5BBFEAFB-1A05-4E46-9D73-965A79B1BC8A}" srcOrd="0" destOrd="0" presId="urn:microsoft.com/office/officeart/2005/8/layout/vList2"/>
    <dgm:cxn modelId="{1564C742-B3F9-4DE8-89A6-19608C30FA96}" srcId="{EF20F082-3C18-42CB-90DE-69A9B648111F}" destId="{82591A4B-8860-433E-9271-62AD437F3A54}" srcOrd="6" destOrd="0" parTransId="{3DD34DB3-3B62-41ED-ADB2-BAEBE900EA03}" sibTransId="{4CA5ABE9-7CE3-4232-9F55-C6E66448BB07}"/>
    <dgm:cxn modelId="{23050F6B-F4D9-434C-ADB8-78727BB7659E}" type="presOf" srcId="{4F7BD1C4-A323-4B3D-A845-9F162CDAA346}" destId="{8788EEB1-B375-418C-B871-14CC5DE80886}" srcOrd="0" destOrd="0" presId="urn:microsoft.com/office/officeart/2005/8/layout/vList2"/>
    <dgm:cxn modelId="{B636181F-92AC-44BF-9CE6-8BCED35DBBDB}" type="presOf" srcId="{82591A4B-8860-433E-9271-62AD437F3A54}" destId="{38E0DEFA-63A6-4682-AE36-0CE90A5C6AC0}" srcOrd="0" destOrd="0" presId="urn:microsoft.com/office/officeart/2005/8/layout/vList2"/>
    <dgm:cxn modelId="{07E1AF0D-2ABB-47F2-A388-4A09F50CFA8F}" srcId="{EF20F082-3C18-42CB-90DE-69A9B648111F}" destId="{561E2E21-84E9-4A69-BB57-F93D262CF61F}" srcOrd="0" destOrd="0" parTransId="{716E3938-832F-4FBD-83CB-68E13A5DF13C}" sibTransId="{D9A49DE6-6921-4987-A941-FCD4F5D33098}"/>
    <dgm:cxn modelId="{E45707EC-D643-4FB5-93C8-F4A5D8CCC187}" type="presParOf" srcId="{5BBFEAFB-1A05-4E46-9D73-965A79B1BC8A}" destId="{D0564F85-842F-4496-BFE6-28221B2FE73E}" srcOrd="0" destOrd="0" presId="urn:microsoft.com/office/officeart/2005/8/layout/vList2"/>
    <dgm:cxn modelId="{81600FBC-CCC3-4DFA-8FC2-69F1ADFE09AE}" type="presParOf" srcId="{5BBFEAFB-1A05-4E46-9D73-965A79B1BC8A}" destId="{CF67D69D-5190-4439-B7EF-874C79C7513F}" srcOrd="1" destOrd="0" presId="urn:microsoft.com/office/officeart/2005/8/layout/vList2"/>
    <dgm:cxn modelId="{BBC38E7F-7D70-46D3-986F-A17EFD2ECF9F}" type="presParOf" srcId="{5BBFEAFB-1A05-4E46-9D73-965A79B1BC8A}" destId="{83A50D85-5F3B-44F7-86D2-12B1F9846DA6}" srcOrd="2" destOrd="0" presId="urn:microsoft.com/office/officeart/2005/8/layout/vList2"/>
    <dgm:cxn modelId="{963CF89F-3B73-4C1E-9FAC-B196192FFA88}" type="presParOf" srcId="{5BBFEAFB-1A05-4E46-9D73-965A79B1BC8A}" destId="{5129FCA2-1E89-40BF-AF5A-B818CCA21F39}" srcOrd="3" destOrd="0" presId="urn:microsoft.com/office/officeart/2005/8/layout/vList2"/>
    <dgm:cxn modelId="{843A24C9-25DD-475D-B818-BD79396EEC80}" type="presParOf" srcId="{5BBFEAFB-1A05-4E46-9D73-965A79B1BC8A}" destId="{8788EEB1-B375-418C-B871-14CC5DE80886}" srcOrd="4" destOrd="0" presId="urn:microsoft.com/office/officeart/2005/8/layout/vList2"/>
    <dgm:cxn modelId="{3135B67E-82E2-4715-8E83-6CC912F9B8B1}" type="presParOf" srcId="{5BBFEAFB-1A05-4E46-9D73-965A79B1BC8A}" destId="{ACDDC4D7-9D16-4ADC-AD94-416AF164353E}" srcOrd="5" destOrd="0" presId="urn:microsoft.com/office/officeart/2005/8/layout/vList2"/>
    <dgm:cxn modelId="{4D648145-6D56-46AD-9B65-EB32808D2453}" type="presParOf" srcId="{5BBFEAFB-1A05-4E46-9D73-965A79B1BC8A}" destId="{6DF790B3-0BAD-467B-8E69-8D4DE600F9BC}" srcOrd="6" destOrd="0" presId="urn:microsoft.com/office/officeart/2005/8/layout/vList2"/>
    <dgm:cxn modelId="{026923B4-8E63-4EF6-A422-15AA23E688A4}" type="presParOf" srcId="{5BBFEAFB-1A05-4E46-9D73-965A79B1BC8A}" destId="{ED7CC54B-3858-4533-A82B-B00FF5D95BF6}" srcOrd="7" destOrd="0" presId="urn:microsoft.com/office/officeart/2005/8/layout/vList2"/>
    <dgm:cxn modelId="{159CC247-1A15-407D-A3B3-6DDA7F1BCC61}" type="presParOf" srcId="{5BBFEAFB-1A05-4E46-9D73-965A79B1BC8A}" destId="{820B7C75-7ECE-4D5F-94CD-A8F4C46E847C}" srcOrd="8" destOrd="0" presId="urn:microsoft.com/office/officeart/2005/8/layout/vList2"/>
    <dgm:cxn modelId="{D983D6A8-AE5D-446F-9AC2-995E65D78BB6}" type="presParOf" srcId="{5BBFEAFB-1A05-4E46-9D73-965A79B1BC8A}" destId="{52AA7043-D6F0-4F6E-9BF3-2D3C26785FAA}" srcOrd="9" destOrd="0" presId="urn:microsoft.com/office/officeart/2005/8/layout/vList2"/>
    <dgm:cxn modelId="{2F9E8990-D478-4F88-87AD-32D1D3EDEC5E}" type="presParOf" srcId="{5BBFEAFB-1A05-4E46-9D73-965A79B1BC8A}" destId="{46DED6D5-12FE-4A25-8B19-2BE7C3A3EFB2}" srcOrd="10" destOrd="0" presId="urn:microsoft.com/office/officeart/2005/8/layout/vList2"/>
    <dgm:cxn modelId="{EDD33C11-8C1A-4F01-B901-9E42E8869938}" type="presParOf" srcId="{5BBFEAFB-1A05-4E46-9D73-965A79B1BC8A}" destId="{D24A821F-87AF-4F43-AB9D-28529FD312B7}" srcOrd="11" destOrd="0" presId="urn:microsoft.com/office/officeart/2005/8/layout/vList2"/>
    <dgm:cxn modelId="{C05DF8FA-7F25-4057-B14C-A1B53337A848}" type="presParOf" srcId="{5BBFEAFB-1A05-4E46-9D73-965A79B1BC8A}" destId="{38E0DEFA-63A6-4682-AE36-0CE90A5C6AC0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D991FF2-ADD2-40AE-A2AB-200B3FBC759A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B006123-2E0C-4042-ADCC-E5C77B145CC7}">
      <dgm:prSet/>
      <dgm:spPr/>
      <dgm:t>
        <a:bodyPr/>
        <a:lstStyle/>
        <a:p>
          <a:r>
            <a:rPr lang="nl-NL"/>
            <a:t>Principe: de client wordt geinformeerd, weegt informatie, overlegt en beslist zelfstandig</a:t>
          </a:r>
          <a:endParaRPr lang="en-US"/>
        </a:p>
      </dgm:t>
    </dgm:pt>
    <dgm:pt modelId="{9334988A-F93B-4D1C-8987-29C8A2C900A9}" type="parTrans" cxnId="{C11E473A-5F2C-4AA3-99AE-FD58B2D94E61}">
      <dgm:prSet/>
      <dgm:spPr/>
      <dgm:t>
        <a:bodyPr/>
        <a:lstStyle/>
        <a:p>
          <a:endParaRPr lang="en-US"/>
        </a:p>
      </dgm:t>
    </dgm:pt>
    <dgm:pt modelId="{7F6D0054-6D7A-4D94-80B8-DD0E730D5C83}" type="sibTrans" cxnId="{C11E473A-5F2C-4AA3-99AE-FD58B2D94E61}">
      <dgm:prSet/>
      <dgm:spPr/>
      <dgm:t>
        <a:bodyPr/>
        <a:lstStyle/>
        <a:p>
          <a:endParaRPr lang="en-US"/>
        </a:p>
      </dgm:t>
    </dgm:pt>
    <dgm:pt modelId="{38FB5845-CC18-49DB-93F7-DC7D4F0D35BA}">
      <dgm:prSet/>
      <dgm:spPr/>
      <dgm:t>
        <a:bodyPr/>
        <a:lstStyle/>
        <a:p>
          <a:r>
            <a:rPr lang="nl-NL"/>
            <a:t>Lukt dat niet?</a:t>
          </a:r>
          <a:endParaRPr lang="en-US"/>
        </a:p>
      </dgm:t>
    </dgm:pt>
    <dgm:pt modelId="{B776F196-73B1-46B0-BB8C-B612541062FA}" type="parTrans" cxnId="{73869779-AE74-48DF-A9DF-6A48578FB172}">
      <dgm:prSet/>
      <dgm:spPr/>
      <dgm:t>
        <a:bodyPr/>
        <a:lstStyle/>
        <a:p>
          <a:endParaRPr lang="en-US"/>
        </a:p>
      </dgm:t>
    </dgm:pt>
    <dgm:pt modelId="{865C213E-DFB3-40CE-9CC2-220005461BB4}" type="sibTrans" cxnId="{73869779-AE74-48DF-A9DF-6A48578FB172}">
      <dgm:prSet/>
      <dgm:spPr/>
      <dgm:t>
        <a:bodyPr/>
        <a:lstStyle/>
        <a:p>
          <a:endParaRPr lang="en-US"/>
        </a:p>
      </dgm:t>
    </dgm:pt>
    <dgm:pt modelId="{F0FCFA4D-D597-41ED-AC2E-F2F4D548D791}">
      <dgm:prSet/>
      <dgm:spPr/>
      <dgm:t>
        <a:bodyPr/>
        <a:lstStyle/>
        <a:p>
          <a:r>
            <a:rPr lang="nl-NL"/>
            <a:t>Dan is er een rol voor de wettelijk vertegenwoordiger, dat is geregeld wie dat kan en mag</a:t>
          </a:r>
          <a:endParaRPr lang="en-US"/>
        </a:p>
      </dgm:t>
    </dgm:pt>
    <dgm:pt modelId="{5F03C134-575B-4E9C-80F3-E572FD27B216}" type="parTrans" cxnId="{EBE2C9AF-F8C3-4F6A-8EEA-88059E70DD6C}">
      <dgm:prSet/>
      <dgm:spPr/>
      <dgm:t>
        <a:bodyPr/>
        <a:lstStyle/>
        <a:p>
          <a:endParaRPr lang="en-US"/>
        </a:p>
      </dgm:t>
    </dgm:pt>
    <dgm:pt modelId="{8B60F8E7-2BDB-4892-8B4B-6E3977EEC983}" type="sibTrans" cxnId="{EBE2C9AF-F8C3-4F6A-8EEA-88059E70DD6C}">
      <dgm:prSet/>
      <dgm:spPr/>
      <dgm:t>
        <a:bodyPr/>
        <a:lstStyle/>
        <a:p>
          <a:endParaRPr lang="en-US"/>
        </a:p>
      </dgm:t>
    </dgm:pt>
    <dgm:pt modelId="{3FBAC2FE-4B3B-4EB4-9000-360BE232E645}">
      <dgm:prSet/>
      <dgm:spPr/>
      <dgm:t>
        <a:bodyPr/>
        <a:lstStyle/>
        <a:p>
          <a:r>
            <a:rPr lang="nl-NL"/>
            <a:t>Bij dementie ook veronderstelde wens en het gedrag</a:t>
          </a:r>
          <a:endParaRPr lang="en-US"/>
        </a:p>
      </dgm:t>
    </dgm:pt>
    <dgm:pt modelId="{FB4564FA-EBF7-494D-8914-7D3462B499B0}" type="parTrans" cxnId="{CCB7F88F-824F-49AF-931E-9C571B73BB91}">
      <dgm:prSet/>
      <dgm:spPr/>
      <dgm:t>
        <a:bodyPr/>
        <a:lstStyle/>
        <a:p>
          <a:endParaRPr lang="en-US"/>
        </a:p>
      </dgm:t>
    </dgm:pt>
    <dgm:pt modelId="{B3B73230-4F6E-4A05-9A97-D5D37C0E93CF}" type="sibTrans" cxnId="{CCB7F88F-824F-49AF-931E-9C571B73BB91}">
      <dgm:prSet/>
      <dgm:spPr/>
      <dgm:t>
        <a:bodyPr/>
        <a:lstStyle/>
        <a:p>
          <a:endParaRPr lang="en-US"/>
        </a:p>
      </dgm:t>
    </dgm:pt>
    <dgm:pt modelId="{BBF78C99-9BFF-4D85-ADCC-2A2435048269}">
      <dgm:prSet/>
      <dgm:spPr/>
      <dgm:t>
        <a:bodyPr/>
        <a:lstStyle/>
        <a:p>
          <a:r>
            <a:rPr lang="nl-NL"/>
            <a:t>Tijdig zaken regelen en levenseinde bespreken</a:t>
          </a:r>
          <a:endParaRPr lang="en-US"/>
        </a:p>
      </dgm:t>
    </dgm:pt>
    <dgm:pt modelId="{37D11AA4-6D3B-4E40-8255-6FA8EBEEE209}" type="parTrans" cxnId="{B60C8F76-4B8F-4DB9-AE74-D01D921B278B}">
      <dgm:prSet/>
      <dgm:spPr/>
      <dgm:t>
        <a:bodyPr/>
        <a:lstStyle/>
        <a:p>
          <a:endParaRPr lang="en-US"/>
        </a:p>
      </dgm:t>
    </dgm:pt>
    <dgm:pt modelId="{D20F045A-9273-40DA-A018-A6E4BD29998C}" type="sibTrans" cxnId="{B60C8F76-4B8F-4DB9-AE74-D01D921B278B}">
      <dgm:prSet/>
      <dgm:spPr/>
      <dgm:t>
        <a:bodyPr/>
        <a:lstStyle/>
        <a:p>
          <a:endParaRPr lang="en-US"/>
        </a:p>
      </dgm:t>
    </dgm:pt>
    <dgm:pt modelId="{8F0737D7-5D44-4A62-B67A-EFF5A2F211CD}" type="pres">
      <dgm:prSet presAssocID="{7D991FF2-ADD2-40AE-A2AB-200B3FBC759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2C298A83-457E-42A6-B87F-5914C2590DE3}" type="pres">
      <dgm:prSet presAssocID="{0B006123-2E0C-4042-ADCC-E5C77B145CC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39882C0-1D11-4566-A2E2-E24F08A70115}" type="pres">
      <dgm:prSet presAssocID="{7F6D0054-6D7A-4D94-80B8-DD0E730D5C83}" presName="spacer" presStyleCnt="0"/>
      <dgm:spPr/>
    </dgm:pt>
    <dgm:pt modelId="{43CE5044-2A38-460A-9724-55E10B7FA6AE}" type="pres">
      <dgm:prSet presAssocID="{38FB5845-CC18-49DB-93F7-DC7D4F0D35B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D036D7E-6A9B-48F6-BB58-2EB6A0FD8BA8}" type="pres">
      <dgm:prSet presAssocID="{865C213E-DFB3-40CE-9CC2-220005461BB4}" presName="spacer" presStyleCnt="0"/>
      <dgm:spPr/>
    </dgm:pt>
    <dgm:pt modelId="{74FD042E-11E7-48DB-A428-57D5E5281944}" type="pres">
      <dgm:prSet presAssocID="{F0FCFA4D-D597-41ED-AC2E-F2F4D548D79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6B620AE-5A83-4EC1-907D-5901A65B4B89}" type="pres">
      <dgm:prSet presAssocID="{8B60F8E7-2BDB-4892-8B4B-6E3977EEC983}" presName="spacer" presStyleCnt="0"/>
      <dgm:spPr/>
    </dgm:pt>
    <dgm:pt modelId="{C8A1AB87-6FD5-440B-B66F-6233E884D642}" type="pres">
      <dgm:prSet presAssocID="{3FBAC2FE-4B3B-4EB4-9000-360BE232E64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C01FA5E-DA40-4CA5-BEEB-DE197D69BA6F}" type="pres">
      <dgm:prSet presAssocID="{B3B73230-4F6E-4A05-9A97-D5D37C0E93CF}" presName="spacer" presStyleCnt="0"/>
      <dgm:spPr/>
    </dgm:pt>
    <dgm:pt modelId="{FB4D163C-C3D6-4207-AEBE-FEF036F9687B}" type="pres">
      <dgm:prSet presAssocID="{BBF78C99-9BFF-4D85-ADCC-2A243504826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54F3B29D-B087-4DFD-9130-B314959E2656}" type="presOf" srcId="{F0FCFA4D-D597-41ED-AC2E-F2F4D548D791}" destId="{74FD042E-11E7-48DB-A428-57D5E5281944}" srcOrd="0" destOrd="0" presId="urn:microsoft.com/office/officeart/2005/8/layout/vList2"/>
    <dgm:cxn modelId="{772DB565-CCC9-4FAC-AF23-6EB46A23F8FD}" type="presOf" srcId="{0B006123-2E0C-4042-ADCC-E5C77B145CC7}" destId="{2C298A83-457E-42A6-B87F-5914C2590DE3}" srcOrd="0" destOrd="0" presId="urn:microsoft.com/office/officeart/2005/8/layout/vList2"/>
    <dgm:cxn modelId="{EBE2C9AF-F8C3-4F6A-8EEA-88059E70DD6C}" srcId="{7D991FF2-ADD2-40AE-A2AB-200B3FBC759A}" destId="{F0FCFA4D-D597-41ED-AC2E-F2F4D548D791}" srcOrd="2" destOrd="0" parTransId="{5F03C134-575B-4E9C-80F3-E572FD27B216}" sibTransId="{8B60F8E7-2BDB-4892-8B4B-6E3977EEC983}"/>
    <dgm:cxn modelId="{B60C8F76-4B8F-4DB9-AE74-D01D921B278B}" srcId="{7D991FF2-ADD2-40AE-A2AB-200B3FBC759A}" destId="{BBF78C99-9BFF-4D85-ADCC-2A2435048269}" srcOrd="4" destOrd="0" parTransId="{37D11AA4-6D3B-4E40-8255-6FA8EBEEE209}" sibTransId="{D20F045A-9273-40DA-A018-A6E4BD29998C}"/>
    <dgm:cxn modelId="{7319184E-D4C2-40A1-867C-41CDD90B4CD6}" type="presOf" srcId="{BBF78C99-9BFF-4D85-ADCC-2A2435048269}" destId="{FB4D163C-C3D6-4207-AEBE-FEF036F9687B}" srcOrd="0" destOrd="0" presId="urn:microsoft.com/office/officeart/2005/8/layout/vList2"/>
    <dgm:cxn modelId="{1E46771C-A739-4090-915A-C47FB86A5FD6}" type="presOf" srcId="{7D991FF2-ADD2-40AE-A2AB-200B3FBC759A}" destId="{8F0737D7-5D44-4A62-B67A-EFF5A2F211CD}" srcOrd="0" destOrd="0" presId="urn:microsoft.com/office/officeart/2005/8/layout/vList2"/>
    <dgm:cxn modelId="{CCB7F88F-824F-49AF-931E-9C571B73BB91}" srcId="{7D991FF2-ADD2-40AE-A2AB-200B3FBC759A}" destId="{3FBAC2FE-4B3B-4EB4-9000-360BE232E645}" srcOrd="3" destOrd="0" parTransId="{FB4564FA-EBF7-494D-8914-7D3462B499B0}" sibTransId="{B3B73230-4F6E-4A05-9A97-D5D37C0E93CF}"/>
    <dgm:cxn modelId="{C11E473A-5F2C-4AA3-99AE-FD58B2D94E61}" srcId="{7D991FF2-ADD2-40AE-A2AB-200B3FBC759A}" destId="{0B006123-2E0C-4042-ADCC-E5C77B145CC7}" srcOrd="0" destOrd="0" parTransId="{9334988A-F93B-4D1C-8987-29C8A2C900A9}" sibTransId="{7F6D0054-6D7A-4D94-80B8-DD0E730D5C83}"/>
    <dgm:cxn modelId="{67732C5B-FEC9-4EB2-8B02-A8463A5447C3}" type="presOf" srcId="{38FB5845-CC18-49DB-93F7-DC7D4F0D35BA}" destId="{43CE5044-2A38-460A-9724-55E10B7FA6AE}" srcOrd="0" destOrd="0" presId="urn:microsoft.com/office/officeart/2005/8/layout/vList2"/>
    <dgm:cxn modelId="{F9E10351-7EF1-4AA6-8431-75090131DAF0}" type="presOf" srcId="{3FBAC2FE-4B3B-4EB4-9000-360BE232E645}" destId="{C8A1AB87-6FD5-440B-B66F-6233E884D642}" srcOrd="0" destOrd="0" presId="urn:microsoft.com/office/officeart/2005/8/layout/vList2"/>
    <dgm:cxn modelId="{73869779-AE74-48DF-A9DF-6A48578FB172}" srcId="{7D991FF2-ADD2-40AE-A2AB-200B3FBC759A}" destId="{38FB5845-CC18-49DB-93F7-DC7D4F0D35BA}" srcOrd="1" destOrd="0" parTransId="{B776F196-73B1-46B0-BB8C-B612541062FA}" sibTransId="{865C213E-DFB3-40CE-9CC2-220005461BB4}"/>
    <dgm:cxn modelId="{E9A6F53C-DEDE-4D94-8B89-25D19AF0A8FB}" type="presParOf" srcId="{8F0737D7-5D44-4A62-B67A-EFF5A2F211CD}" destId="{2C298A83-457E-42A6-B87F-5914C2590DE3}" srcOrd="0" destOrd="0" presId="urn:microsoft.com/office/officeart/2005/8/layout/vList2"/>
    <dgm:cxn modelId="{2E507D14-FF1C-44A3-B477-F8497E384BA5}" type="presParOf" srcId="{8F0737D7-5D44-4A62-B67A-EFF5A2F211CD}" destId="{D39882C0-1D11-4566-A2E2-E24F08A70115}" srcOrd="1" destOrd="0" presId="urn:microsoft.com/office/officeart/2005/8/layout/vList2"/>
    <dgm:cxn modelId="{C72C81BF-1163-4476-BD87-4FBC864F8E09}" type="presParOf" srcId="{8F0737D7-5D44-4A62-B67A-EFF5A2F211CD}" destId="{43CE5044-2A38-460A-9724-55E10B7FA6AE}" srcOrd="2" destOrd="0" presId="urn:microsoft.com/office/officeart/2005/8/layout/vList2"/>
    <dgm:cxn modelId="{BA3587FA-19ED-4DEE-8E38-5FDBAD0236C6}" type="presParOf" srcId="{8F0737D7-5D44-4A62-B67A-EFF5A2F211CD}" destId="{ED036D7E-6A9B-48F6-BB58-2EB6A0FD8BA8}" srcOrd="3" destOrd="0" presId="urn:microsoft.com/office/officeart/2005/8/layout/vList2"/>
    <dgm:cxn modelId="{B5F9CF9E-A988-4FDA-A0B5-F63E34AE2234}" type="presParOf" srcId="{8F0737D7-5D44-4A62-B67A-EFF5A2F211CD}" destId="{74FD042E-11E7-48DB-A428-57D5E5281944}" srcOrd="4" destOrd="0" presId="urn:microsoft.com/office/officeart/2005/8/layout/vList2"/>
    <dgm:cxn modelId="{3B571039-F730-41B7-AD36-DF9D79BF13A2}" type="presParOf" srcId="{8F0737D7-5D44-4A62-B67A-EFF5A2F211CD}" destId="{66B620AE-5A83-4EC1-907D-5901A65B4B89}" srcOrd="5" destOrd="0" presId="urn:microsoft.com/office/officeart/2005/8/layout/vList2"/>
    <dgm:cxn modelId="{6E58F6D0-9DB2-4481-99BC-B3D4600D13E2}" type="presParOf" srcId="{8F0737D7-5D44-4A62-B67A-EFF5A2F211CD}" destId="{C8A1AB87-6FD5-440B-B66F-6233E884D642}" srcOrd="6" destOrd="0" presId="urn:microsoft.com/office/officeart/2005/8/layout/vList2"/>
    <dgm:cxn modelId="{4CA8896C-71DD-4B82-A162-CB3FF2BF9A31}" type="presParOf" srcId="{8F0737D7-5D44-4A62-B67A-EFF5A2F211CD}" destId="{EC01FA5E-DA40-4CA5-BEEB-DE197D69BA6F}" srcOrd="7" destOrd="0" presId="urn:microsoft.com/office/officeart/2005/8/layout/vList2"/>
    <dgm:cxn modelId="{01EF890D-4328-40A8-B3B3-FB7EF8EC8507}" type="presParOf" srcId="{8F0737D7-5D44-4A62-B67A-EFF5A2F211CD}" destId="{FB4D163C-C3D6-4207-AEBE-FEF036F9687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BE01EC2-D878-46A7-85D8-9A95689691D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54B3DF9-B17D-4B94-A057-49520286DC32}">
      <dgm:prSet/>
      <dgm:spPr/>
      <dgm:t>
        <a:bodyPr/>
        <a:lstStyle/>
        <a:p>
          <a:r>
            <a:rPr lang="nl-NL"/>
            <a:t>Vaak niet nodig, het sterven gaat natuurlijk</a:t>
          </a:r>
          <a:endParaRPr lang="en-US"/>
        </a:p>
      </dgm:t>
    </dgm:pt>
    <dgm:pt modelId="{EE185094-5B0E-424C-89A1-69EDBEA04D3D}" type="parTrans" cxnId="{7C09722A-8658-48D3-8465-D21107FC068D}">
      <dgm:prSet/>
      <dgm:spPr/>
      <dgm:t>
        <a:bodyPr/>
        <a:lstStyle/>
        <a:p>
          <a:endParaRPr lang="en-US"/>
        </a:p>
      </dgm:t>
    </dgm:pt>
    <dgm:pt modelId="{294672EC-36E9-41C7-96B7-10A1B163B388}" type="sibTrans" cxnId="{7C09722A-8658-48D3-8465-D21107FC068D}">
      <dgm:prSet/>
      <dgm:spPr/>
      <dgm:t>
        <a:bodyPr/>
        <a:lstStyle/>
        <a:p>
          <a:endParaRPr lang="en-US"/>
        </a:p>
      </dgm:t>
    </dgm:pt>
    <dgm:pt modelId="{4EC7B80E-B37A-43DC-8CA3-E879FD52FA0F}">
      <dgm:prSet/>
      <dgm:spPr/>
      <dgm:t>
        <a:bodyPr/>
        <a:lstStyle/>
        <a:p>
          <a:r>
            <a:rPr lang="nl-NL"/>
            <a:t>Soms complex en met veel lijdensdruk</a:t>
          </a:r>
          <a:endParaRPr lang="en-US"/>
        </a:p>
      </dgm:t>
    </dgm:pt>
    <dgm:pt modelId="{33051CCC-888A-4C16-A4A1-7232E8E6CDD3}" type="parTrans" cxnId="{1FBF06CA-11A0-4115-A3F1-2FC119878B0E}">
      <dgm:prSet/>
      <dgm:spPr/>
      <dgm:t>
        <a:bodyPr/>
        <a:lstStyle/>
        <a:p>
          <a:endParaRPr lang="en-US"/>
        </a:p>
      </dgm:t>
    </dgm:pt>
    <dgm:pt modelId="{35059AEB-9868-498C-B076-174A11C917F7}" type="sibTrans" cxnId="{1FBF06CA-11A0-4115-A3F1-2FC119878B0E}">
      <dgm:prSet/>
      <dgm:spPr/>
      <dgm:t>
        <a:bodyPr/>
        <a:lstStyle/>
        <a:p>
          <a:endParaRPr lang="en-US"/>
        </a:p>
      </dgm:t>
    </dgm:pt>
    <dgm:pt modelId="{4164E1E4-4D13-4ABA-8615-A387FD94F122}">
      <dgm:prSet/>
      <dgm:spPr/>
      <dgm:t>
        <a:bodyPr/>
        <a:lstStyle/>
        <a:p>
          <a:r>
            <a:rPr lang="nl-NL"/>
            <a:t>Niet altijd duidelijk wat te doen of te laten, niet altijd bekend</a:t>
          </a:r>
          <a:endParaRPr lang="en-US"/>
        </a:p>
      </dgm:t>
    </dgm:pt>
    <dgm:pt modelId="{822E253B-4588-4401-8F2B-061603C21308}" type="parTrans" cxnId="{3D00E639-E554-47DA-8D78-C44EBC694657}">
      <dgm:prSet/>
      <dgm:spPr/>
      <dgm:t>
        <a:bodyPr/>
        <a:lstStyle/>
        <a:p>
          <a:endParaRPr lang="en-US"/>
        </a:p>
      </dgm:t>
    </dgm:pt>
    <dgm:pt modelId="{FA1CEEE4-3A66-4704-8462-092D9DF563A9}" type="sibTrans" cxnId="{3D00E639-E554-47DA-8D78-C44EBC694657}">
      <dgm:prSet/>
      <dgm:spPr/>
      <dgm:t>
        <a:bodyPr/>
        <a:lstStyle/>
        <a:p>
          <a:endParaRPr lang="en-US"/>
        </a:p>
      </dgm:t>
    </dgm:pt>
    <dgm:pt modelId="{70E67A55-777B-4DD4-BD49-42CD2EC18337}">
      <dgm:prSet/>
      <dgm:spPr/>
      <dgm:t>
        <a:bodyPr/>
        <a:lstStyle/>
        <a:p>
          <a:r>
            <a:rPr lang="nl-NL"/>
            <a:t>In de praktijk:</a:t>
          </a:r>
          <a:endParaRPr lang="en-US"/>
        </a:p>
      </dgm:t>
    </dgm:pt>
    <dgm:pt modelId="{3AE992E7-F1B6-470B-A7CC-90AF52464136}" type="parTrans" cxnId="{EEEBE769-5F96-4A50-983D-DE4D99071288}">
      <dgm:prSet/>
      <dgm:spPr/>
      <dgm:t>
        <a:bodyPr/>
        <a:lstStyle/>
        <a:p>
          <a:endParaRPr lang="en-US"/>
        </a:p>
      </dgm:t>
    </dgm:pt>
    <dgm:pt modelId="{E4269589-C07D-472A-97C6-C52DC501353E}" type="sibTrans" cxnId="{EEEBE769-5F96-4A50-983D-DE4D99071288}">
      <dgm:prSet/>
      <dgm:spPr/>
      <dgm:t>
        <a:bodyPr/>
        <a:lstStyle/>
        <a:p>
          <a:endParaRPr lang="en-US"/>
        </a:p>
      </dgm:t>
    </dgm:pt>
    <dgm:pt modelId="{4A67EA5F-5171-47F1-8655-5ED5485A7A48}">
      <dgm:prSet/>
      <dgm:spPr/>
      <dgm:t>
        <a:bodyPr/>
        <a:lstStyle/>
        <a:p>
          <a:r>
            <a:rPr lang="nl-NL"/>
            <a:t>Praten, overleggen, begeleiden, steunen</a:t>
          </a:r>
          <a:endParaRPr lang="en-US"/>
        </a:p>
      </dgm:t>
    </dgm:pt>
    <dgm:pt modelId="{895D6F82-43BD-423C-8A04-FBBF273B1EE9}" type="parTrans" cxnId="{3FA03841-E8FD-48E5-9C21-6A51A9C08D87}">
      <dgm:prSet/>
      <dgm:spPr/>
      <dgm:t>
        <a:bodyPr/>
        <a:lstStyle/>
        <a:p>
          <a:endParaRPr lang="en-US"/>
        </a:p>
      </dgm:t>
    </dgm:pt>
    <dgm:pt modelId="{DE26C6D9-E7D1-4C86-AC4C-3AAABC76DCBB}" type="sibTrans" cxnId="{3FA03841-E8FD-48E5-9C21-6A51A9C08D87}">
      <dgm:prSet/>
      <dgm:spPr/>
      <dgm:t>
        <a:bodyPr/>
        <a:lstStyle/>
        <a:p>
          <a:endParaRPr lang="en-US"/>
        </a:p>
      </dgm:t>
    </dgm:pt>
    <dgm:pt modelId="{2C8218D0-51C3-4840-8DBB-E9FADFD4187E}">
      <dgm:prSet/>
      <dgm:spPr/>
      <dgm:t>
        <a:bodyPr/>
        <a:lstStyle/>
        <a:p>
          <a:r>
            <a:rPr lang="nl-NL"/>
            <a:t>Medisch:</a:t>
          </a:r>
          <a:endParaRPr lang="en-US"/>
        </a:p>
      </dgm:t>
    </dgm:pt>
    <dgm:pt modelId="{CBBB6498-36D1-493D-B244-8C9FF09D1C86}" type="parTrans" cxnId="{1D3CD23F-FEF8-459D-921D-A83AAB154A0E}">
      <dgm:prSet/>
      <dgm:spPr/>
      <dgm:t>
        <a:bodyPr/>
        <a:lstStyle/>
        <a:p>
          <a:endParaRPr lang="en-US"/>
        </a:p>
      </dgm:t>
    </dgm:pt>
    <dgm:pt modelId="{6C0BC882-7507-4F3E-8909-5527C095ECAD}" type="sibTrans" cxnId="{1D3CD23F-FEF8-459D-921D-A83AAB154A0E}">
      <dgm:prSet/>
      <dgm:spPr/>
      <dgm:t>
        <a:bodyPr/>
        <a:lstStyle/>
        <a:p>
          <a:endParaRPr lang="en-US"/>
        </a:p>
      </dgm:t>
    </dgm:pt>
    <dgm:pt modelId="{9C24817A-F30A-4F04-9818-A414E992CB63}">
      <dgm:prSet/>
      <dgm:spPr/>
      <dgm:t>
        <a:bodyPr/>
        <a:lstStyle/>
        <a:p>
          <a:r>
            <a:rPr lang="nl-NL"/>
            <a:t>Stoppen behandeling, symptoombestrijding</a:t>
          </a:r>
          <a:endParaRPr lang="en-US"/>
        </a:p>
      </dgm:t>
    </dgm:pt>
    <dgm:pt modelId="{94152600-253D-4308-8A23-412E70592F99}" type="parTrans" cxnId="{2057594A-6DA5-4C91-89C2-6A49CEC7BF82}">
      <dgm:prSet/>
      <dgm:spPr/>
      <dgm:t>
        <a:bodyPr/>
        <a:lstStyle/>
        <a:p>
          <a:endParaRPr lang="en-US"/>
        </a:p>
      </dgm:t>
    </dgm:pt>
    <dgm:pt modelId="{9ED217EE-0D70-4595-A1FB-26388305BF81}" type="sibTrans" cxnId="{2057594A-6DA5-4C91-89C2-6A49CEC7BF82}">
      <dgm:prSet/>
      <dgm:spPr/>
      <dgm:t>
        <a:bodyPr/>
        <a:lstStyle/>
        <a:p>
          <a:endParaRPr lang="en-US"/>
        </a:p>
      </dgm:t>
    </dgm:pt>
    <dgm:pt modelId="{7875A186-26F0-4865-930C-1482A339601E}">
      <dgm:prSet/>
      <dgm:spPr/>
      <dgm:t>
        <a:bodyPr/>
        <a:lstStyle/>
        <a:p>
          <a:r>
            <a:rPr lang="nl-NL"/>
            <a:t>Afbouwen medicatie, minder eten en drinken</a:t>
          </a:r>
          <a:endParaRPr lang="en-US"/>
        </a:p>
      </dgm:t>
    </dgm:pt>
    <dgm:pt modelId="{3A2A3729-6668-4147-BD3B-DB7E355ABD81}" type="parTrans" cxnId="{98AE8B4C-A87D-4CCB-8F99-0AF6CA60ABBD}">
      <dgm:prSet/>
      <dgm:spPr/>
      <dgm:t>
        <a:bodyPr/>
        <a:lstStyle/>
        <a:p>
          <a:endParaRPr lang="en-US"/>
        </a:p>
      </dgm:t>
    </dgm:pt>
    <dgm:pt modelId="{440FF695-CACD-4E24-B32A-4B3D18CF73FD}" type="sibTrans" cxnId="{98AE8B4C-A87D-4CCB-8F99-0AF6CA60ABBD}">
      <dgm:prSet/>
      <dgm:spPr/>
      <dgm:t>
        <a:bodyPr/>
        <a:lstStyle/>
        <a:p>
          <a:endParaRPr lang="en-US"/>
        </a:p>
      </dgm:t>
    </dgm:pt>
    <dgm:pt modelId="{90A7CC5E-825B-46F9-B288-46CED07BECE5}">
      <dgm:prSet/>
      <dgm:spPr/>
      <dgm:t>
        <a:bodyPr/>
        <a:lstStyle/>
        <a:p>
          <a:r>
            <a:rPr lang="nl-NL"/>
            <a:t>Palliatieve sedatie, euthanasie, stoppen met eten en drinken</a:t>
          </a:r>
          <a:endParaRPr lang="en-US"/>
        </a:p>
      </dgm:t>
    </dgm:pt>
    <dgm:pt modelId="{B7E42E17-B33E-4FCC-9E0B-0854A2ED3297}" type="parTrans" cxnId="{F86519AE-7C3C-4B42-BD95-068ED9099462}">
      <dgm:prSet/>
      <dgm:spPr/>
      <dgm:t>
        <a:bodyPr/>
        <a:lstStyle/>
        <a:p>
          <a:endParaRPr lang="en-US"/>
        </a:p>
      </dgm:t>
    </dgm:pt>
    <dgm:pt modelId="{93232EA3-75C0-4541-BF0B-02114609148A}" type="sibTrans" cxnId="{F86519AE-7C3C-4B42-BD95-068ED9099462}">
      <dgm:prSet/>
      <dgm:spPr/>
      <dgm:t>
        <a:bodyPr/>
        <a:lstStyle/>
        <a:p>
          <a:endParaRPr lang="en-US"/>
        </a:p>
      </dgm:t>
    </dgm:pt>
    <dgm:pt modelId="{A176F0A9-66EA-484E-B7EE-EDED731D96F1}" type="pres">
      <dgm:prSet presAssocID="{8BE01EC2-D878-46A7-85D8-9A95689691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8C37775-FEC5-47CD-AE6D-4FE0208008AB}" type="pres">
      <dgm:prSet presAssocID="{654B3DF9-B17D-4B94-A057-49520286DC32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EABA20D-CE75-4030-A73A-02C3D7970BB5}" type="pres">
      <dgm:prSet presAssocID="{294672EC-36E9-41C7-96B7-10A1B163B388}" presName="spacer" presStyleCnt="0"/>
      <dgm:spPr/>
    </dgm:pt>
    <dgm:pt modelId="{FA7C5457-8FEC-4BE9-8CD3-120FC17C513B}" type="pres">
      <dgm:prSet presAssocID="{4EC7B80E-B37A-43DC-8CA3-E879FD52FA0F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5737AFC-4B4D-408C-AB53-9EE60E3EC258}" type="pres">
      <dgm:prSet presAssocID="{35059AEB-9868-498C-B076-174A11C917F7}" presName="spacer" presStyleCnt="0"/>
      <dgm:spPr/>
    </dgm:pt>
    <dgm:pt modelId="{12EA60A1-A5BA-4869-8CA2-E4698EBB77BD}" type="pres">
      <dgm:prSet presAssocID="{4164E1E4-4D13-4ABA-8615-A387FD94F122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DA81E1C-1798-49C9-823A-0AF47FA89B75}" type="pres">
      <dgm:prSet presAssocID="{FA1CEEE4-3A66-4704-8462-092D9DF563A9}" presName="spacer" presStyleCnt="0"/>
      <dgm:spPr/>
    </dgm:pt>
    <dgm:pt modelId="{9EE7A9EF-2B30-4A09-B737-B56C06D7969D}" type="pres">
      <dgm:prSet presAssocID="{70E67A55-777B-4DD4-BD49-42CD2EC18337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B071A2D-EF54-4BB6-9F70-5FA6685B2F2D}" type="pres">
      <dgm:prSet presAssocID="{E4269589-C07D-472A-97C6-C52DC501353E}" presName="spacer" presStyleCnt="0"/>
      <dgm:spPr/>
    </dgm:pt>
    <dgm:pt modelId="{16F3C4E8-1450-48B8-8CF2-03BA92596530}" type="pres">
      <dgm:prSet presAssocID="{4A67EA5F-5171-47F1-8655-5ED5485A7A48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68A9283-5421-43B3-9A72-B3FAFFD80948}" type="pres">
      <dgm:prSet presAssocID="{DE26C6D9-E7D1-4C86-AC4C-3AAABC76DCBB}" presName="spacer" presStyleCnt="0"/>
      <dgm:spPr/>
    </dgm:pt>
    <dgm:pt modelId="{9DA32ABD-EA96-4333-B0B6-D73485FB52C0}" type="pres">
      <dgm:prSet presAssocID="{2C8218D0-51C3-4840-8DBB-E9FADFD4187E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0919466-B283-4DD1-94AC-992B97B6D421}" type="pres">
      <dgm:prSet presAssocID="{6C0BC882-7507-4F3E-8909-5527C095ECAD}" presName="spacer" presStyleCnt="0"/>
      <dgm:spPr/>
    </dgm:pt>
    <dgm:pt modelId="{80B6F7C9-9EFD-4ACA-8213-400BCCB637D2}" type="pres">
      <dgm:prSet presAssocID="{9C24817A-F30A-4F04-9818-A414E992CB63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0E1DC0D-887E-4308-8083-7EA3CB918FF5}" type="pres">
      <dgm:prSet presAssocID="{9ED217EE-0D70-4595-A1FB-26388305BF81}" presName="spacer" presStyleCnt="0"/>
      <dgm:spPr/>
    </dgm:pt>
    <dgm:pt modelId="{BF5AE503-99FB-49C4-809F-8684E5031A09}" type="pres">
      <dgm:prSet presAssocID="{7875A186-26F0-4865-930C-1482A339601E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0EF2BBB-49C5-471A-ADC4-7E35CE459089}" type="pres">
      <dgm:prSet presAssocID="{440FF695-CACD-4E24-B32A-4B3D18CF73FD}" presName="spacer" presStyleCnt="0"/>
      <dgm:spPr/>
    </dgm:pt>
    <dgm:pt modelId="{29624303-1003-46F1-B143-0DA1BDD888DE}" type="pres">
      <dgm:prSet presAssocID="{90A7CC5E-825B-46F9-B288-46CED07BECE5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3FA03841-E8FD-48E5-9C21-6A51A9C08D87}" srcId="{8BE01EC2-D878-46A7-85D8-9A95689691D6}" destId="{4A67EA5F-5171-47F1-8655-5ED5485A7A48}" srcOrd="4" destOrd="0" parTransId="{895D6F82-43BD-423C-8A04-FBBF273B1EE9}" sibTransId="{DE26C6D9-E7D1-4C86-AC4C-3AAABC76DCBB}"/>
    <dgm:cxn modelId="{FFCF6F3E-6EFD-4FCA-B4A0-6F1558C30123}" type="presOf" srcId="{8BE01EC2-D878-46A7-85D8-9A95689691D6}" destId="{A176F0A9-66EA-484E-B7EE-EDED731D96F1}" srcOrd="0" destOrd="0" presId="urn:microsoft.com/office/officeart/2005/8/layout/vList2"/>
    <dgm:cxn modelId="{F86519AE-7C3C-4B42-BD95-068ED9099462}" srcId="{8BE01EC2-D878-46A7-85D8-9A95689691D6}" destId="{90A7CC5E-825B-46F9-B288-46CED07BECE5}" srcOrd="8" destOrd="0" parTransId="{B7E42E17-B33E-4FCC-9E0B-0854A2ED3297}" sibTransId="{93232EA3-75C0-4541-BF0B-02114609148A}"/>
    <dgm:cxn modelId="{98AE8B4C-A87D-4CCB-8F99-0AF6CA60ABBD}" srcId="{8BE01EC2-D878-46A7-85D8-9A95689691D6}" destId="{7875A186-26F0-4865-930C-1482A339601E}" srcOrd="7" destOrd="0" parTransId="{3A2A3729-6668-4147-BD3B-DB7E355ABD81}" sibTransId="{440FF695-CACD-4E24-B32A-4B3D18CF73FD}"/>
    <dgm:cxn modelId="{3D00E639-E554-47DA-8D78-C44EBC694657}" srcId="{8BE01EC2-D878-46A7-85D8-9A95689691D6}" destId="{4164E1E4-4D13-4ABA-8615-A387FD94F122}" srcOrd="2" destOrd="0" parTransId="{822E253B-4588-4401-8F2B-061603C21308}" sibTransId="{FA1CEEE4-3A66-4704-8462-092D9DF563A9}"/>
    <dgm:cxn modelId="{EEEBE769-5F96-4A50-983D-DE4D99071288}" srcId="{8BE01EC2-D878-46A7-85D8-9A95689691D6}" destId="{70E67A55-777B-4DD4-BD49-42CD2EC18337}" srcOrd="3" destOrd="0" parTransId="{3AE992E7-F1B6-470B-A7CC-90AF52464136}" sibTransId="{E4269589-C07D-472A-97C6-C52DC501353E}"/>
    <dgm:cxn modelId="{A5ECD223-CDA3-4C51-B61E-FB8C3E94831D}" type="presOf" srcId="{654B3DF9-B17D-4B94-A057-49520286DC32}" destId="{A8C37775-FEC5-47CD-AE6D-4FE0208008AB}" srcOrd="0" destOrd="0" presId="urn:microsoft.com/office/officeart/2005/8/layout/vList2"/>
    <dgm:cxn modelId="{4ED05CCE-7315-4B18-982F-D6C45DE19104}" type="presOf" srcId="{90A7CC5E-825B-46F9-B288-46CED07BECE5}" destId="{29624303-1003-46F1-B143-0DA1BDD888DE}" srcOrd="0" destOrd="0" presId="urn:microsoft.com/office/officeart/2005/8/layout/vList2"/>
    <dgm:cxn modelId="{C634E455-01D0-4AB4-A13B-A8EBA9875297}" type="presOf" srcId="{4164E1E4-4D13-4ABA-8615-A387FD94F122}" destId="{12EA60A1-A5BA-4869-8CA2-E4698EBB77BD}" srcOrd="0" destOrd="0" presId="urn:microsoft.com/office/officeart/2005/8/layout/vList2"/>
    <dgm:cxn modelId="{C5F336A9-5F0C-4932-A2F1-4BB7F4359640}" type="presOf" srcId="{4A67EA5F-5171-47F1-8655-5ED5485A7A48}" destId="{16F3C4E8-1450-48B8-8CF2-03BA92596530}" srcOrd="0" destOrd="0" presId="urn:microsoft.com/office/officeart/2005/8/layout/vList2"/>
    <dgm:cxn modelId="{C9319588-53F7-4AD6-8CD9-780463295406}" type="presOf" srcId="{7875A186-26F0-4865-930C-1482A339601E}" destId="{BF5AE503-99FB-49C4-809F-8684E5031A09}" srcOrd="0" destOrd="0" presId="urn:microsoft.com/office/officeart/2005/8/layout/vList2"/>
    <dgm:cxn modelId="{1FBF06CA-11A0-4115-A3F1-2FC119878B0E}" srcId="{8BE01EC2-D878-46A7-85D8-9A95689691D6}" destId="{4EC7B80E-B37A-43DC-8CA3-E879FD52FA0F}" srcOrd="1" destOrd="0" parTransId="{33051CCC-888A-4C16-A4A1-7232E8E6CDD3}" sibTransId="{35059AEB-9868-498C-B076-174A11C917F7}"/>
    <dgm:cxn modelId="{7C09722A-8658-48D3-8465-D21107FC068D}" srcId="{8BE01EC2-D878-46A7-85D8-9A95689691D6}" destId="{654B3DF9-B17D-4B94-A057-49520286DC32}" srcOrd="0" destOrd="0" parTransId="{EE185094-5B0E-424C-89A1-69EDBEA04D3D}" sibTransId="{294672EC-36E9-41C7-96B7-10A1B163B388}"/>
    <dgm:cxn modelId="{9DCC7A6A-1677-48C5-A5B8-3BFC6523E30C}" type="presOf" srcId="{9C24817A-F30A-4F04-9818-A414E992CB63}" destId="{80B6F7C9-9EFD-4ACA-8213-400BCCB637D2}" srcOrd="0" destOrd="0" presId="urn:microsoft.com/office/officeart/2005/8/layout/vList2"/>
    <dgm:cxn modelId="{40E90385-B39F-4B4E-A018-5720B2FDCAC0}" type="presOf" srcId="{70E67A55-777B-4DD4-BD49-42CD2EC18337}" destId="{9EE7A9EF-2B30-4A09-B737-B56C06D7969D}" srcOrd="0" destOrd="0" presId="urn:microsoft.com/office/officeart/2005/8/layout/vList2"/>
    <dgm:cxn modelId="{2057594A-6DA5-4C91-89C2-6A49CEC7BF82}" srcId="{8BE01EC2-D878-46A7-85D8-9A95689691D6}" destId="{9C24817A-F30A-4F04-9818-A414E992CB63}" srcOrd="6" destOrd="0" parTransId="{94152600-253D-4308-8A23-412E70592F99}" sibTransId="{9ED217EE-0D70-4595-A1FB-26388305BF81}"/>
    <dgm:cxn modelId="{9EAFCCE7-6AA2-410C-8023-3EA38FA35A07}" type="presOf" srcId="{2C8218D0-51C3-4840-8DBB-E9FADFD4187E}" destId="{9DA32ABD-EA96-4333-B0B6-D73485FB52C0}" srcOrd="0" destOrd="0" presId="urn:microsoft.com/office/officeart/2005/8/layout/vList2"/>
    <dgm:cxn modelId="{1D3CD23F-FEF8-459D-921D-A83AAB154A0E}" srcId="{8BE01EC2-D878-46A7-85D8-9A95689691D6}" destId="{2C8218D0-51C3-4840-8DBB-E9FADFD4187E}" srcOrd="5" destOrd="0" parTransId="{CBBB6498-36D1-493D-B244-8C9FF09D1C86}" sibTransId="{6C0BC882-7507-4F3E-8909-5527C095ECAD}"/>
    <dgm:cxn modelId="{4FCCB0A7-4454-41A0-A382-09CFA831E269}" type="presOf" srcId="{4EC7B80E-B37A-43DC-8CA3-E879FD52FA0F}" destId="{FA7C5457-8FEC-4BE9-8CD3-120FC17C513B}" srcOrd="0" destOrd="0" presId="urn:microsoft.com/office/officeart/2005/8/layout/vList2"/>
    <dgm:cxn modelId="{ACD0EAD8-8E55-41E3-A338-79BBEB1B1B8D}" type="presParOf" srcId="{A176F0A9-66EA-484E-B7EE-EDED731D96F1}" destId="{A8C37775-FEC5-47CD-AE6D-4FE0208008AB}" srcOrd="0" destOrd="0" presId="urn:microsoft.com/office/officeart/2005/8/layout/vList2"/>
    <dgm:cxn modelId="{09330DD9-6EEF-44A6-A1D8-B3EC0EF635C3}" type="presParOf" srcId="{A176F0A9-66EA-484E-B7EE-EDED731D96F1}" destId="{FEABA20D-CE75-4030-A73A-02C3D7970BB5}" srcOrd="1" destOrd="0" presId="urn:microsoft.com/office/officeart/2005/8/layout/vList2"/>
    <dgm:cxn modelId="{E58A0564-FC52-4300-A72F-93AE1B56977A}" type="presParOf" srcId="{A176F0A9-66EA-484E-B7EE-EDED731D96F1}" destId="{FA7C5457-8FEC-4BE9-8CD3-120FC17C513B}" srcOrd="2" destOrd="0" presId="urn:microsoft.com/office/officeart/2005/8/layout/vList2"/>
    <dgm:cxn modelId="{90F80923-D31A-4B18-B0ED-2F58B0386533}" type="presParOf" srcId="{A176F0A9-66EA-484E-B7EE-EDED731D96F1}" destId="{45737AFC-4B4D-408C-AB53-9EE60E3EC258}" srcOrd="3" destOrd="0" presId="urn:microsoft.com/office/officeart/2005/8/layout/vList2"/>
    <dgm:cxn modelId="{7B7E5CEB-8FD2-43DB-9EFB-C4D080D5B149}" type="presParOf" srcId="{A176F0A9-66EA-484E-B7EE-EDED731D96F1}" destId="{12EA60A1-A5BA-4869-8CA2-E4698EBB77BD}" srcOrd="4" destOrd="0" presId="urn:microsoft.com/office/officeart/2005/8/layout/vList2"/>
    <dgm:cxn modelId="{B84C7A4A-7F0B-4761-8ADB-95C2F5704779}" type="presParOf" srcId="{A176F0A9-66EA-484E-B7EE-EDED731D96F1}" destId="{FDA81E1C-1798-49C9-823A-0AF47FA89B75}" srcOrd="5" destOrd="0" presId="urn:microsoft.com/office/officeart/2005/8/layout/vList2"/>
    <dgm:cxn modelId="{8D1F9078-B8E5-4B7C-9AAA-449F9ED2B550}" type="presParOf" srcId="{A176F0A9-66EA-484E-B7EE-EDED731D96F1}" destId="{9EE7A9EF-2B30-4A09-B737-B56C06D7969D}" srcOrd="6" destOrd="0" presId="urn:microsoft.com/office/officeart/2005/8/layout/vList2"/>
    <dgm:cxn modelId="{254B09C2-34A0-4548-9FF1-303A613E97BB}" type="presParOf" srcId="{A176F0A9-66EA-484E-B7EE-EDED731D96F1}" destId="{EB071A2D-EF54-4BB6-9F70-5FA6685B2F2D}" srcOrd="7" destOrd="0" presId="urn:microsoft.com/office/officeart/2005/8/layout/vList2"/>
    <dgm:cxn modelId="{B2944B06-5DE2-48EE-85FB-9DA6D15E24D9}" type="presParOf" srcId="{A176F0A9-66EA-484E-B7EE-EDED731D96F1}" destId="{16F3C4E8-1450-48B8-8CF2-03BA92596530}" srcOrd="8" destOrd="0" presId="urn:microsoft.com/office/officeart/2005/8/layout/vList2"/>
    <dgm:cxn modelId="{787B4F15-209E-4291-8A7B-13607DFA3998}" type="presParOf" srcId="{A176F0A9-66EA-484E-B7EE-EDED731D96F1}" destId="{E68A9283-5421-43B3-9A72-B3FAFFD80948}" srcOrd="9" destOrd="0" presId="urn:microsoft.com/office/officeart/2005/8/layout/vList2"/>
    <dgm:cxn modelId="{00BF577F-A4C5-49CA-B608-90AC759E215C}" type="presParOf" srcId="{A176F0A9-66EA-484E-B7EE-EDED731D96F1}" destId="{9DA32ABD-EA96-4333-B0B6-D73485FB52C0}" srcOrd="10" destOrd="0" presId="urn:microsoft.com/office/officeart/2005/8/layout/vList2"/>
    <dgm:cxn modelId="{1390B4E3-1845-41C7-BB87-0A83340373F5}" type="presParOf" srcId="{A176F0A9-66EA-484E-B7EE-EDED731D96F1}" destId="{40919466-B283-4DD1-94AC-992B97B6D421}" srcOrd="11" destOrd="0" presId="urn:microsoft.com/office/officeart/2005/8/layout/vList2"/>
    <dgm:cxn modelId="{EA1E7B1C-A9B3-4A4B-B408-466307CD53C1}" type="presParOf" srcId="{A176F0A9-66EA-484E-B7EE-EDED731D96F1}" destId="{80B6F7C9-9EFD-4ACA-8213-400BCCB637D2}" srcOrd="12" destOrd="0" presId="urn:microsoft.com/office/officeart/2005/8/layout/vList2"/>
    <dgm:cxn modelId="{32E26688-C48F-40BF-B080-5AEF56B9D1F5}" type="presParOf" srcId="{A176F0A9-66EA-484E-B7EE-EDED731D96F1}" destId="{C0E1DC0D-887E-4308-8083-7EA3CB918FF5}" srcOrd="13" destOrd="0" presId="urn:microsoft.com/office/officeart/2005/8/layout/vList2"/>
    <dgm:cxn modelId="{2E8BF62A-06A7-4705-8F05-57AB1258BE58}" type="presParOf" srcId="{A176F0A9-66EA-484E-B7EE-EDED731D96F1}" destId="{BF5AE503-99FB-49C4-809F-8684E5031A09}" srcOrd="14" destOrd="0" presId="urn:microsoft.com/office/officeart/2005/8/layout/vList2"/>
    <dgm:cxn modelId="{474ECC6C-8ACA-4396-92AD-1A0B1DAFFC72}" type="presParOf" srcId="{A176F0A9-66EA-484E-B7EE-EDED731D96F1}" destId="{E0EF2BBB-49C5-471A-ADC4-7E35CE459089}" srcOrd="15" destOrd="0" presId="urn:microsoft.com/office/officeart/2005/8/layout/vList2"/>
    <dgm:cxn modelId="{2DD4974F-9D36-455A-A27C-165D5DD06FE4}" type="presParOf" srcId="{A176F0A9-66EA-484E-B7EE-EDED731D96F1}" destId="{29624303-1003-46F1-B143-0DA1BDD888DE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B7AB362-12B7-4CCD-B699-D8F7DCC85ACE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1729A14-FD82-46E4-A1CA-5E9AC039CDCF}">
      <dgm:prSet/>
      <dgm:spPr/>
      <dgm:t>
        <a:bodyPr/>
        <a:lstStyle/>
        <a:p>
          <a:r>
            <a:rPr lang="nl-NL"/>
            <a:t>Handreiking: </a:t>
          </a:r>
          <a:r>
            <a:rPr lang="nl-NL" u="sng"/>
            <a:t>Zorg voor mensen die bewust afzien van eten en drinken om het levenseinde te bespoedigen</a:t>
          </a:r>
          <a:endParaRPr lang="en-US"/>
        </a:p>
      </dgm:t>
    </dgm:pt>
    <dgm:pt modelId="{C7514CEF-ED96-42D2-9A7C-1B2BEC9C71AC}" type="parTrans" cxnId="{D590C2BD-3A15-4443-9428-06EDCA2330DC}">
      <dgm:prSet/>
      <dgm:spPr/>
      <dgm:t>
        <a:bodyPr/>
        <a:lstStyle/>
        <a:p>
          <a:endParaRPr lang="en-US"/>
        </a:p>
      </dgm:t>
    </dgm:pt>
    <dgm:pt modelId="{B188BEAD-59A9-4E71-9548-8BB60436C304}" type="sibTrans" cxnId="{D590C2BD-3A15-4443-9428-06EDCA2330DC}">
      <dgm:prSet/>
      <dgm:spPr/>
      <dgm:t>
        <a:bodyPr/>
        <a:lstStyle/>
        <a:p>
          <a:endParaRPr lang="en-US"/>
        </a:p>
      </dgm:t>
    </dgm:pt>
    <dgm:pt modelId="{92E0B294-C98B-4577-919D-8268FCB100B9}">
      <dgm:prSet/>
      <dgm:spPr/>
      <dgm:t>
        <a:bodyPr/>
        <a:lstStyle/>
        <a:p>
          <a:r>
            <a:rPr lang="nl-NL"/>
            <a:t>KNMG en V&amp;VN 2014</a:t>
          </a:r>
          <a:endParaRPr lang="en-US"/>
        </a:p>
      </dgm:t>
    </dgm:pt>
    <dgm:pt modelId="{18BAD1FD-2340-4DD2-A78D-7807CFB8C2F4}" type="parTrans" cxnId="{7923DCCF-8C4B-42FA-9806-8025B4B00871}">
      <dgm:prSet/>
      <dgm:spPr/>
      <dgm:t>
        <a:bodyPr/>
        <a:lstStyle/>
        <a:p>
          <a:endParaRPr lang="en-US"/>
        </a:p>
      </dgm:t>
    </dgm:pt>
    <dgm:pt modelId="{B07E2E2B-FA9D-4A0A-8EBE-C6246C8AEE0B}" type="sibTrans" cxnId="{7923DCCF-8C4B-42FA-9806-8025B4B00871}">
      <dgm:prSet/>
      <dgm:spPr/>
      <dgm:t>
        <a:bodyPr/>
        <a:lstStyle/>
        <a:p>
          <a:endParaRPr lang="en-US"/>
        </a:p>
      </dgm:t>
    </dgm:pt>
    <dgm:pt modelId="{A7AC556C-52E3-46D0-A66D-B90351A64350}">
      <dgm:prSet/>
      <dgm:spPr/>
      <dgm:t>
        <a:bodyPr/>
        <a:lstStyle/>
        <a:p>
          <a:r>
            <a:rPr lang="nl-NL"/>
            <a:t>Te vinden op deze titel</a:t>
          </a:r>
          <a:endParaRPr lang="en-US"/>
        </a:p>
      </dgm:t>
    </dgm:pt>
    <dgm:pt modelId="{B9D7CCB8-9CA6-44C0-8893-60010BA1EFDC}" type="parTrans" cxnId="{3546F536-D786-4085-A28A-9026C60E957E}">
      <dgm:prSet/>
      <dgm:spPr/>
      <dgm:t>
        <a:bodyPr/>
        <a:lstStyle/>
        <a:p>
          <a:endParaRPr lang="en-US"/>
        </a:p>
      </dgm:t>
    </dgm:pt>
    <dgm:pt modelId="{411A0AE8-566C-4C4E-B7AD-C5357E4535AA}" type="sibTrans" cxnId="{3546F536-D786-4085-A28A-9026C60E957E}">
      <dgm:prSet/>
      <dgm:spPr/>
      <dgm:t>
        <a:bodyPr/>
        <a:lstStyle/>
        <a:p>
          <a:endParaRPr lang="en-US"/>
        </a:p>
      </dgm:t>
    </dgm:pt>
    <dgm:pt modelId="{879A7B1D-A631-4E07-A5D2-ABF2EBB9CE1B}">
      <dgm:prSet/>
      <dgm:spPr/>
      <dgm:t>
        <a:bodyPr/>
        <a:lstStyle/>
        <a:p>
          <a:r>
            <a:rPr lang="nl-NL"/>
            <a:t>Voor vanmiddag speciaal hoofdstuk 6: Omgaan met afweergedrag</a:t>
          </a:r>
          <a:endParaRPr lang="en-US"/>
        </a:p>
      </dgm:t>
    </dgm:pt>
    <dgm:pt modelId="{968757BC-DEF7-463D-95A2-2567755C8AA7}" type="parTrans" cxnId="{04183645-1712-484B-BA5F-8BE9ABD8C777}">
      <dgm:prSet/>
      <dgm:spPr/>
      <dgm:t>
        <a:bodyPr/>
        <a:lstStyle/>
        <a:p>
          <a:endParaRPr lang="en-US"/>
        </a:p>
      </dgm:t>
    </dgm:pt>
    <dgm:pt modelId="{509A84E7-C3F4-4740-AF75-7ADDBDF9716B}" type="sibTrans" cxnId="{04183645-1712-484B-BA5F-8BE9ABD8C777}">
      <dgm:prSet/>
      <dgm:spPr/>
      <dgm:t>
        <a:bodyPr/>
        <a:lstStyle/>
        <a:p>
          <a:endParaRPr lang="en-US"/>
        </a:p>
      </dgm:t>
    </dgm:pt>
    <dgm:pt modelId="{F29DB80F-AA28-45CB-BC4D-EBE0B636A86B}">
      <dgm:prSet/>
      <dgm:spPr/>
      <dgm:t>
        <a:bodyPr/>
        <a:lstStyle/>
        <a:p>
          <a:r>
            <a:rPr lang="nl-NL"/>
            <a:t>Bij mensen met dementie (en ook verstandelijke beperking of chronishc psychiatrisch ziektebeeld)	</a:t>
          </a:r>
          <a:endParaRPr lang="en-US"/>
        </a:p>
      </dgm:t>
    </dgm:pt>
    <dgm:pt modelId="{9F435321-0CCE-4E9C-BBD7-B9FF3ABB6CC1}" type="parTrans" cxnId="{C81736FC-3EAA-43A9-AE78-ACEA30997D06}">
      <dgm:prSet/>
      <dgm:spPr/>
      <dgm:t>
        <a:bodyPr/>
        <a:lstStyle/>
        <a:p>
          <a:endParaRPr lang="en-US"/>
        </a:p>
      </dgm:t>
    </dgm:pt>
    <dgm:pt modelId="{C202A596-95CA-41EA-9648-07F1EAE2D394}" type="sibTrans" cxnId="{C81736FC-3EAA-43A9-AE78-ACEA30997D06}">
      <dgm:prSet/>
      <dgm:spPr/>
      <dgm:t>
        <a:bodyPr/>
        <a:lstStyle/>
        <a:p>
          <a:endParaRPr lang="en-US"/>
        </a:p>
      </dgm:t>
    </dgm:pt>
    <dgm:pt modelId="{A6C5397F-81D9-4E2E-AC06-92A124C669D2}" type="pres">
      <dgm:prSet presAssocID="{1B7AB362-12B7-4CCD-B699-D8F7DCC85A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EA249152-6E30-4EE3-8BFE-33FF1A40D5EE}" type="pres">
      <dgm:prSet presAssocID="{F1729A14-FD82-46E4-A1CA-5E9AC039CDC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B5EB779-5D2F-48D7-873D-B622870116D4}" type="pres">
      <dgm:prSet presAssocID="{B188BEAD-59A9-4E71-9548-8BB60436C304}" presName="spacer" presStyleCnt="0"/>
      <dgm:spPr/>
    </dgm:pt>
    <dgm:pt modelId="{FD3EC40A-2322-4CE1-9ED5-D5889928626A}" type="pres">
      <dgm:prSet presAssocID="{92E0B294-C98B-4577-919D-8268FCB100B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5206FBB-32D6-43D6-8C9C-D388E155EDAE}" type="pres">
      <dgm:prSet presAssocID="{B07E2E2B-FA9D-4A0A-8EBE-C6246C8AEE0B}" presName="spacer" presStyleCnt="0"/>
      <dgm:spPr/>
    </dgm:pt>
    <dgm:pt modelId="{2BC15C7C-9BA0-4AB7-9FA6-02C18CC9D6AB}" type="pres">
      <dgm:prSet presAssocID="{A7AC556C-52E3-46D0-A66D-B90351A64350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456A6F2-4C5C-457E-83B8-9872FB6C0606}" type="pres">
      <dgm:prSet presAssocID="{411A0AE8-566C-4C4E-B7AD-C5357E4535AA}" presName="spacer" presStyleCnt="0"/>
      <dgm:spPr/>
    </dgm:pt>
    <dgm:pt modelId="{B679A4C2-1DA9-4F02-8A6D-44125D5C7759}" type="pres">
      <dgm:prSet presAssocID="{879A7B1D-A631-4E07-A5D2-ABF2EBB9CE1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02FE382-CC1B-4142-9AB2-8188C0E91744}" type="pres">
      <dgm:prSet presAssocID="{509A84E7-C3F4-4740-AF75-7ADDBDF9716B}" presName="spacer" presStyleCnt="0"/>
      <dgm:spPr/>
    </dgm:pt>
    <dgm:pt modelId="{43376028-23EB-4E01-AC9F-23457E76E264}" type="pres">
      <dgm:prSet presAssocID="{F29DB80F-AA28-45CB-BC4D-EBE0B636A86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D590C2BD-3A15-4443-9428-06EDCA2330DC}" srcId="{1B7AB362-12B7-4CCD-B699-D8F7DCC85ACE}" destId="{F1729A14-FD82-46E4-A1CA-5E9AC039CDCF}" srcOrd="0" destOrd="0" parTransId="{C7514CEF-ED96-42D2-9A7C-1B2BEC9C71AC}" sibTransId="{B188BEAD-59A9-4E71-9548-8BB60436C304}"/>
    <dgm:cxn modelId="{4FAB0535-B373-4227-ABFB-C78E91F9A4A8}" type="presOf" srcId="{F29DB80F-AA28-45CB-BC4D-EBE0B636A86B}" destId="{43376028-23EB-4E01-AC9F-23457E76E264}" srcOrd="0" destOrd="0" presId="urn:microsoft.com/office/officeart/2005/8/layout/vList2"/>
    <dgm:cxn modelId="{C81736FC-3EAA-43A9-AE78-ACEA30997D06}" srcId="{1B7AB362-12B7-4CCD-B699-D8F7DCC85ACE}" destId="{F29DB80F-AA28-45CB-BC4D-EBE0B636A86B}" srcOrd="4" destOrd="0" parTransId="{9F435321-0CCE-4E9C-BBD7-B9FF3ABB6CC1}" sibTransId="{C202A596-95CA-41EA-9648-07F1EAE2D394}"/>
    <dgm:cxn modelId="{7923DCCF-8C4B-42FA-9806-8025B4B00871}" srcId="{1B7AB362-12B7-4CCD-B699-D8F7DCC85ACE}" destId="{92E0B294-C98B-4577-919D-8268FCB100B9}" srcOrd="1" destOrd="0" parTransId="{18BAD1FD-2340-4DD2-A78D-7807CFB8C2F4}" sibTransId="{B07E2E2B-FA9D-4A0A-8EBE-C6246C8AEE0B}"/>
    <dgm:cxn modelId="{BC0E0104-58D7-4B99-AECD-1D2193E1CE1E}" type="presOf" srcId="{F1729A14-FD82-46E4-A1CA-5E9AC039CDCF}" destId="{EA249152-6E30-4EE3-8BFE-33FF1A40D5EE}" srcOrd="0" destOrd="0" presId="urn:microsoft.com/office/officeart/2005/8/layout/vList2"/>
    <dgm:cxn modelId="{B8FA05F4-14D7-4EE4-B1E6-03183C8E6AF9}" type="presOf" srcId="{1B7AB362-12B7-4CCD-B699-D8F7DCC85ACE}" destId="{A6C5397F-81D9-4E2E-AC06-92A124C669D2}" srcOrd="0" destOrd="0" presId="urn:microsoft.com/office/officeart/2005/8/layout/vList2"/>
    <dgm:cxn modelId="{3546F536-D786-4085-A28A-9026C60E957E}" srcId="{1B7AB362-12B7-4CCD-B699-D8F7DCC85ACE}" destId="{A7AC556C-52E3-46D0-A66D-B90351A64350}" srcOrd="2" destOrd="0" parTransId="{B9D7CCB8-9CA6-44C0-8893-60010BA1EFDC}" sibTransId="{411A0AE8-566C-4C4E-B7AD-C5357E4535AA}"/>
    <dgm:cxn modelId="{04183645-1712-484B-BA5F-8BE9ABD8C777}" srcId="{1B7AB362-12B7-4CCD-B699-D8F7DCC85ACE}" destId="{879A7B1D-A631-4E07-A5D2-ABF2EBB9CE1B}" srcOrd="3" destOrd="0" parTransId="{968757BC-DEF7-463D-95A2-2567755C8AA7}" sibTransId="{509A84E7-C3F4-4740-AF75-7ADDBDF9716B}"/>
    <dgm:cxn modelId="{69401AE8-3936-4199-961F-14BCBB60E6E1}" type="presOf" srcId="{92E0B294-C98B-4577-919D-8268FCB100B9}" destId="{FD3EC40A-2322-4CE1-9ED5-D5889928626A}" srcOrd="0" destOrd="0" presId="urn:microsoft.com/office/officeart/2005/8/layout/vList2"/>
    <dgm:cxn modelId="{2D7686C0-523D-4250-8E27-A2D7AD0460AA}" type="presOf" srcId="{A7AC556C-52E3-46D0-A66D-B90351A64350}" destId="{2BC15C7C-9BA0-4AB7-9FA6-02C18CC9D6AB}" srcOrd="0" destOrd="0" presId="urn:microsoft.com/office/officeart/2005/8/layout/vList2"/>
    <dgm:cxn modelId="{52837D4E-211C-49D3-A0E8-4F91646DA548}" type="presOf" srcId="{879A7B1D-A631-4E07-A5D2-ABF2EBB9CE1B}" destId="{B679A4C2-1DA9-4F02-8A6D-44125D5C7759}" srcOrd="0" destOrd="0" presId="urn:microsoft.com/office/officeart/2005/8/layout/vList2"/>
    <dgm:cxn modelId="{7606A556-DFEF-4581-8254-9FB8F72A9F89}" type="presParOf" srcId="{A6C5397F-81D9-4E2E-AC06-92A124C669D2}" destId="{EA249152-6E30-4EE3-8BFE-33FF1A40D5EE}" srcOrd="0" destOrd="0" presId="urn:microsoft.com/office/officeart/2005/8/layout/vList2"/>
    <dgm:cxn modelId="{34429E98-3E4B-47EF-83CE-2C4A0BDF05F3}" type="presParOf" srcId="{A6C5397F-81D9-4E2E-AC06-92A124C669D2}" destId="{6B5EB779-5D2F-48D7-873D-B622870116D4}" srcOrd="1" destOrd="0" presId="urn:microsoft.com/office/officeart/2005/8/layout/vList2"/>
    <dgm:cxn modelId="{BD4A05BD-7D1B-4F2B-A4F8-922D91DB5B44}" type="presParOf" srcId="{A6C5397F-81D9-4E2E-AC06-92A124C669D2}" destId="{FD3EC40A-2322-4CE1-9ED5-D5889928626A}" srcOrd="2" destOrd="0" presId="urn:microsoft.com/office/officeart/2005/8/layout/vList2"/>
    <dgm:cxn modelId="{224B858D-172D-466D-AF2E-BDF30C851376}" type="presParOf" srcId="{A6C5397F-81D9-4E2E-AC06-92A124C669D2}" destId="{B5206FBB-32D6-43D6-8C9C-D388E155EDAE}" srcOrd="3" destOrd="0" presId="urn:microsoft.com/office/officeart/2005/8/layout/vList2"/>
    <dgm:cxn modelId="{DFF64D90-BB25-4EFB-9658-6E5E74F34ED2}" type="presParOf" srcId="{A6C5397F-81D9-4E2E-AC06-92A124C669D2}" destId="{2BC15C7C-9BA0-4AB7-9FA6-02C18CC9D6AB}" srcOrd="4" destOrd="0" presId="urn:microsoft.com/office/officeart/2005/8/layout/vList2"/>
    <dgm:cxn modelId="{0257FBE1-F0C3-4F9D-9576-7892481D047B}" type="presParOf" srcId="{A6C5397F-81D9-4E2E-AC06-92A124C669D2}" destId="{4456A6F2-4C5C-457E-83B8-9872FB6C0606}" srcOrd="5" destOrd="0" presId="urn:microsoft.com/office/officeart/2005/8/layout/vList2"/>
    <dgm:cxn modelId="{D37E5D17-54E2-49E8-9EC7-D13BB0C91D5E}" type="presParOf" srcId="{A6C5397F-81D9-4E2E-AC06-92A124C669D2}" destId="{B679A4C2-1DA9-4F02-8A6D-44125D5C7759}" srcOrd="6" destOrd="0" presId="urn:microsoft.com/office/officeart/2005/8/layout/vList2"/>
    <dgm:cxn modelId="{F7F6D89C-473B-4AAF-A518-38B7DAB9F9AA}" type="presParOf" srcId="{A6C5397F-81D9-4E2E-AC06-92A124C669D2}" destId="{B02FE382-CC1B-4142-9AB2-8188C0E91744}" srcOrd="7" destOrd="0" presId="urn:microsoft.com/office/officeart/2005/8/layout/vList2"/>
    <dgm:cxn modelId="{D5435807-8CAF-455D-92AE-A629EA9E01FA}" type="presParOf" srcId="{A6C5397F-81D9-4E2E-AC06-92A124C669D2}" destId="{43376028-23EB-4E01-AC9F-23457E76E26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529EC0-DFCD-49CD-A619-D694CA391B1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A76CEE6-7113-4077-9F42-9DAC9D2F84DD}">
      <dgm:prSet/>
      <dgm:spPr/>
      <dgm:t>
        <a:bodyPr/>
        <a:lstStyle/>
        <a:p>
          <a:r>
            <a:rPr lang="nl-NL"/>
            <a:t>Richtlijn: </a:t>
          </a:r>
          <a:r>
            <a:rPr lang="nl-NL" u="sng"/>
            <a:t>Signaleren in de palliatieve fase</a:t>
          </a:r>
          <a:endParaRPr lang="en-US"/>
        </a:p>
      </dgm:t>
    </dgm:pt>
    <dgm:pt modelId="{AAF481D1-A30B-4EDB-80A4-A38327E85A9F}" type="parTrans" cxnId="{F3E97239-F114-49C3-A577-A3B696EB7DDB}">
      <dgm:prSet/>
      <dgm:spPr/>
      <dgm:t>
        <a:bodyPr/>
        <a:lstStyle/>
        <a:p>
          <a:endParaRPr lang="en-US"/>
        </a:p>
      </dgm:t>
    </dgm:pt>
    <dgm:pt modelId="{B81FDA34-6990-4CAD-B2AC-D7D46A3BAC28}" type="sibTrans" cxnId="{F3E97239-F114-49C3-A577-A3B696EB7DDB}">
      <dgm:prSet/>
      <dgm:spPr/>
      <dgm:t>
        <a:bodyPr/>
        <a:lstStyle/>
        <a:p>
          <a:endParaRPr lang="en-US"/>
        </a:p>
      </dgm:t>
    </dgm:pt>
    <dgm:pt modelId="{8782BCE2-FC91-49EA-8975-232EBA8A2AED}">
      <dgm:prSet/>
      <dgm:spPr/>
      <dgm:t>
        <a:bodyPr/>
        <a:lstStyle/>
        <a:p>
          <a:r>
            <a:rPr lang="nl-NL"/>
            <a:t>Te vinden op IKNL</a:t>
          </a:r>
          <a:endParaRPr lang="en-US"/>
        </a:p>
      </dgm:t>
    </dgm:pt>
    <dgm:pt modelId="{109885C5-2E6C-4708-A995-2CA271DCD07C}" type="parTrans" cxnId="{3AFEEB07-4A6B-4126-948D-5EC1E43B3E7D}">
      <dgm:prSet/>
      <dgm:spPr/>
      <dgm:t>
        <a:bodyPr/>
        <a:lstStyle/>
        <a:p>
          <a:endParaRPr lang="en-US"/>
        </a:p>
      </dgm:t>
    </dgm:pt>
    <dgm:pt modelId="{F135AE98-B8E1-4749-B6E6-7C1F2B9FB915}" type="sibTrans" cxnId="{3AFEEB07-4A6B-4126-948D-5EC1E43B3E7D}">
      <dgm:prSet/>
      <dgm:spPr/>
      <dgm:t>
        <a:bodyPr/>
        <a:lstStyle/>
        <a:p>
          <a:endParaRPr lang="en-US"/>
        </a:p>
      </dgm:t>
    </dgm:pt>
    <dgm:pt modelId="{E23A0838-27A1-4797-B8A8-F5EE3DC029EF}">
      <dgm:prSet/>
      <dgm:spPr/>
      <dgm:t>
        <a:bodyPr/>
        <a:lstStyle/>
        <a:p>
          <a:r>
            <a:rPr lang="nl-NL"/>
            <a:t>Observeren en de juiste dingen doen en laten</a:t>
          </a:r>
          <a:endParaRPr lang="en-US"/>
        </a:p>
      </dgm:t>
    </dgm:pt>
    <dgm:pt modelId="{2F5E1015-5E50-42EE-8FF4-C3E18E906080}" type="parTrans" cxnId="{B952D1C8-8298-4D90-AC5A-BF23A9B145A3}">
      <dgm:prSet/>
      <dgm:spPr/>
      <dgm:t>
        <a:bodyPr/>
        <a:lstStyle/>
        <a:p>
          <a:endParaRPr lang="en-US"/>
        </a:p>
      </dgm:t>
    </dgm:pt>
    <dgm:pt modelId="{5C760769-8073-4F6F-95EF-B332F24FB704}" type="sibTrans" cxnId="{B952D1C8-8298-4D90-AC5A-BF23A9B145A3}">
      <dgm:prSet/>
      <dgm:spPr/>
      <dgm:t>
        <a:bodyPr/>
        <a:lstStyle/>
        <a:p>
          <a:endParaRPr lang="en-US"/>
        </a:p>
      </dgm:t>
    </dgm:pt>
    <dgm:pt modelId="{3EA976BE-916B-4E52-8B69-E95E0813DABB}">
      <dgm:prSet/>
      <dgm:spPr/>
      <dgm:t>
        <a:bodyPr/>
        <a:lstStyle/>
        <a:p>
          <a:r>
            <a:rPr lang="nl-NL"/>
            <a:t>Inmiddels is er een aanvulling signaleren bij dementie</a:t>
          </a:r>
          <a:endParaRPr lang="en-US"/>
        </a:p>
      </dgm:t>
    </dgm:pt>
    <dgm:pt modelId="{1416EC62-77A6-4139-B69E-67E037EE7826}" type="parTrans" cxnId="{4987CFCF-AE87-4DE9-8266-9BD161D73980}">
      <dgm:prSet/>
      <dgm:spPr/>
      <dgm:t>
        <a:bodyPr/>
        <a:lstStyle/>
        <a:p>
          <a:endParaRPr lang="en-US"/>
        </a:p>
      </dgm:t>
    </dgm:pt>
    <dgm:pt modelId="{20599B21-B6BC-40BF-873B-981AD2DFA622}" type="sibTrans" cxnId="{4987CFCF-AE87-4DE9-8266-9BD161D73980}">
      <dgm:prSet/>
      <dgm:spPr/>
      <dgm:t>
        <a:bodyPr/>
        <a:lstStyle/>
        <a:p>
          <a:endParaRPr lang="en-US"/>
        </a:p>
      </dgm:t>
    </dgm:pt>
    <dgm:pt modelId="{E619BD19-3BCB-418F-853A-BC8DA9152C7B}" type="pres">
      <dgm:prSet presAssocID="{D3529EC0-DFCD-49CD-A619-D694CA391B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B2B1316-5D16-48AA-887B-25BB08A5BEA7}" type="pres">
      <dgm:prSet presAssocID="{4A76CEE6-7113-4077-9F42-9DAC9D2F84D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BECFCD2-7E0A-455D-94C0-4A7D89CB2056}" type="pres">
      <dgm:prSet presAssocID="{B81FDA34-6990-4CAD-B2AC-D7D46A3BAC28}" presName="spacer" presStyleCnt="0"/>
      <dgm:spPr/>
    </dgm:pt>
    <dgm:pt modelId="{41B5013B-0611-43E3-B38C-8D5FCE8107EB}" type="pres">
      <dgm:prSet presAssocID="{8782BCE2-FC91-49EA-8975-232EBA8A2AE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527063F-E0CD-49AE-ABFA-89F4FD05432B}" type="pres">
      <dgm:prSet presAssocID="{F135AE98-B8E1-4749-B6E6-7C1F2B9FB915}" presName="spacer" presStyleCnt="0"/>
      <dgm:spPr/>
    </dgm:pt>
    <dgm:pt modelId="{7EEE5142-DCB5-461E-9489-C73D20A6ED37}" type="pres">
      <dgm:prSet presAssocID="{E23A0838-27A1-4797-B8A8-F5EE3DC029E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FD98BE6-6039-4DDE-A3A5-72EFDDEA889F}" type="pres">
      <dgm:prSet presAssocID="{5C760769-8073-4F6F-95EF-B332F24FB704}" presName="spacer" presStyleCnt="0"/>
      <dgm:spPr/>
    </dgm:pt>
    <dgm:pt modelId="{48875774-56CF-412A-905D-EDE207B33EE8}" type="pres">
      <dgm:prSet presAssocID="{3EA976BE-916B-4E52-8B69-E95E0813DAB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59473A9D-2745-495E-88AD-508A38575E39}" type="presOf" srcId="{8782BCE2-FC91-49EA-8975-232EBA8A2AED}" destId="{41B5013B-0611-43E3-B38C-8D5FCE8107EB}" srcOrd="0" destOrd="0" presId="urn:microsoft.com/office/officeart/2005/8/layout/vList2"/>
    <dgm:cxn modelId="{B952D1C8-8298-4D90-AC5A-BF23A9B145A3}" srcId="{D3529EC0-DFCD-49CD-A619-D694CA391B18}" destId="{E23A0838-27A1-4797-B8A8-F5EE3DC029EF}" srcOrd="2" destOrd="0" parTransId="{2F5E1015-5E50-42EE-8FF4-C3E18E906080}" sibTransId="{5C760769-8073-4F6F-95EF-B332F24FB704}"/>
    <dgm:cxn modelId="{4987CFCF-AE87-4DE9-8266-9BD161D73980}" srcId="{D3529EC0-DFCD-49CD-A619-D694CA391B18}" destId="{3EA976BE-916B-4E52-8B69-E95E0813DABB}" srcOrd="3" destOrd="0" parTransId="{1416EC62-77A6-4139-B69E-67E037EE7826}" sibTransId="{20599B21-B6BC-40BF-873B-981AD2DFA622}"/>
    <dgm:cxn modelId="{2A116C10-329B-4C96-843D-A357B801A845}" type="presOf" srcId="{E23A0838-27A1-4797-B8A8-F5EE3DC029EF}" destId="{7EEE5142-DCB5-461E-9489-C73D20A6ED37}" srcOrd="0" destOrd="0" presId="urn:microsoft.com/office/officeart/2005/8/layout/vList2"/>
    <dgm:cxn modelId="{8E43E6BF-9744-42E8-AA7A-BC9088249879}" type="presOf" srcId="{4A76CEE6-7113-4077-9F42-9DAC9D2F84DD}" destId="{3B2B1316-5D16-48AA-887B-25BB08A5BEA7}" srcOrd="0" destOrd="0" presId="urn:microsoft.com/office/officeart/2005/8/layout/vList2"/>
    <dgm:cxn modelId="{3AFEEB07-4A6B-4126-948D-5EC1E43B3E7D}" srcId="{D3529EC0-DFCD-49CD-A619-D694CA391B18}" destId="{8782BCE2-FC91-49EA-8975-232EBA8A2AED}" srcOrd="1" destOrd="0" parTransId="{109885C5-2E6C-4708-A995-2CA271DCD07C}" sibTransId="{F135AE98-B8E1-4749-B6E6-7C1F2B9FB915}"/>
    <dgm:cxn modelId="{F3E97239-F114-49C3-A577-A3B696EB7DDB}" srcId="{D3529EC0-DFCD-49CD-A619-D694CA391B18}" destId="{4A76CEE6-7113-4077-9F42-9DAC9D2F84DD}" srcOrd="0" destOrd="0" parTransId="{AAF481D1-A30B-4EDB-80A4-A38327E85A9F}" sibTransId="{B81FDA34-6990-4CAD-B2AC-D7D46A3BAC28}"/>
    <dgm:cxn modelId="{794697CD-A25E-4615-A576-8AD3A21F20D9}" type="presOf" srcId="{3EA976BE-916B-4E52-8B69-E95E0813DABB}" destId="{48875774-56CF-412A-905D-EDE207B33EE8}" srcOrd="0" destOrd="0" presId="urn:microsoft.com/office/officeart/2005/8/layout/vList2"/>
    <dgm:cxn modelId="{1C619E22-BF02-4FBA-BF81-C454CEFFCE2A}" type="presOf" srcId="{D3529EC0-DFCD-49CD-A619-D694CA391B18}" destId="{E619BD19-3BCB-418F-853A-BC8DA9152C7B}" srcOrd="0" destOrd="0" presId="urn:microsoft.com/office/officeart/2005/8/layout/vList2"/>
    <dgm:cxn modelId="{8268F2A3-CA8C-4F95-BA01-1007AEB9D21E}" type="presParOf" srcId="{E619BD19-3BCB-418F-853A-BC8DA9152C7B}" destId="{3B2B1316-5D16-48AA-887B-25BB08A5BEA7}" srcOrd="0" destOrd="0" presId="urn:microsoft.com/office/officeart/2005/8/layout/vList2"/>
    <dgm:cxn modelId="{863BBAC4-E0E4-4445-B39A-730A6E3926A9}" type="presParOf" srcId="{E619BD19-3BCB-418F-853A-BC8DA9152C7B}" destId="{3BECFCD2-7E0A-455D-94C0-4A7D89CB2056}" srcOrd="1" destOrd="0" presId="urn:microsoft.com/office/officeart/2005/8/layout/vList2"/>
    <dgm:cxn modelId="{ED912FBE-EA29-4B96-925C-33D7AD9C595A}" type="presParOf" srcId="{E619BD19-3BCB-418F-853A-BC8DA9152C7B}" destId="{41B5013B-0611-43E3-B38C-8D5FCE8107EB}" srcOrd="2" destOrd="0" presId="urn:microsoft.com/office/officeart/2005/8/layout/vList2"/>
    <dgm:cxn modelId="{A51157B9-E6DB-4AC7-AA83-3E026F493C04}" type="presParOf" srcId="{E619BD19-3BCB-418F-853A-BC8DA9152C7B}" destId="{6527063F-E0CD-49AE-ABFA-89F4FD05432B}" srcOrd="3" destOrd="0" presId="urn:microsoft.com/office/officeart/2005/8/layout/vList2"/>
    <dgm:cxn modelId="{ED59C184-AC39-48C3-87A3-B8144FABB974}" type="presParOf" srcId="{E619BD19-3BCB-418F-853A-BC8DA9152C7B}" destId="{7EEE5142-DCB5-461E-9489-C73D20A6ED37}" srcOrd="4" destOrd="0" presId="urn:microsoft.com/office/officeart/2005/8/layout/vList2"/>
    <dgm:cxn modelId="{5AF6ACDA-108F-411B-956F-2CADAE890020}" type="presParOf" srcId="{E619BD19-3BCB-418F-853A-BC8DA9152C7B}" destId="{CFD98BE6-6039-4DDE-A3A5-72EFDDEA889F}" srcOrd="5" destOrd="0" presId="urn:microsoft.com/office/officeart/2005/8/layout/vList2"/>
    <dgm:cxn modelId="{B42DC8B2-A648-4A51-A2A9-060A43146885}" type="presParOf" srcId="{E619BD19-3BCB-418F-853A-BC8DA9152C7B}" destId="{48875774-56CF-412A-905D-EDE207B33EE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03DEDC-E4D4-43BD-98F1-A77DA1F8F6AB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CA75EEC-6268-4703-8DDD-4621C201EF97}">
      <dgm:prSet/>
      <dgm:spPr/>
      <dgm:t>
        <a:bodyPr/>
        <a:lstStyle/>
        <a:p>
          <a:r>
            <a:rPr lang="nl-NL"/>
            <a:t>Richtlijn:  </a:t>
          </a:r>
          <a:r>
            <a:rPr lang="nl-NL" u="sng"/>
            <a:t>Dementie in de palliatieve fase</a:t>
          </a:r>
          <a:endParaRPr lang="en-US"/>
        </a:p>
      </dgm:t>
    </dgm:pt>
    <dgm:pt modelId="{80BB6931-D521-4731-9C32-2A9224B3CB64}" type="parTrans" cxnId="{44036D37-9000-4127-B850-78BDEB5CB201}">
      <dgm:prSet/>
      <dgm:spPr/>
      <dgm:t>
        <a:bodyPr/>
        <a:lstStyle/>
        <a:p>
          <a:endParaRPr lang="en-US"/>
        </a:p>
      </dgm:t>
    </dgm:pt>
    <dgm:pt modelId="{380996BE-F354-420B-AD49-652745067614}" type="sibTrans" cxnId="{44036D37-9000-4127-B850-78BDEB5CB201}">
      <dgm:prSet/>
      <dgm:spPr/>
      <dgm:t>
        <a:bodyPr/>
        <a:lstStyle/>
        <a:p>
          <a:endParaRPr lang="en-US"/>
        </a:p>
      </dgm:t>
    </dgm:pt>
    <dgm:pt modelId="{928A149D-860D-423D-A189-93A9955A0ECD}">
      <dgm:prSet/>
      <dgm:spPr/>
      <dgm:t>
        <a:bodyPr/>
        <a:lstStyle/>
        <a:p>
          <a:r>
            <a:rPr lang="nl-NL"/>
            <a:t>Te vinden op Pallialine</a:t>
          </a:r>
          <a:endParaRPr lang="en-US"/>
        </a:p>
      </dgm:t>
    </dgm:pt>
    <dgm:pt modelId="{796C8155-BFA0-4843-A033-118364855768}" type="parTrans" cxnId="{D6B200F7-41CE-4C52-B896-4FFE061DACB4}">
      <dgm:prSet/>
      <dgm:spPr/>
      <dgm:t>
        <a:bodyPr/>
        <a:lstStyle/>
        <a:p>
          <a:endParaRPr lang="en-US"/>
        </a:p>
      </dgm:t>
    </dgm:pt>
    <dgm:pt modelId="{212BB616-DCF3-4AF0-9E5F-A0C6229E974B}" type="sibTrans" cxnId="{D6B200F7-41CE-4C52-B896-4FFE061DACB4}">
      <dgm:prSet/>
      <dgm:spPr/>
      <dgm:t>
        <a:bodyPr/>
        <a:lstStyle/>
        <a:p>
          <a:endParaRPr lang="en-US"/>
        </a:p>
      </dgm:t>
    </dgm:pt>
    <dgm:pt modelId="{B96A2FB6-EDF1-49E8-9896-B7F4CE473B57}">
      <dgm:prSet/>
      <dgm:spPr/>
      <dgm:t>
        <a:bodyPr/>
        <a:lstStyle/>
        <a:p>
          <a:r>
            <a:rPr lang="nl-NL"/>
            <a:t>Mensen met een dementie hebben een beperktere levensverwachting</a:t>
          </a:r>
          <a:endParaRPr lang="en-US"/>
        </a:p>
      </dgm:t>
    </dgm:pt>
    <dgm:pt modelId="{EFC00926-1440-4068-A388-C3A4B551E312}" type="parTrans" cxnId="{3190FA27-8C51-4D72-B72D-1EB3D101257C}">
      <dgm:prSet/>
      <dgm:spPr/>
      <dgm:t>
        <a:bodyPr/>
        <a:lstStyle/>
        <a:p>
          <a:endParaRPr lang="en-US"/>
        </a:p>
      </dgm:t>
    </dgm:pt>
    <dgm:pt modelId="{D3C71E48-49F3-4D46-80B3-DA8A7B5E66F4}" type="sibTrans" cxnId="{3190FA27-8C51-4D72-B72D-1EB3D101257C}">
      <dgm:prSet/>
      <dgm:spPr/>
      <dgm:t>
        <a:bodyPr/>
        <a:lstStyle/>
        <a:p>
          <a:endParaRPr lang="en-US"/>
        </a:p>
      </dgm:t>
    </dgm:pt>
    <dgm:pt modelId="{77BCB39E-87A3-4392-ABC1-F7DADBC6AB0F}">
      <dgm:prSet/>
      <dgm:spPr/>
      <dgm:t>
        <a:bodyPr/>
        <a:lstStyle/>
        <a:p>
          <a:r>
            <a:rPr lang="nl-NL"/>
            <a:t>De kans om te overlijden is 2-4x zo groot dan bij mensen zonder dementie</a:t>
          </a:r>
          <a:endParaRPr lang="en-US"/>
        </a:p>
      </dgm:t>
    </dgm:pt>
    <dgm:pt modelId="{227B0EF0-FA03-47DA-9467-1C52615C66E0}" type="parTrans" cxnId="{0C855D1A-7FE9-473B-8A33-31412B4F00BD}">
      <dgm:prSet/>
      <dgm:spPr/>
      <dgm:t>
        <a:bodyPr/>
        <a:lstStyle/>
        <a:p>
          <a:endParaRPr lang="en-US"/>
        </a:p>
      </dgm:t>
    </dgm:pt>
    <dgm:pt modelId="{6DBB944D-A845-4F7F-BE60-F787004D932E}" type="sibTrans" cxnId="{0C855D1A-7FE9-473B-8A33-31412B4F00BD}">
      <dgm:prSet/>
      <dgm:spPr/>
      <dgm:t>
        <a:bodyPr/>
        <a:lstStyle/>
        <a:p>
          <a:endParaRPr lang="en-US"/>
        </a:p>
      </dgm:t>
    </dgm:pt>
    <dgm:pt modelId="{3899ED03-0341-4C1E-BBA5-AED1140E4F50}">
      <dgm:prSet/>
      <dgm:spPr/>
      <dgm:t>
        <a:bodyPr/>
        <a:lstStyle/>
        <a:p>
          <a:r>
            <a:rPr lang="nl-NL"/>
            <a:t>Na de diagnose leeft iemand gemiddeld nog 3-9 jaar</a:t>
          </a:r>
          <a:endParaRPr lang="en-US"/>
        </a:p>
      </dgm:t>
    </dgm:pt>
    <dgm:pt modelId="{AB22BA51-06C6-464A-8E02-DA9820C32422}" type="parTrans" cxnId="{AD75FD19-EA19-4A19-93EF-4F9351308860}">
      <dgm:prSet/>
      <dgm:spPr/>
      <dgm:t>
        <a:bodyPr/>
        <a:lstStyle/>
        <a:p>
          <a:endParaRPr lang="en-US"/>
        </a:p>
      </dgm:t>
    </dgm:pt>
    <dgm:pt modelId="{4B19DE15-60C3-4B9A-9966-6A0307268478}" type="sibTrans" cxnId="{AD75FD19-EA19-4A19-93EF-4F9351308860}">
      <dgm:prSet/>
      <dgm:spPr/>
      <dgm:t>
        <a:bodyPr/>
        <a:lstStyle/>
        <a:p>
          <a:endParaRPr lang="en-US"/>
        </a:p>
      </dgm:t>
    </dgm:pt>
    <dgm:pt modelId="{A011F853-4055-414C-ACAF-7E08B8CCB93F}" type="pres">
      <dgm:prSet presAssocID="{D003DEDC-E4D4-43BD-98F1-A77DA1F8F6A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A882F22-00E3-4FB7-AB11-C6E67F72B8AB}" type="pres">
      <dgm:prSet presAssocID="{FCA75EEC-6268-4703-8DDD-4621C201EF9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6D23CF1-9223-4F80-8116-40816120D7FE}" type="pres">
      <dgm:prSet presAssocID="{380996BE-F354-420B-AD49-652745067614}" presName="spacer" presStyleCnt="0"/>
      <dgm:spPr/>
    </dgm:pt>
    <dgm:pt modelId="{3E674CD9-2F0D-4DBF-8E1C-1777AF84E8BD}" type="pres">
      <dgm:prSet presAssocID="{928A149D-860D-423D-A189-93A9955A0EC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39802C3-843C-48A0-AED1-4118D5E5A91E}" type="pres">
      <dgm:prSet presAssocID="{212BB616-DCF3-4AF0-9E5F-A0C6229E974B}" presName="spacer" presStyleCnt="0"/>
      <dgm:spPr/>
    </dgm:pt>
    <dgm:pt modelId="{1F5266B2-8363-4672-9C6E-80392B6215D5}" type="pres">
      <dgm:prSet presAssocID="{B96A2FB6-EDF1-49E8-9896-B7F4CE473B5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610D34D-F097-41E9-9B7D-05EEFB470BC7}" type="pres">
      <dgm:prSet presAssocID="{D3C71E48-49F3-4D46-80B3-DA8A7B5E66F4}" presName="spacer" presStyleCnt="0"/>
      <dgm:spPr/>
    </dgm:pt>
    <dgm:pt modelId="{F93037EE-0B7D-4810-A62C-6C28B013745F}" type="pres">
      <dgm:prSet presAssocID="{77BCB39E-87A3-4392-ABC1-F7DADBC6AB0F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C17C881-F2B0-49EC-9999-AE2A1934D89E}" type="pres">
      <dgm:prSet presAssocID="{6DBB944D-A845-4F7F-BE60-F787004D932E}" presName="spacer" presStyleCnt="0"/>
      <dgm:spPr/>
    </dgm:pt>
    <dgm:pt modelId="{02C062B6-A78E-4102-86F8-8D8A16733997}" type="pres">
      <dgm:prSet presAssocID="{3899ED03-0341-4C1E-BBA5-AED1140E4F5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CD61E5FC-5E30-4928-B101-97912D13CCF2}" type="presOf" srcId="{FCA75EEC-6268-4703-8DDD-4621C201EF97}" destId="{AA882F22-00E3-4FB7-AB11-C6E67F72B8AB}" srcOrd="0" destOrd="0" presId="urn:microsoft.com/office/officeart/2005/8/layout/vList2"/>
    <dgm:cxn modelId="{DB09BC4C-E386-4B46-A98D-47F97D2611C7}" type="presOf" srcId="{D003DEDC-E4D4-43BD-98F1-A77DA1F8F6AB}" destId="{A011F853-4055-414C-ACAF-7E08B8CCB93F}" srcOrd="0" destOrd="0" presId="urn:microsoft.com/office/officeart/2005/8/layout/vList2"/>
    <dgm:cxn modelId="{4B24335A-A880-44CA-B5CA-6EBEE1D6918D}" type="presOf" srcId="{928A149D-860D-423D-A189-93A9955A0ECD}" destId="{3E674CD9-2F0D-4DBF-8E1C-1777AF84E8BD}" srcOrd="0" destOrd="0" presId="urn:microsoft.com/office/officeart/2005/8/layout/vList2"/>
    <dgm:cxn modelId="{08C18F13-FF4D-4B44-A320-49C0401ED577}" type="presOf" srcId="{77BCB39E-87A3-4392-ABC1-F7DADBC6AB0F}" destId="{F93037EE-0B7D-4810-A62C-6C28B013745F}" srcOrd="0" destOrd="0" presId="urn:microsoft.com/office/officeart/2005/8/layout/vList2"/>
    <dgm:cxn modelId="{0C855D1A-7FE9-473B-8A33-31412B4F00BD}" srcId="{D003DEDC-E4D4-43BD-98F1-A77DA1F8F6AB}" destId="{77BCB39E-87A3-4392-ABC1-F7DADBC6AB0F}" srcOrd="3" destOrd="0" parTransId="{227B0EF0-FA03-47DA-9467-1C52615C66E0}" sibTransId="{6DBB944D-A845-4F7F-BE60-F787004D932E}"/>
    <dgm:cxn modelId="{6EF4682E-4101-42EA-A682-440CCC98454E}" type="presOf" srcId="{3899ED03-0341-4C1E-BBA5-AED1140E4F50}" destId="{02C062B6-A78E-4102-86F8-8D8A16733997}" srcOrd="0" destOrd="0" presId="urn:microsoft.com/office/officeart/2005/8/layout/vList2"/>
    <dgm:cxn modelId="{D6B200F7-41CE-4C52-B896-4FFE061DACB4}" srcId="{D003DEDC-E4D4-43BD-98F1-A77DA1F8F6AB}" destId="{928A149D-860D-423D-A189-93A9955A0ECD}" srcOrd="1" destOrd="0" parTransId="{796C8155-BFA0-4843-A033-118364855768}" sibTransId="{212BB616-DCF3-4AF0-9E5F-A0C6229E974B}"/>
    <dgm:cxn modelId="{AD75FD19-EA19-4A19-93EF-4F9351308860}" srcId="{D003DEDC-E4D4-43BD-98F1-A77DA1F8F6AB}" destId="{3899ED03-0341-4C1E-BBA5-AED1140E4F50}" srcOrd="4" destOrd="0" parTransId="{AB22BA51-06C6-464A-8E02-DA9820C32422}" sibTransId="{4B19DE15-60C3-4B9A-9966-6A0307268478}"/>
    <dgm:cxn modelId="{3BBDD147-2D6E-49B2-8B0B-C951762CD6F8}" type="presOf" srcId="{B96A2FB6-EDF1-49E8-9896-B7F4CE473B57}" destId="{1F5266B2-8363-4672-9C6E-80392B6215D5}" srcOrd="0" destOrd="0" presId="urn:microsoft.com/office/officeart/2005/8/layout/vList2"/>
    <dgm:cxn modelId="{3190FA27-8C51-4D72-B72D-1EB3D101257C}" srcId="{D003DEDC-E4D4-43BD-98F1-A77DA1F8F6AB}" destId="{B96A2FB6-EDF1-49E8-9896-B7F4CE473B57}" srcOrd="2" destOrd="0" parTransId="{EFC00926-1440-4068-A388-C3A4B551E312}" sibTransId="{D3C71E48-49F3-4D46-80B3-DA8A7B5E66F4}"/>
    <dgm:cxn modelId="{44036D37-9000-4127-B850-78BDEB5CB201}" srcId="{D003DEDC-E4D4-43BD-98F1-A77DA1F8F6AB}" destId="{FCA75EEC-6268-4703-8DDD-4621C201EF97}" srcOrd="0" destOrd="0" parTransId="{80BB6931-D521-4731-9C32-2A9224B3CB64}" sibTransId="{380996BE-F354-420B-AD49-652745067614}"/>
    <dgm:cxn modelId="{20BEC9D0-9242-40DB-97DF-7A765736F097}" type="presParOf" srcId="{A011F853-4055-414C-ACAF-7E08B8CCB93F}" destId="{AA882F22-00E3-4FB7-AB11-C6E67F72B8AB}" srcOrd="0" destOrd="0" presId="urn:microsoft.com/office/officeart/2005/8/layout/vList2"/>
    <dgm:cxn modelId="{FADD86E0-10B7-4195-A2C6-369BDFFBBC73}" type="presParOf" srcId="{A011F853-4055-414C-ACAF-7E08B8CCB93F}" destId="{86D23CF1-9223-4F80-8116-40816120D7FE}" srcOrd="1" destOrd="0" presId="urn:microsoft.com/office/officeart/2005/8/layout/vList2"/>
    <dgm:cxn modelId="{FE4A7D4F-EB3E-4F3F-85FA-A4ECE8BC20A3}" type="presParOf" srcId="{A011F853-4055-414C-ACAF-7E08B8CCB93F}" destId="{3E674CD9-2F0D-4DBF-8E1C-1777AF84E8BD}" srcOrd="2" destOrd="0" presId="urn:microsoft.com/office/officeart/2005/8/layout/vList2"/>
    <dgm:cxn modelId="{14AAECEC-7232-4C90-BFC7-EE4531DC92D6}" type="presParOf" srcId="{A011F853-4055-414C-ACAF-7E08B8CCB93F}" destId="{B39802C3-843C-48A0-AED1-4118D5E5A91E}" srcOrd="3" destOrd="0" presId="urn:microsoft.com/office/officeart/2005/8/layout/vList2"/>
    <dgm:cxn modelId="{3B822229-645C-443D-8AF0-D20BE6403200}" type="presParOf" srcId="{A011F853-4055-414C-ACAF-7E08B8CCB93F}" destId="{1F5266B2-8363-4672-9C6E-80392B6215D5}" srcOrd="4" destOrd="0" presId="urn:microsoft.com/office/officeart/2005/8/layout/vList2"/>
    <dgm:cxn modelId="{1117BA60-FA31-4DE4-8EFC-9793C8A09477}" type="presParOf" srcId="{A011F853-4055-414C-ACAF-7E08B8CCB93F}" destId="{D610D34D-F097-41E9-9B7D-05EEFB470BC7}" srcOrd="5" destOrd="0" presId="urn:microsoft.com/office/officeart/2005/8/layout/vList2"/>
    <dgm:cxn modelId="{0BB7323E-4DF6-46EC-9F36-678282679935}" type="presParOf" srcId="{A011F853-4055-414C-ACAF-7E08B8CCB93F}" destId="{F93037EE-0B7D-4810-A62C-6C28B013745F}" srcOrd="6" destOrd="0" presId="urn:microsoft.com/office/officeart/2005/8/layout/vList2"/>
    <dgm:cxn modelId="{C6F27D1A-E862-48FB-8562-A02F4CB54864}" type="presParOf" srcId="{A011F853-4055-414C-ACAF-7E08B8CCB93F}" destId="{AC17C881-F2B0-49EC-9999-AE2A1934D89E}" srcOrd="7" destOrd="0" presId="urn:microsoft.com/office/officeart/2005/8/layout/vList2"/>
    <dgm:cxn modelId="{2209A17C-6D39-49FE-A9F0-29E2F3B8A9F4}" type="presParOf" srcId="{A011F853-4055-414C-ACAF-7E08B8CCB93F}" destId="{02C062B6-A78E-4102-86F8-8D8A1673399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60664B-3CBC-432F-843B-948CC746FC30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A90C4CF-EFD3-448B-A09E-81857CFEFAC2}">
      <dgm:prSet/>
      <dgm:spPr/>
      <dgm:t>
        <a:bodyPr/>
        <a:lstStyle/>
        <a:p>
          <a:r>
            <a:rPr lang="nl-NL"/>
            <a:t>Ze horen bij elkaar</a:t>
          </a:r>
          <a:endParaRPr lang="en-US"/>
        </a:p>
      </dgm:t>
    </dgm:pt>
    <dgm:pt modelId="{0489C200-C6EF-4039-B56B-D65AB3B9EEBD}" type="parTrans" cxnId="{B92C893E-7DF5-49AC-8BC2-673B6F0199FF}">
      <dgm:prSet/>
      <dgm:spPr/>
      <dgm:t>
        <a:bodyPr/>
        <a:lstStyle/>
        <a:p>
          <a:endParaRPr lang="en-US"/>
        </a:p>
      </dgm:t>
    </dgm:pt>
    <dgm:pt modelId="{8E35C848-980B-4B69-9125-6BEC9F78C4B6}" type="sibTrans" cxnId="{B92C893E-7DF5-49AC-8BC2-673B6F0199FF}">
      <dgm:prSet/>
      <dgm:spPr/>
      <dgm:t>
        <a:bodyPr/>
        <a:lstStyle/>
        <a:p>
          <a:endParaRPr lang="en-US"/>
        </a:p>
      </dgm:t>
    </dgm:pt>
    <dgm:pt modelId="{D6CC470B-A499-4E4A-993F-7DDF7596A495}">
      <dgm:prSet/>
      <dgm:spPr/>
      <dgm:t>
        <a:bodyPr/>
        <a:lstStyle/>
        <a:p>
          <a:r>
            <a:rPr lang="nl-NL"/>
            <a:t>We onderscheiden de palliatieve fase</a:t>
          </a:r>
          <a:endParaRPr lang="en-US"/>
        </a:p>
      </dgm:t>
    </dgm:pt>
    <dgm:pt modelId="{C20A8343-91FF-4414-ADAB-9C2C4E297DAD}" type="parTrans" cxnId="{C16EB817-B957-4868-BEE4-9A35EB76CF29}">
      <dgm:prSet/>
      <dgm:spPr/>
      <dgm:t>
        <a:bodyPr/>
        <a:lstStyle/>
        <a:p>
          <a:endParaRPr lang="en-US"/>
        </a:p>
      </dgm:t>
    </dgm:pt>
    <dgm:pt modelId="{43DEEC87-A121-4F7B-BC16-E875C9248F61}" type="sibTrans" cxnId="{C16EB817-B957-4868-BEE4-9A35EB76CF29}">
      <dgm:prSet/>
      <dgm:spPr/>
      <dgm:t>
        <a:bodyPr/>
        <a:lstStyle/>
        <a:p>
          <a:endParaRPr lang="en-US"/>
        </a:p>
      </dgm:t>
    </dgm:pt>
    <dgm:pt modelId="{2EBB174C-D470-4DFE-A80A-4B88E6F71B76}">
      <dgm:prSet/>
      <dgm:spPr/>
      <dgm:t>
        <a:bodyPr/>
        <a:lstStyle/>
        <a:p>
          <a:r>
            <a:rPr lang="nl-NL"/>
            <a:t>Er is sprake van geleidelijke achteruitgang</a:t>
          </a:r>
          <a:endParaRPr lang="en-US"/>
        </a:p>
      </dgm:t>
    </dgm:pt>
    <dgm:pt modelId="{8CFCA2A3-CF73-473A-8A6D-0320D3DBFBA1}" type="parTrans" cxnId="{DD10B613-7E69-4380-8341-D803979B3463}">
      <dgm:prSet/>
      <dgm:spPr/>
      <dgm:t>
        <a:bodyPr/>
        <a:lstStyle/>
        <a:p>
          <a:endParaRPr lang="en-US"/>
        </a:p>
      </dgm:t>
    </dgm:pt>
    <dgm:pt modelId="{DF9601E2-E7D1-4218-B052-AAEF9B9ECBD5}" type="sibTrans" cxnId="{DD10B613-7E69-4380-8341-D803979B3463}">
      <dgm:prSet/>
      <dgm:spPr/>
      <dgm:t>
        <a:bodyPr/>
        <a:lstStyle/>
        <a:p>
          <a:endParaRPr lang="en-US"/>
        </a:p>
      </dgm:t>
    </dgm:pt>
    <dgm:pt modelId="{8AB09D9A-281A-42C9-AA6D-467F724F88BD}">
      <dgm:prSet/>
      <dgm:spPr/>
      <dgm:t>
        <a:bodyPr/>
        <a:lstStyle/>
        <a:p>
          <a:r>
            <a:rPr lang="nl-NL"/>
            <a:t>Handreiking: </a:t>
          </a:r>
          <a:r>
            <a:rPr lang="nl-NL" u="sng"/>
            <a:t>Zo verbindt u palliatieve zorg en dementie</a:t>
          </a:r>
          <a:endParaRPr lang="en-US"/>
        </a:p>
      </dgm:t>
    </dgm:pt>
    <dgm:pt modelId="{8DF43737-AC7E-49E4-9DD0-F81FBF623826}" type="parTrans" cxnId="{B995F634-36E7-4E5A-87A3-058BC5523772}">
      <dgm:prSet/>
      <dgm:spPr/>
      <dgm:t>
        <a:bodyPr/>
        <a:lstStyle/>
        <a:p>
          <a:endParaRPr lang="en-US"/>
        </a:p>
      </dgm:t>
    </dgm:pt>
    <dgm:pt modelId="{ACD144CE-8397-4CD9-B459-E41C6C67FDE9}" type="sibTrans" cxnId="{B995F634-36E7-4E5A-87A3-058BC5523772}">
      <dgm:prSet/>
      <dgm:spPr/>
      <dgm:t>
        <a:bodyPr/>
        <a:lstStyle/>
        <a:p>
          <a:endParaRPr lang="en-US"/>
        </a:p>
      </dgm:t>
    </dgm:pt>
    <dgm:pt modelId="{B6DADAEC-C934-4B02-AB5B-6BFFB69B2C9A}">
      <dgm:prSet/>
      <dgm:spPr/>
      <dgm:t>
        <a:bodyPr/>
        <a:lstStyle/>
        <a:p>
          <a:r>
            <a:rPr lang="nl-NL"/>
            <a:t>De signaleringsbox </a:t>
          </a:r>
          <a:r>
            <a:rPr lang="nl-NL" u="sng"/>
            <a:t>Signalering in de palliatieve fase</a:t>
          </a:r>
          <a:r>
            <a:rPr lang="nl-NL"/>
            <a:t> is uitgebreid met een module dementie</a:t>
          </a:r>
          <a:endParaRPr lang="en-US"/>
        </a:p>
      </dgm:t>
    </dgm:pt>
    <dgm:pt modelId="{D67FD3E6-C392-43C0-84E1-60A124893A87}" type="parTrans" cxnId="{DFEE2389-ACA7-446F-B3DF-D9B1065CEBB7}">
      <dgm:prSet/>
      <dgm:spPr/>
      <dgm:t>
        <a:bodyPr/>
        <a:lstStyle/>
        <a:p>
          <a:endParaRPr lang="en-US"/>
        </a:p>
      </dgm:t>
    </dgm:pt>
    <dgm:pt modelId="{966500F4-5917-4DF1-99EA-FE52520630F1}" type="sibTrans" cxnId="{DFEE2389-ACA7-446F-B3DF-D9B1065CEBB7}">
      <dgm:prSet/>
      <dgm:spPr/>
      <dgm:t>
        <a:bodyPr/>
        <a:lstStyle/>
        <a:p>
          <a:endParaRPr lang="en-US"/>
        </a:p>
      </dgm:t>
    </dgm:pt>
    <dgm:pt modelId="{0C20DF8A-D9F7-465A-9600-518B2EC51FE3}" type="pres">
      <dgm:prSet presAssocID="{D960664B-3CBC-432F-843B-948CC746FC3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866D1D51-B1DD-4607-9747-76E7871D07F1}" type="pres">
      <dgm:prSet presAssocID="{CA90C4CF-EFD3-448B-A09E-81857CFEFAC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E882FD2-863B-4BEE-BFCD-A9B476B4CF82}" type="pres">
      <dgm:prSet presAssocID="{8E35C848-980B-4B69-9125-6BEC9F78C4B6}" presName="spacer" presStyleCnt="0"/>
      <dgm:spPr/>
    </dgm:pt>
    <dgm:pt modelId="{E0246088-4239-47E2-A80B-EACFE100B535}" type="pres">
      <dgm:prSet presAssocID="{D6CC470B-A499-4E4A-993F-7DDF7596A495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978FFEB-9B1E-40D8-B0E6-D7786BA0FCD6}" type="pres">
      <dgm:prSet presAssocID="{43DEEC87-A121-4F7B-BC16-E875C9248F61}" presName="spacer" presStyleCnt="0"/>
      <dgm:spPr/>
    </dgm:pt>
    <dgm:pt modelId="{C80C47F1-149D-41D1-A500-45397705537F}" type="pres">
      <dgm:prSet presAssocID="{2EBB174C-D470-4DFE-A80A-4B88E6F71B7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0110211-8770-4D3E-B18F-B6ACA96CFA4D}" type="pres">
      <dgm:prSet presAssocID="{DF9601E2-E7D1-4218-B052-AAEF9B9ECBD5}" presName="spacer" presStyleCnt="0"/>
      <dgm:spPr/>
    </dgm:pt>
    <dgm:pt modelId="{94A35599-2679-49F5-A140-59C3482A2010}" type="pres">
      <dgm:prSet presAssocID="{8AB09D9A-281A-42C9-AA6D-467F724F88BD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971B38A-FC08-4862-88A0-1124BFFCD5A9}" type="pres">
      <dgm:prSet presAssocID="{ACD144CE-8397-4CD9-B459-E41C6C67FDE9}" presName="spacer" presStyleCnt="0"/>
      <dgm:spPr/>
    </dgm:pt>
    <dgm:pt modelId="{7B6C343C-6BEC-4251-AA87-4D23C6BC061D}" type="pres">
      <dgm:prSet presAssocID="{B6DADAEC-C934-4B02-AB5B-6BFFB69B2C9A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A4226938-8B44-41C7-B87A-96BBFFD341E9}" type="presOf" srcId="{B6DADAEC-C934-4B02-AB5B-6BFFB69B2C9A}" destId="{7B6C343C-6BEC-4251-AA87-4D23C6BC061D}" srcOrd="0" destOrd="0" presId="urn:microsoft.com/office/officeart/2005/8/layout/vList2"/>
    <dgm:cxn modelId="{B879FE25-1DA4-4CA0-9C9C-3DE1A467E308}" type="presOf" srcId="{8AB09D9A-281A-42C9-AA6D-467F724F88BD}" destId="{94A35599-2679-49F5-A140-59C3482A2010}" srcOrd="0" destOrd="0" presId="urn:microsoft.com/office/officeart/2005/8/layout/vList2"/>
    <dgm:cxn modelId="{55735C6D-B5C0-4ED4-B377-7EBF4D5F3E56}" type="presOf" srcId="{D6CC470B-A499-4E4A-993F-7DDF7596A495}" destId="{E0246088-4239-47E2-A80B-EACFE100B535}" srcOrd="0" destOrd="0" presId="urn:microsoft.com/office/officeart/2005/8/layout/vList2"/>
    <dgm:cxn modelId="{DFEE2389-ACA7-446F-B3DF-D9B1065CEBB7}" srcId="{D960664B-3CBC-432F-843B-948CC746FC30}" destId="{B6DADAEC-C934-4B02-AB5B-6BFFB69B2C9A}" srcOrd="4" destOrd="0" parTransId="{D67FD3E6-C392-43C0-84E1-60A124893A87}" sibTransId="{966500F4-5917-4DF1-99EA-FE52520630F1}"/>
    <dgm:cxn modelId="{B995F634-36E7-4E5A-87A3-058BC5523772}" srcId="{D960664B-3CBC-432F-843B-948CC746FC30}" destId="{8AB09D9A-281A-42C9-AA6D-467F724F88BD}" srcOrd="3" destOrd="0" parTransId="{8DF43737-AC7E-49E4-9DD0-F81FBF623826}" sibTransId="{ACD144CE-8397-4CD9-B459-E41C6C67FDE9}"/>
    <dgm:cxn modelId="{C16EB817-B957-4868-BEE4-9A35EB76CF29}" srcId="{D960664B-3CBC-432F-843B-948CC746FC30}" destId="{D6CC470B-A499-4E4A-993F-7DDF7596A495}" srcOrd="1" destOrd="0" parTransId="{C20A8343-91FF-4414-ADAB-9C2C4E297DAD}" sibTransId="{43DEEC87-A121-4F7B-BC16-E875C9248F61}"/>
    <dgm:cxn modelId="{DD10B613-7E69-4380-8341-D803979B3463}" srcId="{D960664B-3CBC-432F-843B-948CC746FC30}" destId="{2EBB174C-D470-4DFE-A80A-4B88E6F71B76}" srcOrd="2" destOrd="0" parTransId="{8CFCA2A3-CF73-473A-8A6D-0320D3DBFBA1}" sibTransId="{DF9601E2-E7D1-4218-B052-AAEF9B9ECBD5}"/>
    <dgm:cxn modelId="{514D309B-295F-4C00-B1FF-8F58FDA9FB67}" type="presOf" srcId="{2EBB174C-D470-4DFE-A80A-4B88E6F71B76}" destId="{C80C47F1-149D-41D1-A500-45397705537F}" srcOrd="0" destOrd="0" presId="urn:microsoft.com/office/officeart/2005/8/layout/vList2"/>
    <dgm:cxn modelId="{56A4DCF5-C741-4FD3-B4FB-FB076C47F1E2}" type="presOf" srcId="{CA90C4CF-EFD3-448B-A09E-81857CFEFAC2}" destId="{866D1D51-B1DD-4607-9747-76E7871D07F1}" srcOrd="0" destOrd="0" presId="urn:microsoft.com/office/officeart/2005/8/layout/vList2"/>
    <dgm:cxn modelId="{B92C893E-7DF5-49AC-8BC2-673B6F0199FF}" srcId="{D960664B-3CBC-432F-843B-948CC746FC30}" destId="{CA90C4CF-EFD3-448B-A09E-81857CFEFAC2}" srcOrd="0" destOrd="0" parTransId="{0489C200-C6EF-4039-B56B-D65AB3B9EEBD}" sibTransId="{8E35C848-980B-4B69-9125-6BEC9F78C4B6}"/>
    <dgm:cxn modelId="{BE6440F8-2A46-4B67-B95E-877803184718}" type="presOf" srcId="{D960664B-3CBC-432F-843B-948CC746FC30}" destId="{0C20DF8A-D9F7-465A-9600-518B2EC51FE3}" srcOrd="0" destOrd="0" presId="urn:microsoft.com/office/officeart/2005/8/layout/vList2"/>
    <dgm:cxn modelId="{E3804365-F53A-4630-87B5-A2A73ECBACF6}" type="presParOf" srcId="{0C20DF8A-D9F7-465A-9600-518B2EC51FE3}" destId="{866D1D51-B1DD-4607-9747-76E7871D07F1}" srcOrd="0" destOrd="0" presId="urn:microsoft.com/office/officeart/2005/8/layout/vList2"/>
    <dgm:cxn modelId="{DDCBAF6F-F4D3-4470-9D06-C17629362C6B}" type="presParOf" srcId="{0C20DF8A-D9F7-465A-9600-518B2EC51FE3}" destId="{4E882FD2-863B-4BEE-BFCD-A9B476B4CF82}" srcOrd="1" destOrd="0" presId="urn:microsoft.com/office/officeart/2005/8/layout/vList2"/>
    <dgm:cxn modelId="{1F69C3B9-684B-40E5-AB71-C223994A56E4}" type="presParOf" srcId="{0C20DF8A-D9F7-465A-9600-518B2EC51FE3}" destId="{E0246088-4239-47E2-A80B-EACFE100B535}" srcOrd="2" destOrd="0" presId="urn:microsoft.com/office/officeart/2005/8/layout/vList2"/>
    <dgm:cxn modelId="{C5215949-4827-4DB0-923C-754A0EBDFDB0}" type="presParOf" srcId="{0C20DF8A-D9F7-465A-9600-518B2EC51FE3}" destId="{A978FFEB-9B1E-40D8-B0E6-D7786BA0FCD6}" srcOrd="3" destOrd="0" presId="urn:microsoft.com/office/officeart/2005/8/layout/vList2"/>
    <dgm:cxn modelId="{CA46B143-77D0-4EDB-9021-120DC6492D3C}" type="presParOf" srcId="{0C20DF8A-D9F7-465A-9600-518B2EC51FE3}" destId="{C80C47F1-149D-41D1-A500-45397705537F}" srcOrd="4" destOrd="0" presId="urn:microsoft.com/office/officeart/2005/8/layout/vList2"/>
    <dgm:cxn modelId="{D51EED2A-774A-4061-AA1D-CC268E08DBCB}" type="presParOf" srcId="{0C20DF8A-D9F7-465A-9600-518B2EC51FE3}" destId="{80110211-8770-4D3E-B18F-B6ACA96CFA4D}" srcOrd="5" destOrd="0" presId="urn:microsoft.com/office/officeart/2005/8/layout/vList2"/>
    <dgm:cxn modelId="{061C8B0F-0CB2-4FCC-B79C-8A6B3932CC09}" type="presParOf" srcId="{0C20DF8A-D9F7-465A-9600-518B2EC51FE3}" destId="{94A35599-2679-49F5-A140-59C3482A2010}" srcOrd="6" destOrd="0" presId="urn:microsoft.com/office/officeart/2005/8/layout/vList2"/>
    <dgm:cxn modelId="{0919BCE2-FDFA-4FBB-9B42-B00A3FB30239}" type="presParOf" srcId="{0C20DF8A-D9F7-465A-9600-518B2EC51FE3}" destId="{6971B38A-FC08-4862-88A0-1124BFFCD5A9}" srcOrd="7" destOrd="0" presId="urn:microsoft.com/office/officeart/2005/8/layout/vList2"/>
    <dgm:cxn modelId="{4899BADA-3363-4412-A2E2-BDDA349AA0BE}" type="presParOf" srcId="{0C20DF8A-D9F7-465A-9600-518B2EC51FE3}" destId="{7B6C343C-6BEC-4251-AA87-4D23C6BC061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D48D46-18CF-4FBD-B579-C675C61E1459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FEBE7C5-71DE-4B60-8221-47798EE236FA}">
      <dgm:prSet/>
      <dgm:spPr/>
      <dgm:t>
        <a:bodyPr/>
        <a:lstStyle/>
        <a:p>
          <a:r>
            <a:rPr lang="nl-NL"/>
            <a:t>Richtlijn: </a:t>
          </a:r>
          <a:r>
            <a:rPr lang="nl-NL" u="sng"/>
            <a:t>Spirituele zorg</a:t>
          </a:r>
          <a:endParaRPr lang="en-US"/>
        </a:p>
      </dgm:t>
    </dgm:pt>
    <dgm:pt modelId="{9CB2D2FC-BF49-4930-82FC-285C279EF00C}" type="parTrans" cxnId="{64356E79-922D-471E-8A88-8E2E4924111C}">
      <dgm:prSet/>
      <dgm:spPr/>
      <dgm:t>
        <a:bodyPr/>
        <a:lstStyle/>
        <a:p>
          <a:endParaRPr lang="en-US"/>
        </a:p>
      </dgm:t>
    </dgm:pt>
    <dgm:pt modelId="{0A3F75BA-31E7-4912-A213-557EE4BA7CE0}" type="sibTrans" cxnId="{64356E79-922D-471E-8A88-8E2E4924111C}">
      <dgm:prSet/>
      <dgm:spPr/>
      <dgm:t>
        <a:bodyPr/>
        <a:lstStyle/>
        <a:p>
          <a:endParaRPr lang="en-US"/>
        </a:p>
      </dgm:t>
    </dgm:pt>
    <dgm:pt modelId="{CA88D0E2-3DFE-44CE-82FC-0F3A96CC22F6}">
      <dgm:prSet/>
      <dgm:spPr/>
      <dgm:t>
        <a:bodyPr/>
        <a:lstStyle/>
        <a:p>
          <a:r>
            <a:rPr lang="nl-NL"/>
            <a:t>Herziene richtlijn eind 2018</a:t>
          </a:r>
          <a:endParaRPr lang="en-US"/>
        </a:p>
      </dgm:t>
    </dgm:pt>
    <dgm:pt modelId="{028E5E3A-E267-4EC6-8A40-8AF501A81F36}" type="parTrans" cxnId="{96C909E2-B904-4364-9B66-C2257C74EC6B}">
      <dgm:prSet/>
      <dgm:spPr/>
      <dgm:t>
        <a:bodyPr/>
        <a:lstStyle/>
        <a:p>
          <a:endParaRPr lang="en-US"/>
        </a:p>
      </dgm:t>
    </dgm:pt>
    <dgm:pt modelId="{FD06439A-F416-4641-A3BB-6CFB4037C2C6}" type="sibTrans" cxnId="{96C909E2-B904-4364-9B66-C2257C74EC6B}">
      <dgm:prSet/>
      <dgm:spPr/>
      <dgm:t>
        <a:bodyPr/>
        <a:lstStyle/>
        <a:p>
          <a:endParaRPr lang="en-US"/>
        </a:p>
      </dgm:t>
    </dgm:pt>
    <dgm:pt modelId="{92DFE5FC-733E-4190-BF0C-369DF70E6A82}">
      <dgm:prSet/>
      <dgm:spPr/>
      <dgm:t>
        <a:bodyPr/>
        <a:lstStyle/>
        <a:p>
          <a:r>
            <a:rPr lang="nl-NL"/>
            <a:t>Te vinden op Pallialine</a:t>
          </a:r>
          <a:endParaRPr lang="en-US"/>
        </a:p>
      </dgm:t>
    </dgm:pt>
    <dgm:pt modelId="{C87C2DD8-FFBB-41C6-8DF7-E9231ABEAC8E}" type="parTrans" cxnId="{481ED070-AD36-432D-BC84-8FCAE7D06F3D}">
      <dgm:prSet/>
      <dgm:spPr/>
      <dgm:t>
        <a:bodyPr/>
        <a:lstStyle/>
        <a:p>
          <a:endParaRPr lang="en-US"/>
        </a:p>
      </dgm:t>
    </dgm:pt>
    <dgm:pt modelId="{57C0EBD4-1E7D-4D92-9A54-67234787A570}" type="sibTrans" cxnId="{481ED070-AD36-432D-BC84-8FCAE7D06F3D}">
      <dgm:prSet/>
      <dgm:spPr/>
      <dgm:t>
        <a:bodyPr/>
        <a:lstStyle/>
        <a:p>
          <a:endParaRPr lang="en-US"/>
        </a:p>
      </dgm:t>
    </dgm:pt>
    <dgm:pt modelId="{21C22690-8F4F-4123-8B39-65BCDEBCB687}">
      <dgm:prSet/>
      <dgm:spPr/>
      <dgm:t>
        <a:bodyPr/>
        <a:lstStyle/>
        <a:p>
          <a:r>
            <a:rPr lang="nl-NL"/>
            <a:t>Meer en meer belangrijk omdat de aandacht vaak zo medisch/technisch is</a:t>
          </a:r>
          <a:endParaRPr lang="en-US"/>
        </a:p>
      </dgm:t>
    </dgm:pt>
    <dgm:pt modelId="{FC41A869-D905-4D6E-8E3B-80910DF60439}" type="parTrans" cxnId="{23FC2D8C-02AE-4B2B-9DD3-FF5EC3F98CB5}">
      <dgm:prSet/>
      <dgm:spPr/>
      <dgm:t>
        <a:bodyPr/>
        <a:lstStyle/>
        <a:p>
          <a:endParaRPr lang="en-US"/>
        </a:p>
      </dgm:t>
    </dgm:pt>
    <dgm:pt modelId="{F77E910D-B22A-4A98-B908-6D559360836F}" type="sibTrans" cxnId="{23FC2D8C-02AE-4B2B-9DD3-FF5EC3F98CB5}">
      <dgm:prSet/>
      <dgm:spPr/>
      <dgm:t>
        <a:bodyPr/>
        <a:lstStyle/>
        <a:p>
          <a:endParaRPr lang="en-US"/>
        </a:p>
      </dgm:t>
    </dgm:pt>
    <dgm:pt modelId="{68212676-72FC-41AE-AF90-F190B350747B}">
      <dgm:prSet/>
      <dgm:spPr/>
      <dgm:t>
        <a:bodyPr/>
        <a:lstStyle/>
        <a:p>
          <a:r>
            <a:rPr lang="nl-NL"/>
            <a:t>Ars Moriendi model, om het gesprek te voeren</a:t>
          </a:r>
          <a:endParaRPr lang="en-US"/>
        </a:p>
      </dgm:t>
    </dgm:pt>
    <dgm:pt modelId="{D8216587-E251-4D33-95E7-11BAB529D008}" type="parTrans" cxnId="{542FC527-9787-471B-A981-125835C171E3}">
      <dgm:prSet/>
      <dgm:spPr/>
      <dgm:t>
        <a:bodyPr/>
        <a:lstStyle/>
        <a:p>
          <a:endParaRPr lang="en-US"/>
        </a:p>
      </dgm:t>
    </dgm:pt>
    <dgm:pt modelId="{736D5E2E-A85A-402C-BEF9-5544C06DA18D}" type="sibTrans" cxnId="{542FC527-9787-471B-A981-125835C171E3}">
      <dgm:prSet/>
      <dgm:spPr/>
      <dgm:t>
        <a:bodyPr/>
        <a:lstStyle/>
        <a:p>
          <a:endParaRPr lang="en-US"/>
        </a:p>
      </dgm:t>
    </dgm:pt>
    <dgm:pt modelId="{725C3BBE-A72C-445F-8F47-05CB883D3833}">
      <dgm:prSet/>
      <dgm:spPr/>
      <dgm:t>
        <a:bodyPr/>
        <a:lstStyle/>
        <a:p>
          <a:r>
            <a:rPr lang="nl-NL"/>
            <a:t>Doel: Het vergroten van innerlijke (geestelijke) ruimte</a:t>
          </a:r>
          <a:endParaRPr lang="en-US"/>
        </a:p>
      </dgm:t>
    </dgm:pt>
    <dgm:pt modelId="{D5D95125-EB86-4671-A010-292B9A374C04}" type="parTrans" cxnId="{663B9ED5-4A1E-4105-AF4E-07F0CC095424}">
      <dgm:prSet/>
      <dgm:spPr/>
      <dgm:t>
        <a:bodyPr/>
        <a:lstStyle/>
        <a:p>
          <a:endParaRPr lang="en-US"/>
        </a:p>
      </dgm:t>
    </dgm:pt>
    <dgm:pt modelId="{D5C1DAF5-1126-4447-A83A-FC1F618D1B02}" type="sibTrans" cxnId="{663B9ED5-4A1E-4105-AF4E-07F0CC095424}">
      <dgm:prSet/>
      <dgm:spPr/>
      <dgm:t>
        <a:bodyPr/>
        <a:lstStyle/>
        <a:p>
          <a:endParaRPr lang="en-US"/>
        </a:p>
      </dgm:t>
    </dgm:pt>
    <dgm:pt modelId="{BE6ED5F4-C940-4971-8C22-092727C1BE2C}" type="pres">
      <dgm:prSet presAssocID="{37D48D46-18CF-4FBD-B579-C675C61E14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7451B9FC-AB85-4AB3-A327-1E0287198B0A}" type="pres">
      <dgm:prSet presAssocID="{AFEBE7C5-71DE-4B60-8221-47798EE236FA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97E0BAF-4552-4273-A4D8-7DC62281EC33}" type="pres">
      <dgm:prSet presAssocID="{0A3F75BA-31E7-4912-A213-557EE4BA7CE0}" presName="spacer" presStyleCnt="0"/>
      <dgm:spPr/>
    </dgm:pt>
    <dgm:pt modelId="{8BBEE972-7988-4046-A6C2-CB6F79EAB592}" type="pres">
      <dgm:prSet presAssocID="{CA88D0E2-3DFE-44CE-82FC-0F3A96CC22F6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0E85EDF-63D0-421F-BD49-545AFDBD5AC8}" type="pres">
      <dgm:prSet presAssocID="{FD06439A-F416-4641-A3BB-6CFB4037C2C6}" presName="spacer" presStyleCnt="0"/>
      <dgm:spPr/>
    </dgm:pt>
    <dgm:pt modelId="{2A37C8E1-0744-46EA-B56C-406076738FF8}" type="pres">
      <dgm:prSet presAssocID="{92DFE5FC-733E-4190-BF0C-369DF70E6A82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5EB701E-410B-4D38-AA80-C39B55A11679}" type="pres">
      <dgm:prSet presAssocID="{57C0EBD4-1E7D-4D92-9A54-67234787A570}" presName="spacer" presStyleCnt="0"/>
      <dgm:spPr/>
    </dgm:pt>
    <dgm:pt modelId="{90F78FB8-7990-4082-8775-FD454E628E6C}" type="pres">
      <dgm:prSet presAssocID="{21C22690-8F4F-4123-8B39-65BCDEBCB687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8739DF0-F439-463F-8BD4-93FCE9BFE7F0}" type="pres">
      <dgm:prSet presAssocID="{F77E910D-B22A-4A98-B908-6D559360836F}" presName="spacer" presStyleCnt="0"/>
      <dgm:spPr/>
    </dgm:pt>
    <dgm:pt modelId="{4E5A3509-6232-4920-9A86-598528124C94}" type="pres">
      <dgm:prSet presAssocID="{68212676-72FC-41AE-AF90-F190B350747B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6805378-54BF-430C-AF24-1F375F1462FF}" type="pres">
      <dgm:prSet presAssocID="{736D5E2E-A85A-402C-BEF9-5544C06DA18D}" presName="spacer" presStyleCnt="0"/>
      <dgm:spPr/>
    </dgm:pt>
    <dgm:pt modelId="{729DD336-5B81-4749-BEA9-87215E3FC666}" type="pres">
      <dgm:prSet presAssocID="{725C3BBE-A72C-445F-8F47-05CB883D383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64356E79-922D-471E-8A88-8E2E4924111C}" srcId="{37D48D46-18CF-4FBD-B579-C675C61E1459}" destId="{AFEBE7C5-71DE-4B60-8221-47798EE236FA}" srcOrd="0" destOrd="0" parTransId="{9CB2D2FC-BF49-4930-82FC-285C279EF00C}" sibTransId="{0A3F75BA-31E7-4912-A213-557EE4BA7CE0}"/>
    <dgm:cxn modelId="{23FC2D8C-02AE-4B2B-9DD3-FF5EC3F98CB5}" srcId="{37D48D46-18CF-4FBD-B579-C675C61E1459}" destId="{21C22690-8F4F-4123-8B39-65BCDEBCB687}" srcOrd="3" destOrd="0" parTransId="{FC41A869-D905-4D6E-8E3B-80910DF60439}" sibTransId="{F77E910D-B22A-4A98-B908-6D559360836F}"/>
    <dgm:cxn modelId="{663B9ED5-4A1E-4105-AF4E-07F0CC095424}" srcId="{37D48D46-18CF-4FBD-B579-C675C61E1459}" destId="{725C3BBE-A72C-445F-8F47-05CB883D3833}" srcOrd="5" destOrd="0" parTransId="{D5D95125-EB86-4671-A010-292B9A374C04}" sibTransId="{D5C1DAF5-1126-4447-A83A-FC1F618D1B02}"/>
    <dgm:cxn modelId="{EABBBBD8-FEF3-4272-BD92-321AD0FC7FA8}" type="presOf" srcId="{37D48D46-18CF-4FBD-B579-C675C61E1459}" destId="{BE6ED5F4-C940-4971-8C22-092727C1BE2C}" srcOrd="0" destOrd="0" presId="urn:microsoft.com/office/officeart/2005/8/layout/vList2"/>
    <dgm:cxn modelId="{B69361FF-0966-41C3-887A-6AF4B6756877}" type="presOf" srcId="{CA88D0E2-3DFE-44CE-82FC-0F3A96CC22F6}" destId="{8BBEE972-7988-4046-A6C2-CB6F79EAB592}" srcOrd="0" destOrd="0" presId="urn:microsoft.com/office/officeart/2005/8/layout/vList2"/>
    <dgm:cxn modelId="{481ED070-AD36-432D-BC84-8FCAE7D06F3D}" srcId="{37D48D46-18CF-4FBD-B579-C675C61E1459}" destId="{92DFE5FC-733E-4190-BF0C-369DF70E6A82}" srcOrd="2" destOrd="0" parTransId="{C87C2DD8-FFBB-41C6-8DF7-E9231ABEAC8E}" sibTransId="{57C0EBD4-1E7D-4D92-9A54-67234787A570}"/>
    <dgm:cxn modelId="{825539B9-8383-4D15-BC88-4C9A8EFB6DFB}" type="presOf" srcId="{725C3BBE-A72C-445F-8F47-05CB883D3833}" destId="{729DD336-5B81-4749-BEA9-87215E3FC666}" srcOrd="0" destOrd="0" presId="urn:microsoft.com/office/officeart/2005/8/layout/vList2"/>
    <dgm:cxn modelId="{542FC527-9787-471B-A981-125835C171E3}" srcId="{37D48D46-18CF-4FBD-B579-C675C61E1459}" destId="{68212676-72FC-41AE-AF90-F190B350747B}" srcOrd="4" destOrd="0" parTransId="{D8216587-E251-4D33-95E7-11BAB529D008}" sibTransId="{736D5E2E-A85A-402C-BEF9-5544C06DA18D}"/>
    <dgm:cxn modelId="{96C909E2-B904-4364-9B66-C2257C74EC6B}" srcId="{37D48D46-18CF-4FBD-B579-C675C61E1459}" destId="{CA88D0E2-3DFE-44CE-82FC-0F3A96CC22F6}" srcOrd="1" destOrd="0" parTransId="{028E5E3A-E267-4EC6-8A40-8AF501A81F36}" sibTransId="{FD06439A-F416-4641-A3BB-6CFB4037C2C6}"/>
    <dgm:cxn modelId="{2956C495-AFB3-41B6-8415-1BBA99CB9196}" type="presOf" srcId="{AFEBE7C5-71DE-4B60-8221-47798EE236FA}" destId="{7451B9FC-AB85-4AB3-A327-1E0287198B0A}" srcOrd="0" destOrd="0" presId="urn:microsoft.com/office/officeart/2005/8/layout/vList2"/>
    <dgm:cxn modelId="{AE118FB6-DDCD-4424-8706-5F09F04DE46A}" type="presOf" srcId="{92DFE5FC-733E-4190-BF0C-369DF70E6A82}" destId="{2A37C8E1-0744-46EA-B56C-406076738FF8}" srcOrd="0" destOrd="0" presId="urn:microsoft.com/office/officeart/2005/8/layout/vList2"/>
    <dgm:cxn modelId="{8C610A3B-8CBA-4CAA-B6BF-83E0311339EF}" type="presOf" srcId="{68212676-72FC-41AE-AF90-F190B350747B}" destId="{4E5A3509-6232-4920-9A86-598528124C94}" srcOrd="0" destOrd="0" presId="urn:microsoft.com/office/officeart/2005/8/layout/vList2"/>
    <dgm:cxn modelId="{36A2807D-F3BF-4872-9FDB-458E9B00B8EA}" type="presOf" srcId="{21C22690-8F4F-4123-8B39-65BCDEBCB687}" destId="{90F78FB8-7990-4082-8775-FD454E628E6C}" srcOrd="0" destOrd="0" presId="urn:microsoft.com/office/officeart/2005/8/layout/vList2"/>
    <dgm:cxn modelId="{3397AFFF-06B7-49A4-8BA9-A773D65636BF}" type="presParOf" srcId="{BE6ED5F4-C940-4971-8C22-092727C1BE2C}" destId="{7451B9FC-AB85-4AB3-A327-1E0287198B0A}" srcOrd="0" destOrd="0" presId="urn:microsoft.com/office/officeart/2005/8/layout/vList2"/>
    <dgm:cxn modelId="{9211DCDE-9B6E-46F0-9CDD-C1517ADB0005}" type="presParOf" srcId="{BE6ED5F4-C940-4971-8C22-092727C1BE2C}" destId="{497E0BAF-4552-4273-A4D8-7DC62281EC33}" srcOrd="1" destOrd="0" presId="urn:microsoft.com/office/officeart/2005/8/layout/vList2"/>
    <dgm:cxn modelId="{70729D65-D4D8-4266-906A-26197CCE1219}" type="presParOf" srcId="{BE6ED5F4-C940-4971-8C22-092727C1BE2C}" destId="{8BBEE972-7988-4046-A6C2-CB6F79EAB592}" srcOrd="2" destOrd="0" presId="urn:microsoft.com/office/officeart/2005/8/layout/vList2"/>
    <dgm:cxn modelId="{E6E65002-2823-428B-80BC-C6568E1281F4}" type="presParOf" srcId="{BE6ED5F4-C940-4971-8C22-092727C1BE2C}" destId="{40E85EDF-63D0-421F-BD49-545AFDBD5AC8}" srcOrd="3" destOrd="0" presId="urn:microsoft.com/office/officeart/2005/8/layout/vList2"/>
    <dgm:cxn modelId="{3041CA85-13AC-41C5-ABC9-BD49B93CC888}" type="presParOf" srcId="{BE6ED5F4-C940-4971-8C22-092727C1BE2C}" destId="{2A37C8E1-0744-46EA-B56C-406076738FF8}" srcOrd="4" destOrd="0" presId="urn:microsoft.com/office/officeart/2005/8/layout/vList2"/>
    <dgm:cxn modelId="{D0F37074-3ABF-4CA5-A437-D95308AF0434}" type="presParOf" srcId="{BE6ED5F4-C940-4971-8C22-092727C1BE2C}" destId="{E5EB701E-410B-4D38-AA80-C39B55A11679}" srcOrd="5" destOrd="0" presId="urn:microsoft.com/office/officeart/2005/8/layout/vList2"/>
    <dgm:cxn modelId="{90E4F97D-FA73-419B-A37B-C92190ABAB65}" type="presParOf" srcId="{BE6ED5F4-C940-4971-8C22-092727C1BE2C}" destId="{90F78FB8-7990-4082-8775-FD454E628E6C}" srcOrd="6" destOrd="0" presId="urn:microsoft.com/office/officeart/2005/8/layout/vList2"/>
    <dgm:cxn modelId="{36FC4481-51D8-4B12-8B07-B7D6DD27B38C}" type="presParOf" srcId="{BE6ED5F4-C940-4971-8C22-092727C1BE2C}" destId="{C8739DF0-F439-463F-8BD4-93FCE9BFE7F0}" srcOrd="7" destOrd="0" presId="urn:microsoft.com/office/officeart/2005/8/layout/vList2"/>
    <dgm:cxn modelId="{0C52B7AA-EB5E-488C-B67D-771BDC12A9F1}" type="presParOf" srcId="{BE6ED5F4-C940-4971-8C22-092727C1BE2C}" destId="{4E5A3509-6232-4920-9A86-598528124C94}" srcOrd="8" destOrd="0" presId="urn:microsoft.com/office/officeart/2005/8/layout/vList2"/>
    <dgm:cxn modelId="{A0E3D031-A9B9-4AE4-B913-F56D7EDF714F}" type="presParOf" srcId="{BE6ED5F4-C940-4971-8C22-092727C1BE2C}" destId="{66805378-54BF-430C-AF24-1F375F1462FF}" srcOrd="9" destOrd="0" presId="urn:microsoft.com/office/officeart/2005/8/layout/vList2"/>
    <dgm:cxn modelId="{25059910-D0F1-48DD-95F2-0FF0CD690AC1}" type="presParOf" srcId="{BE6ED5F4-C940-4971-8C22-092727C1BE2C}" destId="{729DD336-5B81-4749-BEA9-87215E3FC66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8B48BDE-D769-45F0-97BC-FD6E397436AE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E3DFEF8-03C7-43AE-9CAE-E1DB0E000CC1}">
      <dgm:prSet/>
      <dgm:spPr/>
      <dgm:t>
        <a:bodyPr/>
        <a:lstStyle/>
        <a:p>
          <a:r>
            <a:rPr lang="nl-NL"/>
            <a:t>Mevrouw A, 94 jaar</a:t>
          </a:r>
          <a:endParaRPr lang="en-US"/>
        </a:p>
      </dgm:t>
    </dgm:pt>
    <dgm:pt modelId="{2B8DEDB2-CDF4-45E3-B6AD-A0AC22970D96}" type="parTrans" cxnId="{808D40C6-F003-4D91-9916-1C01A86C1156}">
      <dgm:prSet/>
      <dgm:spPr/>
      <dgm:t>
        <a:bodyPr/>
        <a:lstStyle/>
        <a:p>
          <a:endParaRPr lang="en-US"/>
        </a:p>
      </dgm:t>
    </dgm:pt>
    <dgm:pt modelId="{20D3EE59-0813-4F86-B2A9-177059AD26FE}" type="sibTrans" cxnId="{808D40C6-F003-4D91-9916-1C01A86C1156}">
      <dgm:prSet/>
      <dgm:spPr/>
      <dgm:t>
        <a:bodyPr/>
        <a:lstStyle/>
        <a:p>
          <a:endParaRPr lang="en-US"/>
        </a:p>
      </dgm:t>
    </dgm:pt>
    <dgm:pt modelId="{4EA327F7-86D4-4D13-A842-7E4778603310}">
      <dgm:prSet/>
      <dgm:spPr/>
      <dgm:t>
        <a:bodyPr/>
        <a:lstStyle/>
        <a:p>
          <a:r>
            <a:rPr lang="nl-NL"/>
            <a:t>Gevorderde dementie, op een PG afdeling, zit in rolstoel</a:t>
          </a:r>
          <a:endParaRPr lang="en-US"/>
        </a:p>
      </dgm:t>
    </dgm:pt>
    <dgm:pt modelId="{A486276D-1C8E-4C99-9840-37FA34F2004E}" type="parTrans" cxnId="{0985E8A4-56F3-4207-80CA-348F03268E4C}">
      <dgm:prSet/>
      <dgm:spPr/>
      <dgm:t>
        <a:bodyPr/>
        <a:lstStyle/>
        <a:p>
          <a:endParaRPr lang="en-US"/>
        </a:p>
      </dgm:t>
    </dgm:pt>
    <dgm:pt modelId="{39F5AEB2-BF5E-4430-AC92-FD11CC981041}" type="sibTrans" cxnId="{0985E8A4-56F3-4207-80CA-348F03268E4C}">
      <dgm:prSet/>
      <dgm:spPr/>
      <dgm:t>
        <a:bodyPr/>
        <a:lstStyle/>
        <a:p>
          <a:endParaRPr lang="en-US"/>
        </a:p>
      </dgm:t>
    </dgm:pt>
    <dgm:pt modelId="{40FA83E1-53F0-4951-8048-17432D643C84}">
      <dgm:prSet/>
      <dgm:spPr/>
      <dgm:t>
        <a:bodyPr/>
        <a:lstStyle/>
        <a:p>
          <a:r>
            <a:rPr lang="nl-NL"/>
            <a:t>Heel slecht gebit, ruikt onfris, zeer waarschijnlijk pijn</a:t>
          </a:r>
          <a:endParaRPr lang="en-US"/>
        </a:p>
      </dgm:t>
    </dgm:pt>
    <dgm:pt modelId="{9E99F462-288E-4E84-94CA-CA248E2DD6B8}" type="parTrans" cxnId="{906AB064-DA1D-4FF9-8B11-F93C38D924ED}">
      <dgm:prSet/>
      <dgm:spPr/>
      <dgm:t>
        <a:bodyPr/>
        <a:lstStyle/>
        <a:p>
          <a:endParaRPr lang="en-US"/>
        </a:p>
      </dgm:t>
    </dgm:pt>
    <dgm:pt modelId="{A478CDEB-2899-4E25-889B-B3EAF53ADCF4}" type="sibTrans" cxnId="{906AB064-DA1D-4FF9-8B11-F93C38D924ED}">
      <dgm:prSet/>
      <dgm:spPr/>
      <dgm:t>
        <a:bodyPr/>
        <a:lstStyle/>
        <a:p>
          <a:endParaRPr lang="en-US"/>
        </a:p>
      </dgm:t>
    </dgm:pt>
    <dgm:pt modelId="{2C2B7F97-1AE3-4719-B8B6-086CD8F7AB15}">
      <dgm:prSet/>
      <dgm:spPr/>
      <dgm:t>
        <a:bodyPr/>
        <a:lstStyle/>
        <a:p>
          <a:r>
            <a:rPr lang="nl-NL"/>
            <a:t>Tandarts stelt extractie voor</a:t>
          </a:r>
          <a:endParaRPr lang="en-US"/>
        </a:p>
      </dgm:t>
    </dgm:pt>
    <dgm:pt modelId="{81C1C03B-986F-4E63-96B5-38CB836E60A7}" type="parTrans" cxnId="{D14B46B8-F4FA-42FD-998A-FF7F108F79CC}">
      <dgm:prSet/>
      <dgm:spPr/>
      <dgm:t>
        <a:bodyPr/>
        <a:lstStyle/>
        <a:p>
          <a:endParaRPr lang="en-US"/>
        </a:p>
      </dgm:t>
    </dgm:pt>
    <dgm:pt modelId="{374E521F-03BE-478A-9E7B-7C30E116B3D9}" type="sibTrans" cxnId="{D14B46B8-F4FA-42FD-998A-FF7F108F79CC}">
      <dgm:prSet/>
      <dgm:spPr/>
      <dgm:t>
        <a:bodyPr/>
        <a:lstStyle/>
        <a:p>
          <a:endParaRPr lang="en-US"/>
        </a:p>
      </dgm:t>
    </dgm:pt>
    <dgm:pt modelId="{E56D5E5C-FD4C-4CB0-9C68-3D05F287BB60}">
      <dgm:prSet/>
      <dgm:spPr/>
      <dgm:t>
        <a:bodyPr/>
        <a:lstStyle/>
        <a:p>
          <a:r>
            <a:rPr lang="nl-NL"/>
            <a:t>Van 1</a:t>
          </a:r>
          <a:r>
            <a:rPr lang="nl-NL" baseline="30000"/>
            <a:t>e</a:t>
          </a:r>
          <a:r>
            <a:rPr lang="nl-NL"/>
            <a:t> CP, zoon, hoeft het niet meer</a:t>
          </a:r>
          <a:endParaRPr lang="en-US"/>
        </a:p>
      </dgm:t>
    </dgm:pt>
    <dgm:pt modelId="{53E2D04A-F721-4456-93A8-5294EF55A3ED}" type="parTrans" cxnId="{A2959C3F-27F0-46C5-86E0-35AD752ECCB7}">
      <dgm:prSet/>
      <dgm:spPr/>
      <dgm:t>
        <a:bodyPr/>
        <a:lstStyle/>
        <a:p>
          <a:endParaRPr lang="en-US"/>
        </a:p>
      </dgm:t>
    </dgm:pt>
    <dgm:pt modelId="{119290D2-5797-4C0F-B046-E124619D08C6}" type="sibTrans" cxnId="{A2959C3F-27F0-46C5-86E0-35AD752ECCB7}">
      <dgm:prSet/>
      <dgm:spPr/>
      <dgm:t>
        <a:bodyPr/>
        <a:lstStyle/>
        <a:p>
          <a:endParaRPr lang="en-US"/>
        </a:p>
      </dgm:t>
    </dgm:pt>
    <dgm:pt modelId="{6417BDB3-BB82-4F7C-A8DA-FFDB59A69C9D}">
      <dgm:prSet/>
      <dgm:spPr/>
      <dgm:t>
        <a:bodyPr/>
        <a:lstStyle/>
        <a:p>
          <a:r>
            <a:rPr lang="nl-NL"/>
            <a:t>Is dit palliatieve zorg en waarom wel/niet?</a:t>
          </a:r>
          <a:endParaRPr lang="en-US"/>
        </a:p>
      </dgm:t>
    </dgm:pt>
    <dgm:pt modelId="{32295290-B24E-44D3-82FC-4F72DE0FF4F6}" type="parTrans" cxnId="{F94D20A1-DFC5-4BBB-82AF-5994E98ABD6D}">
      <dgm:prSet/>
      <dgm:spPr/>
      <dgm:t>
        <a:bodyPr/>
        <a:lstStyle/>
        <a:p>
          <a:endParaRPr lang="en-US"/>
        </a:p>
      </dgm:t>
    </dgm:pt>
    <dgm:pt modelId="{EE0AB200-FAD2-4A19-99D9-06E5235D7CCF}" type="sibTrans" cxnId="{F94D20A1-DFC5-4BBB-82AF-5994E98ABD6D}">
      <dgm:prSet/>
      <dgm:spPr/>
      <dgm:t>
        <a:bodyPr/>
        <a:lstStyle/>
        <a:p>
          <a:endParaRPr lang="en-US"/>
        </a:p>
      </dgm:t>
    </dgm:pt>
    <dgm:pt modelId="{9D0B0F63-BE39-4BFA-A344-34640A570CD3}">
      <dgm:prSet/>
      <dgm:spPr/>
      <dgm:t>
        <a:bodyPr/>
        <a:lstStyle/>
        <a:p>
          <a:r>
            <a:rPr lang="nl-NL"/>
            <a:t>Wat denk je? Wat wil je weten? Wat doe je?</a:t>
          </a:r>
          <a:endParaRPr lang="en-US"/>
        </a:p>
      </dgm:t>
    </dgm:pt>
    <dgm:pt modelId="{BA76A847-2366-4726-B215-2C55415813C9}" type="parTrans" cxnId="{5D78FA19-3A61-4ED5-9C6B-3C85F524C866}">
      <dgm:prSet/>
      <dgm:spPr/>
      <dgm:t>
        <a:bodyPr/>
        <a:lstStyle/>
        <a:p>
          <a:endParaRPr lang="en-US"/>
        </a:p>
      </dgm:t>
    </dgm:pt>
    <dgm:pt modelId="{2B97B66B-B803-4826-8D07-92F6DCA4AE62}" type="sibTrans" cxnId="{5D78FA19-3A61-4ED5-9C6B-3C85F524C866}">
      <dgm:prSet/>
      <dgm:spPr/>
      <dgm:t>
        <a:bodyPr/>
        <a:lstStyle/>
        <a:p>
          <a:endParaRPr lang="en-US"/>
        </a:p>
      </dgm:t>
    </dgm:pt>
    <dgm:pt modelId="{EC044792-06B6-42B3-95CC-E80EDBD29BB5}" type="pres">
      <dgm:prSet presAssocID="{48B48BDE-D769-45F0-97BC-FD6E397436A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1DF3A0E1-7C74-4061-BC68-83634CDA5CE4}" type="pres">
      <dgm:prSet presAssocID="{0E3DFEF8-03C7-43AE-9CAE-E1DB0E000CC1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61BA13F-02F0-48FA-929D-8FF730E50844}" type="pres">
      <dgm:prSet presAssocID="{20D3EE59-0813-4F86-B2A9-177059AD26FE}" presName="spacer" presStyleCnt="0"/>
      <dgm:spPr/>
    </dgm:pt>
    <dgm:pt modelId="{02898DB0-BD6F-4BA3-8EEB-1E7C4D3FFC6C}" type="pres">
      <dgm:prSet presAssocID="{4EA327F7-86D4-4D13-A842-7E4778603310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8543871-63D9-4247-AB93-F81959916F4B}" type="pres">
      <dgm:prSet presAssocID="{39F5AEB2-BF5E-4430-AC92-FD11CC981041}" presName="spacer" presStyleCnt="0"/>
      <dgm:spPr/>
    </dgm:pt>
    <dgm:pt modelId="{C6451627-C577-4A44-8925-A872334BCF3F}" type="pres">
      <dgm:prSet presAssocID="{40FA83E1-53F0-4951-8048-17432D643C84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1C99C87-6BAC-4DF3-8260-ECC541886E8B}" type="pres">
      <dgm:prSet presAssocID="{A478CDEB-2899-4E25-889B-B3EAF53ADCF4}" presName="spacer" presStyleCnt="0"/>
      <dgm:spPr/>
    </dgm:pt>
    <dgm:pt modelId="{20F29086-20B4-4867-9731-14FA9F2CFC1A}" type="pres">
      <dgm:prSet presAssocID="{2C2B7F97-1AE3-4719-B8B6-086CD8F7AB15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99CD967-AFAE-4B74-86E4-61C0A963EA7A}" type="pres">
      <dgm:prSet presAssocID="{374E521F-03BE-478A-9E7B-7C30E116B3D9}" presName="spacer" presStyleCnt="0"/>
      <dgm:spPr/>
    </dgm:pt>
    <dgm:pt modelId="{ABC57509-B090-4D0F-9A48-758EE0943B0B}" type="pres">
      <dgm:prSet presAssocID="{E56D5E5C-FD4C-4CB0-9C68-3D05F287BB60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E379157-32F1-4DC4-829C-56AA8126D211}" type="pres">
      <dgm:prSet presAssocID="{119290D2-5797-4C0F-B046-E124619D08C6}" presName="spacer" presStyleCnt="0"/>
      <dgm:spPr/>
    </dgm:pt>
    <dgm:pt modelId="{2AD4C503-A00B-42FB-810C-0DFA49150520}" type="pres">
      <dgm:prSet presAssocID="{6417BDB3-BB82-4F7C-A8DA-FFDB59A69C9D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77150FE-2E5B-47BD-B000-D31EB0B5ABC6}" type="pres">
      <dgm:prSet presAssocID="{EE0AB200-FAD2-4A19-99D9-06E5235D7CCF}" presName="spacer" presStyleCnt="0"/>
      <dgm:spPr/>
    </dgm:pt>
    <dgm:pt modelId="{E329FB32-49AD-40FE-BFE8-AF9A2F511544}" type="pres">
      <dgm:prSet presAssocID="{9D0B0F63-BE39-4BFA-A344-34640A570CD3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F94D20A1-DFC5-4BBB-82AF-5994E98ABD6D}" srcId="{48B48BDE-D769-45F0-97BC-FD6E397436AE}" destId="{6417BDB3-BB82-4F7C-A8DA-FFDB59A69C9D}" srcOrd="5" destOrd="0" parTransId="{32295290-B24E-44D3-82FC-4F72DE0FF4F6}" sibTransId="{EE0AB200-FAD2-4A19-99D9-06E5235D7CCF}"/>
    <dgm:cxn modelId="{D14B46B8-F4FA-42FD-998A-FF7F108F79CC}" srcId="{48B48BDE-D769-45F0-97BC-FD6E397436AE}" destId="{2C2B7F97-1AE3-4719-B8B6-086CD8F7AB15}" srcOrd="3" destOrd="0" parTransId="{81C1C03B-986F-4E63-96B5-38CB836E60A7}" sibTransId="{374E521F-03BE-478A-9E7B-7C30E116B3D9}"/>
    <dgm:cxn modelId="{6AF43FB0-72B6-4CD4-9B48-AEC52594FAA6}" type="presOf" srcId="{48B48BDE-D769-45F0-97BC-FD6E397436AE}" destId="{EC044792-06B6-42B3-95CC-E80EDBD29BB5}" srcOrd="0" destOrd="0" presId="urn:microsoft.com/office/officeart/2005/8/layout/vList2"/>
    <dgm:cxn modelId="{906AB064-DA1D-4FF9-8B11-F93C38D924ED}" srcId="{48B48BDE-D769-45F0-97BC-FD6E397436AE}" destId="{40FA83E1-53F0-4951-8048-17432D643C84}" srcOrd="2" destOrd="0" parTransId="{9E99F462-288E-4E84-94CA-CA248E2DD6B8}" sibTransId="{A478CDEB-2899-4E25-889B-B3EAF53ADCF4}"/>
    <dgm:cxn modelId="{7C22A579-2451-4E01-BAA5-2DAE5EE61CAC}" type="presOf" srcId="{0E3DFEF8-03C7-43AE-9CAE-E1DB0E000CC1}" destId="{1DF3A0E1-7C74-4061-BC68-83634CDA5CE4}" srcOrd="0" destOrd="0" presId="urn:microsoft.com/office/officeart/2005/8/layout/vList2"/>
    <dgm:cxn modelId="{B76E8102-3D24-4E1A-9AB4-4C8842249DC5}" type="presOf" srcId="{6417BDB3-BB82-4F7C-A8DA-FFDB59A69C9D}" destId="{2AD4C503-A00B-42FB-810C-0DFA49150520}" srcOrd="0" destOrd="0" presId="urn:microsoft.com/office/officeart/2005/8/layout/vList2"/>
    <dgm:cxn modelId="{995E9C3B-1FB7-49A1-B2A8-903951105155}" type="presOf" srcId="{9D0B0F63-BE39-4BFA-A344-34640A570CD3}" destId="{E329FB32-49AD-40FE-BFE8-AF9A2F511544}" srcOrd="0" destOrd="0" presId="urn:microsoft.com/office/officeart/2005/8/layout/vList2"/>
    <dgm:cxn modelId="{10E9E5C8-AC56-4002-8ECB-311CE392B142}" type="presOf" srcId="{40FA83E1-53F0-4951-8048-17432D643C84}" destId="{C6451627-C577-4A44-8925-A872334BCF3F}" srcOrd="0" destOrd="0" presId="urn:microsoft.com/office/officeart/2005/8/layout/vList2"/>
    <dgm:cxn modelId="{0985E8A4-56F3-4207-80CA-348F03268E4C}" srcId="{48B48BDE-D769-45F0-97BC-FD6E397436AE}" destId="{4EA327F7-86D4-4D13-A842-7E4778603310}" srcOrd="1" destOrd="0" parTransId="{A486276D-1C8E-4C99-9840-37FA34F2004E}" sibTransId="{39F5AEB2-BF5E-4430-AC92-FD11CC981041}"/>
    <dgm:cxn modelId="{20E43A07-5255-47A8-BBE8-F875A14DA462}" type="presOf" srcId="{2C2B7F97-1AE3-4719-B8B6-086CD8F7AB15}" destId="{20F29086-20B4-4867-9731-14FA9F2CFC1A}" srcOrd="0" destOrd="0" presId="urn:microsoft.com/office/officeart/2005/8/layout/vList2"/>
    <dgm:cxn modelId="{5D78FA19-3A61-4ED5-9C6B-3C85F524C866}" srcId="{48B48BDE-D769-45F0-97BC-FD6E397436AE}" destId="{9D0B0F63-BE39-4BFA-A344-34640A570CD3}" srcOrd="6" destOrd="0" parTransId="{BA76A847-2366-4726-B215-2C55415813C9}" sibTransId="{2B97B66B-B803-4826-8D07-92F6DCA4AE62}"/>
    <dgm:cxn modelId="{9ACAA99B-3003-4EB9-9C54-71CCA18C39DF}" type="presOf" srcId="{E56D5E5C-FD4C-4CB0-9C68-3D05F287BB60}" destId="{ABC57509-B090-4D0F-9A48-758EE0943B0B}" srcOrd="0" destOrd="0" presId="urn:microsoft.com/office/officeart/2005/8/layout/vList2"/>
    <dgm:cxn modelId="{56589CAC-535E-4760-9925-AE17E7EBFFB7}" type="presOf" srcId="{4EA327F7-86D4-4D13-A842-7E4778603310}" destId="{02898DB0-BD6F-4BA3-8EEB-1E7C4D3FFC6C}" srcOrd="0" destOrd="0" presId="urn:microsoft.com/office/officeart/2005/8/layout/vList2"/>
    <dgm:cxn modelId="{808D40C6-F003-4D91-9916-1C01A86C1156}" srcId="{48B48BDE-D769-45F0-97BC-FD6E397436AE}" destId="{0E3DFEF8-03C7-43AE-9CAE-E1DB0E000CC1}" srcOrd="0" destOrd="0" parTransId="{2B8DEDB2-CDF4-45E3-B6AD-A0AC22970D96}" sibTransId="{20D3EE59-0813-4F86-B2A9-177059AD26FE}"/>
    <dgm:cxn modelId="{A2959C3F-27F0-46C5-86E0-35AD752ECCB7}" srcId="{48B48BDE-D769-45F0-97BC-FD6E397436AE}" destId="{E56D5E5C-FD4C-4CB0-9C68-3D05F287BB60}" srcOrd="4" destOrd="0" parTransId="{53E2D04A-F721-4456-93A8-5294EF55A3ED}" sibTransId="{119290D2-5797-4C0F-B046-E124619D08C6}"/>
    <dgm:cxn modelId="{13E4B9D9-5ED6-4818-82CB-DB9109ED61F3}" type="presParOf" srcId="{EC044792-06B6-42B3-95CC-E80EDBD29BB5}" destId="{1DF3A0E1-7C74-4061-BC68-83634CDA5CE4}" srcOrd="0" destOrd="0" presId="urn:microsoft.com/office/officeart/2005/8/layout/vList2"/>
    <dgm:cxn modelId="{C5C1EC4A-C92E-41E9-93A6-E25C8C84F109}" type="presParOf" srcId="{EC044792-06B6-42B3-95CC-E80EDBD29BB5}" destId="{061BA13F-02F0-48FA-929D-8FF730E50844}" srcOrd="1" destOrd="0" presId="urn:microsoft.com/office/officeart/2005/8/layout/vList2"/>
    <dgm:cxn modelId="{8A495185-5A45-47F6-BB8C-843E30EAE776}" type="presParOf" srcId="{EC044792-06B6-42B3-95CC-E80EDBD29BB5}" destId="{02898DB0-BD6F-4BA3-8EEB-1E7C4D3FFC6C}" srcOrd="2" destOrd="0" presId="urn:microsoft.com/office/officeart/2005/8/layout/vList2"/>
    <dgm:cxn modelId="{B84FA6C6-1DE9-4392-858F-7BC7A9ACAF87}" type="presParOf" srcId="{EC044792-06B6-42B3-95CC-E80EDBD29BB5}" destId="{B8543871-63D9-4247-AB93-F81959916F4B}" srcOrd="3" destOrd="0" presId="urn:microsoft.com/office/officeart/2005/8/layout/vList2"/>
    <dgm:cxn modelId="{DEE51F01-188F-409E-B8F1-48BE77838378}" type="presParOf" srcId="{EC044792-06B6-42B3-95CC-E80EDBD29BB5}" destId="{C6451627-C577-4A44-8925-A872334BCF3F}" srcOrd="4" destOrd="0" presId="urn:microsoft.com/office/officeart/2005/8/layout/vList2"/>
    <dgm:cxn modelId="{CDEC35D4-8B07-4B0A-BD81-4294B01CDB35}" type="presParOf" srcId="{EC044792-06B6-42B3-95CC-E80EDBD29BB5}" destId="{61C99C87-6BAC-4DF3-8260-ECC541886E8B}" srcOrd="5" destOrd="0" presId="urn:microsoft.com/office/officeart/2005/8/layout/vList2"/>
    <dgm:cxn modelId="{AC77D1A5-6A25-4C83-911D-B7EFE43C2355}" type="presParOf" srcId="{EC044792-06B6-42B3-95CC-E80EDBD29BB5}" destId="{20F29086-20B4-4867-9731-14FA9F2CFC1A}" srcOrd="6" destOrd="0" presId="urn:microsoft.com/office/officeart/2005/8/layout/vList2"/>
    <dgm:cxn modelId="{BA64A045-8BB2-4D26-8214-A08FA6F3751C}" type="presParOf" srcId="{EC044792-06B6-42B3-95CC-E80EDBD29BB5}" destId="{499CD967-AFAE-4B74-86E4-61C0A963EA7A}" srcOrd="7" destOrd="0" presId="urn:microsoft.com/office/officeart/2005/8/layout/vList2"/>
    <dgm:cxn modelId="{4E2F50E9-E5A0-42DE-A8DC-B8BA1DBF0497}" type="presParOf" srcId="{EC044792-06B6-42B3-95CC-E80EDBD29BB5}" destId="{ABC57509-B090-4D0F-9A48-758EE0943B0B}" srcOrd="8" destOrd="0" presId="urn:microsoft.com/office/officeart/2005/8/layout/vList2"/>
    <dgm:cxn modelId="{DC180FD2-741C-49CC-8C41-6E5B8E79BF7C}" type="presParOf" srcId="{EC044792-06B6-42B3-95CC-E80EDBD29BB5}" destId="{8E379157-32F1-4DC4-829C-56AA8126D211}" srcOrd="9" destOrd="0" presId="urn:microsoft.com/office/officeart/2005/8/layout/vList2"/>
    <dgm:cxn modelId="{1BD2A0DA-31E3-40F5-BC7A-D46B3D3C2BAB}" type="presParOf" srcId="{EC044792-06B6-42B3-95CC-E80EDBD29BB5}" destId="{2AD4C503-A00B-42FB-810C-0DFA49150520}" srcOrd="10" destOrd="0" presId="urn:microsoft.com/office/officeart/2005/8/layout/vList2"/>
    <dgm:cxn modelId="{BC8B1470-61E5-40CB-824B-1F7591987173}" type="presParOf" srcId="{EC044792-06B6-42B3-95CC-E80EDBD29BB5}" destId="{B77150FE-2E5B-47BD-B000-D31EB0B5ABC6}" srcOrd="11" destOrd="0" presId="urn:microsoft.com/office/officeart/2005/8/layout/vList2"/>
    <dgm:cxn modelId="{C779ADBB-C645-46A9-A2D3-E1A7EC688703}" type="presParOf" srcId="{EC044792-06B6-42B3-95CC-E80EDBD29BB5}" destId="{E329FB32-49AD-40FE-BFE8-AF9A2F511544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49DAFAF-C673-44B8-94D1-E779CBD6117C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BB8DD99-676C-47AB-8EAC-C6FDB0ECBDA3}">
      <dgm:prSet/>
      <dgm:spPr/>
      <dgm:t>
        <a:bodyPr/>
        <a:lstStyle/>
        <a:p>
          <a:r>
            <a:rPr lang="nl-NL"/>
            <a:t>Mevrouw B, 88 jaar</a:t>
          </a:r>
          <a:endParaRPr lang="en-US"/>
        </a:p>
      </dgm:t>
    </dgm:pt>
    <dgm:pt modelId="{C3DECDBF-B748-4224-B683-EBA63F06CE7E}" type="parTrans" cxnId="{3EE4C24F-5482-47DD-B36B-4DC3560C74BF}">
      <dgm:prSet/>
      <dgm:spPr/>
      <dgm:t>
        <a:bodyPr/>
        <a:lstStyle/>
        <a:p>
          <a:endParaRPr lang="en-US"/>
        </a:p>
      </dgm:t>
    </dgm:pt>
    <dgm:pt modelId="{59778CE8-FA1F-4D5F-8A0B-68B04A2A2636}" type="sibTrans" cxnId="{3EE4C24F-5482-47DD-B36B-4DC3560C74BF}">
      <dgm:prSet/>
      <dgm:spPr/>
      <dgm:t>
        <a:bodyPr/>
        <a:lstStyle/>
        <a:p>
          <a:endParaRPr lang="en-US"/>
        </a:p>
      </dgm:t>
    </dgm:pt>
    <dgm:pt modelId="{5EE7A521-2F1A-4910-926F-F5FD45B5707A}">
      <dgm:prSet/>
      <dgm:spPr/>
      <dgm:t>
        <a:bodyPr/>
        <a:lstStyle/>
        <a:p>
          <a:r>
            <a:rPr lang="nl-NL"/>
            <a:t>Beginnende dementie, thuiswonend alleen, loopt zelfstandig</a:t>
          </a:r>
          <a:endParaRPr lang="en-US"/>
        </a:p>
      </dgm:t>
    </dgm:pt>
    <dgm:pt modelId="{15219879-CE14-486D-A9AB-8CB1BFCC39CA}" type="parTrans" cxnId="{0F0AE709-A664-4C07-A7AC-54811CA76E1A}">
      <dgm:prSet/>
      <dgm:spPr/>
      <dgm:t>
        <a:bodyPr/>
        <a:lstStyle/>
        <a:p>
          <a:endParaRPr lang="en-US"/>
        </a:p>
      </dgm:t>
    </dgm:pt>
    <dgm:pt modelId="{F0FBB7A0-C9FD-4909-AE1D-5A391E9C293B}" type="sibTrans" cxnId="{0F0AE709-A664-4C07-A7AC-54811CA76E1A}">
      <dgm:prSet/>
      <dgm:spPr/>
      <dgm:t>
        <a:bodyPr/>
        <a:lstStyle/>
        <a:p>
          <a:endParaRPr lang="en-US"/>
        </a:p>
      </dgm:t>
    </dgm:pt>
    <dgm:pt modelId="{C0959B13-C0B8-4CD8-A14D-026FC9005A40}">
      <dgm:prSet/>
      <dgm:spPr/>
      <dgm:t>
        <a:bodyPr/>
        <a:lstStyle/>
        <a:p>
          <a:r>
            <a:rPr lang="nl-NL"/>
            <a:t>Vaatafsluiting linker been, cyanose, krachtsverlies, pijn valt mee</a:t>
          </a:r>
          <a:endParaRPr lang="en-US"/>
        </a:p>
      </dgm:t>
    </dgm:pt>
    <dgm:pt modelId="{35E11A79-4033-4A15-91A4-4F078D8DCD2A}" type="parTrans" cxnId="{C3D8BCFE-5843-44F9-88ED-013611F0BDA4}">
      <dgm:prSet/>
      <dgm:spPr/>
      <dgm:t>
        <a:bodyPr/>
        <a:lstStyle/>
        <a:p>
          <a:endParaRPr lang="en-US"/>
        </a:p>
      </dgm:t>
    </dgm:pt>
    <dgm:pt modelId="{E2359F3D-D77B-4644-9F84-2F1473053D23}" type="sibTrans" cxnId="{C3D8BCFE-5843-44F9-88ED-013611F0BDA4}">
      <dgm:prSet/>
      <dgm:spPr/>
      <dgm:t>
        <a:bodyPr/>
        <a:lstStyle/>
        <a:p>
          <a:endParaRPr lang="en-US"/>
        </a:p>
      </dgm:t>
    </dgm:pt>
    <dgm:pt modelId="{B4ECECED-5260-49E7-AD45-CDBA6E5BD39C}">
      <dgm:prSet/>
      <dgm:spPr/>
      <dgm:t>
        <a:bodyPr/>
        <a:lstStyle/>
        <a:p>
          <a:r>
            <a:rPr lang="nl-NL"/>
            <a:t>Ze wil geen operatie, overziet niet alles</a:t>
          </a:r>
          <a:endParaRPr lang="en-US"/>
        </a:p>
      </dgm:t>
    </dgm:pt>
    <dgm:pt modelId="{26CFB336-D2A8-4BF7-AF0D-505012624A5D}" type="parTrans" cxnId="{9EF09E0B-7DD7-4DF5-A2D0-7F2979977BC4}">
      <dgm:prSet/>
      <dgm:spPr/>
      <dgm:t>
        <a:bodyPr/>
        <a:lstStyle/>
        <a:p>
          <a:endParaRPr lang="en-US"/>
        </a:p>
      </dgm:t>
    </dgm:pt>
    <dgm:pt modelId="{D95AE8CB-6DAC-4535-86F6-E334428DEFE7}" type="sibTrans" cxnId="{9EF09E0B-7DD7-4DF5-A2D0-7F2979977BC4}">
      <dgm:prSet/>
      <dgm:spPr/>
      <dgm:t>
        <a:bodyPr/>
        <a:lstStyle/>
        <a:p>
          <a:endParaRPr lang="en-US"/>
        </a:p>
      </dgm:t>
    </dgm:pt>
    <dgm:pt modelId="{8D55AFF5-01EB-4C0A-B80B-FDA690EB5990}">
      <dgm:prSet/>
      <dgm:spPr/>
      <dgm:t>
        <a:bodyPr/>
        <a:lstStyle/>
        <a:p>
          <a:r>
            <a:rPr lang="nl-NL"/>
            <a:t>Is dit palliatieve zorg en waarom wel/niet?</a:t>
          </a:r>
          <a:endParaRPr lang="en-US"/>
        </a:p>
      </dgm:t>
    </dgm:pt>
    <dgm:pt modelId="{BDFE365D-336D-4DF3-918A-B6254D5AEEA1}" type="parTrans" cxnId="{DEE2C3A4-E46E-4182-9C54-DFFE73EE7D31}">
      <dgm:prSet/>
      <dgm:spPr/>
      <dgm:t>
        <a:bodyPr/>
        <a:lstStyle/>
        <a:p>
          <a:endParaRPr lang="en-US"/>
        </a:p>
      </dgm:t>
    </dgm:pt>
    <dgm:pt modelId="{5DC5A46A-501A-4FD7-BE43-D3A0E82BA764}" type="sibTrans" cxnId="{DEE2C3A4-E46E-4182-9C54-DFFE73EE7D31}">
      <dgm:prSet/>
      <dgm:spPr/>
      <dgm:t>
        <a:bodyPr/>
        <a:lstStyle/>
        <a:p>
          <a:endParaRPr lang="en-US"/>
        </a:p>
      </dgm:t>
    </dgm:pt>
    <dgm:pt modelId="{9BC7974F-809D-4ADB-8571-BF3F1FBE22B4}">
      <dgm:prSet/>
      <dgm:spPr/>
      <dgm:t>
        <a:bodyPr/>
        <a:lstStyle/>
        <a:p>
          <a:r>
            <a:rPr lang="nl-NL"/>
            <a:t>Wat denk je? Wat wil je weten? Wat doe je?</a:t>
          </a:r>
          <a:endParaRPr lang="en-US"/>
        </a:p>
      </dgm:t>
    </dgm:pt>
    <dgm:pt modelId="{A42DDA29-CEFF-4C17-BAD8-88C82B936BE7}" type="parTrans" cxnId="{432B3569-FAB5-4C78-9108-75C248DAE06D}">
      <dgm:prSet/>
      <dgm:spPr/>
      <dgm:t>
        <a:bodyPr/>
        <a:lstStyle/>
        <a:p>
          <a:endParaRPr lang="en-US"/>
        </a:p>
      </dgm:t>
    </dgm:pt>
    <dgm:pt modelId="{FF7990C5-ED05-4FD1-AE39-A88B9B47CDE9}" type="sibTrans" cxnId="{432B3569-FAB5-4C78-9108-75C248DAE06D}">
      <dgm:prSet/>
      <dgm:spPr/>
      <dgm:t>
        <a:bodyPr/>
        <a:lstStyle/>
        <a:p>
          <a:endParaRPr lang="en-US"/>
        </a:p>
      </dgm:t>
    </dgm:pt>
    <dgm:pt modelId="{6E07DB86-5F89-4058-92E9-3C65098EC5AD}" type="pres">
      <dgm:prSet presAssocID="{149DAFAF-C673-44B8-94D1-E779CBD611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0702592-7F82-44AC-9CBB-CBDF09B2C417}" type="pres">
      <dgm:prSet presAssocID="{5BB8DD99-676C-47AB-8EAC-C6FDB0ECBDA3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96BA767-3167-49BF-869B-85AE334152A0}" type="pres">
      <dgm:prSet presAssocID="{59778CE8-FA1F-4D5F-8A0B-68B04A2A2636}" presName="spacer" presStyleCnt="0"/>
      <dgm:spPr/>
    </dgm:pt>
    <dgm:pt modelId="{20C11090-8D3E-4943-84D6-602D23E357FF}" type="pres">
      <dgm:prSet presAssocID="{5EE7A521-2F1A-4910-926F-F5FD45B5707A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225CC91-CC04-41D1-AAE7-7C14EB8120F4}" type="pres">
      <dgm:prSet presAssocID="{F0FBB7A0-C9FD-4909-AE1D-5A391E9C293B}" presName="spacer" presStyleCnt="0"/>
      <dgm:spPr/>
    </dgm:pt>
    <dgm:pt modelId="{C5E3F7A4-DB5C-4B7D-846A-EC2699642FC1}" type="pres">
      <dgm:prSet presAssocID="{C0959B13-C0B8-4CD8-A14D-026FC9005A40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DFE22C0-32E9-4AA8-8FAD-42592BF38C20}" type="pres">
      <dgm:prSet presAssocID="{E2359F3D-D77B-4644-9F84-2F1473053D23}" presName="spacer" presStyleCnt="0"/>
      <dgm:spPr/>
    </dgm:pt>
    <dgm:pt modelId="{F9741640-9105-487F-B0B7-C5960573055D}" type="pres">
      <dgm:prSet presAssocID="{B4ECECED-5260-49E7-AD45-CDBA6E5BD39C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EA47598-4310-4C54-B259-FC3DA9F138D7}" type="pres">
      <dgm:prSet presAssocID="{D95AE8CB-6DAC-4535-86F6-E334428DEFE7}" presName="spacer" presStyleCnt="0"/>
      <dgm:spPr/>
    </dgm:pt>
    <dgm:pt modelId="{E0CC86FB-79D3-4055-B50B-5C5E0D630904}" type="pres">
      <dgm:prSet presAssocID="{8D55AFF5-01EB-4C0A-B80B-FDA690EB5990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D189E7E-225F-41CB-BEB4-10E9DD731B67}" type="pres">
      <dgm:prSet presAssocID="{5DC5A46A-501A-4FD7-BE43-D3A0E82BA764}" presName="spacer" presStyleCnt="0"/>
      <dgm:spPr/>
    </dgm:pt>
    <dgm:pt modelId="{D4594D86-63D6-4990-B42C-030CF531EC37}" type="pres">
      <dgm:prSet presAssocID="{9BC7974F-809D-4ADB-8571-BF3F1FBE22B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84401315-FB83-4DFE-A62D-8B05B4F8403B}" type="presOf" srcId="{B4ECECED-5260-49E7-AD45-CDBA6E5BD39C}" destId="{F9741640-9105-487F-B0B7-C5960573055D}" srcOrd="0" destOrd="0" presId="urn:microsoft.com/office/officeart/2005/8/layout/vList2"/>
    <dgm:cxn modelId="{BD3BAEFD-634D-4560-A802-C65435A17BAA}" type="presOf" srcId="{149DAFAF-C673-44B8-94D1-E779CBD6117C}" destId="{6E07DB86-5F89-4058-92E9-3C65098EC5AD}" srcOrd="0" destOrd="0" presId="urn:microsoft.com/office/officeart/2005/8/layout/vList2"/>
    <dgm:cxn modelId="{EB4638AB-F636-4CCD-B179-BF92EC1E6BE2}" type="presOf" srcId="{5EE7A521-2F1A-4910-926F-F5FD45B5707A}" destId="{20C11090-8D3E-4943-84D6-602D23E357FF}" srcOrd="0" destOrd="0" presId="urn:microsoft.com/office/officeart/2005/8/layout/vList2"/>
    <dgm:cxn modelId="{F1AB0AC6-F904-43B2-94E8-160C3639E35E}" type="presOf" srcId="{C0959B13-C0B8-4CD8-A14D-026FC9005A40}" destId="{C5E3F7A4-DB5C-4B7D-846A-EC2699642FC1}" srcOrd="0" destOrd="0" presId="urn:microsoft.com/office/officeart/2005/8/layout/vList2"/>
    <dgm:cxn modelId="{24719EA4-8544-4E62-9F0B-C4D3DE03868C}" type="presOf" srcId="{8D55AFF5-01EB-4C0A-B80B-FDA690EB5990}" destId="{E0CC86FB-79D3-4055-B50B-5C5E0D630904}" srcOrd="0" destOrd="0" presId="urn:microsoft.com/office/officeart/2005/8/layout/vList2"/>
    <dgm:cxn modelId="{DEE2C3A4-E46E-4182-9C54-DFFE73EE7D31}" srcId="{149DAFAF-C673-44B8-94D1-E779CBD6117C}" destId="{8D55AFF5-01EB-4C0A-B80B-FDA690EB5990}" srcOrd="4" destOrd="0" parTransId="{BDFE365D-336D-4DF3-918A-B6254D5AEEA1}" sibTransId="{5DC5A46A-501A-4FD7-BE43-D3A0E82BA764}"/>
    <dgm:cxn modelId="{3EE4C24F-5482-47DD-B36B-4DC3560C74BF}" srcId="{149DAFAF-C673-44B8-94D1-E779CBD6117C}" destId="{5BB8DD99-676C-47AB-8EAC-C6FDB0ECBDA3}" srcOrd="0" destOrd="0" parTransId="{C3DECDBF-B748-4224-B683-EBA63F06CE7E}" sibTransId="{59778CE8-FA1F-4D5F-8A0B-68B04A2A2636}"/>
    <dgm:cxn modelId="{432B3569-FAB5-4C78-9108-75C248DAE06D}" srcId="{149DAFAF-C673-44B8-94D1-E779CBD6117C}" destId="{9BC7974F-809D-4ADB-8571-BF3F1FBE22B4}" srcOrd="5" destOrd="0" parTransId="{A42DDA29-CEFF-4C17-BAD8-88C82B936BE7}" sibTransId="{FF7990C5-ED05-4FD1-AE39-A88B9B47CDE9}"/>
    <dgm:cxn modelId="{0F0AE709-A664-4C07-A7AC-54811CA76E1A}" srcId="{149DAFAF-C673-44B8-94D1-E779CBD6117C}" destId="{5EE7A521-2F1A-4910-926F-F5FD45B5707A}" srcOrd="1" destOrd="0" parTransId="{15219879-CE14-486D-A9AB-8CB1BFCC39CA}" sibTransId="{F0FBB7A0-C9FD-4909-AE1D-5A391E9C293B}"/>
    <dgm:cxn modelId="{9EF09E0B-7DD7-4DF5-A2D0-7F2979977BC4}" srcId="{149DAFAF-C673-44B8-94D1-E779CBD6117C}" destId="{B4ECECED-5260-49E7-AD45-CDBA6E5BD39C}" srcOrd="3" destOrd="0" parTransId="{26CFB336-D2A8-4BF7-AF0D-505012624A5D}" sibTransId="{D95AE8CB-6DAC-4535-86F6-E334428DEFE7}"/>
    <dgm:cxn modelId="{81D9AA43-CD9F-4AF8-A412-8BDC0EAD86E3}" type="presOf" srcId="{5BB8DD99-676C-47AB-8EAC-C6FDB0ECBDA3}" destId="{40702592-7F82-44AC-9CBB-CBDF09B2C417}" srcOrd="0" destOrd="0" presId="urn:microsoft.com/office/officeart/2005/8/layout/vList2"/>
    <dgm:cxn modelId="{79640ECD-359B-48DC-96CA-266FACC63E98}" type="presOf" srcId="{9BC7974F-809D-4ADB-8571-BF3F1FBE22B4}" destId="{D4594D86-63D6-4990-B42C-030CF531EC37}" srcOrd="0" destOrd="0" presId="urn:microsoft.com/office/officeart/2005/8/layout/vList2"/>
    <dgm:cxn modelId="{C3D8BCFE-5843-44F9-88ED-013611F0BDA4}" srcId="{149DAFAF-C673-44B8-94D1-E779CBD6117C}" destId="{C0959B13-C0B8-4CD8-A14D-026FC9005A40}" srcOrd="2" destOrd="0" parTransId="{35E11A79-4033-4A15-91A4-4F078D8DCD2A}" sibTransId="{E2359F3D-D77B-4644-9F84-2F1473053D23}"/>
    <dgm:cxn modelId="{059E333B-6C93-4959-82CA-98E949C91E62}" type="presParOf" srcId="{6E07DB86-5F89-4058-92E9-3C65098EC5AD}" destId="{40702592-7F82-44AC-9CBB-CBDF09B2C417}" srcOrd="0" destOrd="0" presId="urn:microsoft.com/office/officeart/2005/8/layout/vList2"/>
    <dgm:cxn modelId="{07185C19-DE55-4008-8F10-439904C66EDB}" type="presParOf" srcId="{6E07DB86-5F89-4058-92E9-3C65098EC5AD}" destId="{E96BA767-3167-49BF-869B-85AE334152A0}" srcOrd="1" destOrd="0" presId="urn:microsoft.com/office/officeart/2005/8/layout/vList2"/>
    <dgm:cxn modelId="{0D8F804A-9D9F-4441-89B2-BD3294DCB323}" type="presParOf" srcId="{6E07DB86-5F89-4058-92E9-3C65098EC5AD}" destId="{20C11090-8D3E-4943-84D6-602D23E357FF}" srcOrd="2" destOrd="0" presId="urn:microsoft.com/office/officeart/2005/8/layout/vList2"/>
    <dgm:cxn modelId="{E9E9267D-DE07-4F55-9828-0E389E1CD514}" type="presParOf" srcId="{6E07DB86-5F89-4058-92E9-3C65098EC5AD}" destId="{6225CC91-CC04-41D1-AAE7-7C14EB8120F4}" srcOrd="3" destOrd="0" presId="urn:microsoft.com/office/officeart/2005/8/layout/vList2"/>
    <dgm:cxn modelId="{5E57146A-4E55-44CE-A4AA-25250B1E95C1}" type="presParOf" srcId="{6E07DB86-5F89-4058-92E9-3C65098EC5AD}" destId="{C5E3F7A4-DB5C-4B7D-846A-EC2699642FC1}" srcOrd="4" destOrd="0" presId="urn:microsoft.com/office/officeart/2005/8/layout/vList2"/>
    <dgm:cxn modelId="{2C32A920-EC03-4FA8-BA40-40A9C681BFCC}" type="presParOf" srcId="{6E07DB86-5F89-4058-92E9-3C65098EC5AD}" destId="{CDFE22C0-32E9-4AA8-8FAD-42592BF38C20}" srcOrd="5" destOrd="0" presId="urn:microsoft.com/office/officeart/2005/8/layout/vList2"/>
    <dgm:cxn modelId="{EC111109-B2D6-46C6-92ED-DC7288BC834F}" type="presParOf" srcId="{6E07DB86-5F89-4058-92E9-3C65098EC5AD}" destId="{F9741640-9105-487F-B0B7-C5960573055D}" srcOrd="6" destOrd="0" presId="urn:microsoft.com/office/officeart/2005/8/layout/vList2"/>
    <dgm:cxn modelId="{12259731-9DEB-4082-B357-31B8E96962C6}" type="presParOf" srcId="{6E07DB86-5F89-4058-92E9-3C65098EC5AD}" destId="{CEA47598-4310-4C54-B259-FC3DA9F138D7}" srcOrd="7" destOrd="0" presId="urn:microsoft.com/office/officeart/2005/8/layout/vList2"/>
    <dgm:cxn modelId="{E99F8C96-CA14-4940-B1B4-CFBC34286DB6}" type="presParOf" srcId="{6E07DB86-5F89-4058-92E9-3C65098EC5AD}" destId="{E0CC86FB-79D3-4055-B50B-5C5E0D630904}" srcOrd="8" destOrd="0" presId="urn:microsoft.com/office/officeart/2005/8/layout/vList2"/>
    <dgm:cxn modelId="{0BF049A1-9297-4208-9463-1A8415ECDF1E}" type="presParOf" srcId="{6E07DB86-5F89-4058-92E9-3C65098EC5AD}" destId="{8D189E7E-225F-41CB-BEB4-10E9DD731B67}" srcOrd="9" destOrd="0" presId="urn:microsoft.com/office/officeart/2005/8/layout/vList2"/>
    <dgm:cxn modelId="{D9AB20D2-BEC5-4BF9-861A-60B97F20967D}" type="presParOf" srcId="{6E07DB86-5F89-4058-92E9-3C65098EC5AD}" destId="{D4594D86-63D6-4990-B42C-030CF531EC3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C7B61D5-FEB1-46A4-9629-9248D3F11738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35D33C6-8968-4297-AD05-3BF5862FF248}">
      <dgm:prSet/>
      <dgm:spPr/>
      <dgm:t>
        <a:bodyPr/>
        <a:lstStyle/>
        <a:p>
          <a:r>
            <a:rPr lang="nl-NL"/>
            <a:t>Meneer C, 84 jaar</a:t>
          </a:r>
          <a:endParaRPr lang="en-US"/>
        </a:p>
      </dgm:t>
    </dgm:pt>
    <dgm:pt modelId="{89A724E5-1F70-4B22-BA64-DE588295955F}" type="parTrans" cxnId="{50E5D8EC-6AF5-4F56-8BA8-66D11AE28B45}">
      <dgm:prSet/>
      <dgm:spPr/>
      <dgm:t>
        <a:bodyPr/>
        <a:lstStyle/>
        <a:p>
          <a:endParaRPr lang="en-US"/>
        </a:p>
      </dgm:t>
    </dgm:pt>
    <dgm:pt modelId="{F25DC15B-C501-44A8-B80A-60E229909DF3}" type="sibTrans" cxnId="{50E5D8EC-6AF5-4F56-8BA8-66D11AE28B45}">
      <dgm:prSet/>
      <dgm:spPr/>
      <dgm:t>
        <a:bodyPr/>
        <a:lstStyle/>
        <a:p>
          <a:endParaRPr lang="en-US"/>
        </a:p>
      </dgm:t>
    </dgm:pt>
    <dgm:pt modelId="{F0B29C7E-586A-4CAD-ABCB-FFD6D396495F}">
      <dgm:prSet/>
      <dgm:spPr/>
      <dgm:t>
        <a:bodyPr/>
        <a:lstStyle/>
        <a:p>
          <a:r>
            <a:rPr lang="nl-NL"/>
            <a:t>Gevorderde dementie, gehuwd, woont op PG afdeling, was heel intelligent</a:t>
          </a:r>
          <a:endParaRPr lang="en-US"/>
        </a:p>
      </dgm:t>
    </dgm:pt>
    <dgm:pt modelId="{F97E1042-C490-428A-8A2C-B6814AF9DD57}" type="parTrans" cxnId="{EABE025C-74F5-479B-BB39-CF9595C39CF5}">
      <dgm:prSet/>
      <dgm:spPr/>
      <dgm:t>
        <a:bodyPr/>
        <a:lstStyle/>
        <a:p>
          <a:endParaRPr lang="en-US"/>
        </a:p>
      </dgm:t>
    </dgm:pt>
    <dgm:pt modelId="{79DB6EAF-666D-4B18-8617-4D07942794FD}" type="sibTrans" cxnId="{EABE025C-74F5-479B-BB39-CF9595C39CF5}">
      <dgm:prSet/>
      <dgm:spPr/>
      <dgm:t>
        <a:bodyPr/>
        <a:lstStyle/>
        <a:p>
          <a:endParaRPr lang="en-US"/>
        </a:p>
      </dgm:t>
    </dgm:pt>
    <dgm:pt modelId="{67B52BFC-69C0-4DA0-8D98-1468A1D2E0D9}">
      <dgm:prSet/>
      <dgm:spPr/>
      <dgm:t>
        <a:bodyPr/>
        <a:lstStyle/>
        <a:p>
          <a:r>
            <a:rPr lang="nl-NL"/>
            <a:t>Hij wil niet meer leven, laat ook de zorg dit weten</a:t>
          </a:r>
          <a:endParaRPr lang="en-US"/>
        </a:p>
      </dgm:t>
    </dgm:pt>
    <dgm:pt modelId="{E20E9883-3D03-4FBC-A323-CA86DD298057}" type="parTrans" cxnId="{1AC32678-EBAC-4B0E-B0D8-C1B6C41A03DF}">
      <dgm:prSet/>
      <dgm:spPr/>
      <dgm:t>
        <a:bodyPr/>
        <a:lstStyle/>
        <a:p>
          <a:endParaRPr lang="en-US"/>
        </a:p>
      </dgm:t>
    </dgm:pt>
    <dgm:pt modelId="{CE5979D4-6C3F-4876-BC45-56A62140BAA0}" type="sibTrans" cxnId="{1AC32678-EBAC-4B0E-B0D8-C1B6C41A03DF}">
      <dgm:prSet/>
      <dgm:spPr/>
      <dgm:t>
        <a:bodyPr/>
        <a:lstStyle/>
        <a:p>
          <a:endParaRPr lang="en-US"/>
        </a:p>
      </dgm:t>
    </dgm:pt>
    <dgm:pt modelId="{A22E98CA-EC99-4D05-9F6D-2D02AA7D69EA}">
      <dgm:prSet/>
      <dgm:spPr/>
      <dgm:t>
        <a:bodyPr/>
        <a:lstStyle/>
        <a:p>
          <a:r>
            <a:rPr lang="nl-NL"/>
            <a:t>Is dit palliatieve zorg en waarom wel/niet?</a:t>
          </a:r>
          <a:endParaRPr lang="en-US"/>
        </a:p>
      </dgm:t>
    </dgm:pt>
    <dgm:pt modelId="{5C210E11-2704-4045-9EE3-41EB539FC77D}" type="parTrans" cxnId="{40AF3081-F880-4F5E-A4C6-E6A69BEFE0F2}">
      <dgm:prSet/>
      <dgm:spPr/>
      <dgm:t>
        <a:bodyPr/>
        <a:lstStyle/>
        <a:p>
          <a:endParaRPr lang="en-US"/>
        </a:p>
      </dgm:t>
    </dgm:pt>
    <dgm:pt modelId="{6BA5DE6A-C461-46B2-A4CB-DB3FDD2AA069}" type="sibTrans" cxnId="{40AF3081-F880-4F5E-A4C6-E6A69BEFE0F2}">
      <dgm:prSet/>
      <dgm:spPr/>
      <dgm:t>
        <a:bodyPr/>
        <a:lstStyle/>
        <a:p>
          <a:endParaRPr lang="en-US"/>
        </a:p>
      </dgm:t>
    </dgm:pt>
    <dgm:pt modelId="{8F1ABF9D-1EA5-44C5-845B-DFAA56A5C728}">
      <dgm:prSet/>
      <dgm:spPr/>
      <dgm:t>
        <a:bodyPr/>
        <a:lstStyle/>
        <a:p>
          <a:r>
            <a:rPr lang="nl-NL"/>
            <a:t>Wat denk je? Wat wil je weten?  Wat doe je?</a:t>
          </a:r>
          <a:endParaRPr lang="en-US"/>
        </a:p>
      </dgm:t>
    </dgm:pt>
    <dgm:pt modelId="{D1033095-757F-48BB-8C5F-4F1E092FA2C2}" type="parTrans" cxnId="{F926A14D-1CAD-4494-BE35-30B57FC98580}">
      <dgm:prSet/>
      <dgm:spPr/>
      <dgm:t>
        <a:bodyPr/>
        <a:lstStyle/>
        <a:p>
          <a:endParaRPr lang="en-US"/>
        </a:p>
      </dgm:t>
    </dgm:pt>
    <dgm:pt modelId="{3CDBDD71-176E-43E6-B857-89F30176809E}" type="sibTrans" cxnId="{F926A14D-1CAD-4494-BE35-30B57FC98580}">
      <dgm:prSet/>
      <dgm:spPr/>
      <dgm:t>
        <a:bodyPr/>
        <a:lstStyle/>
        <a:p>
          <a:endParaRPr lang="en-US"/>
        </a:p>
      </dgm:t>
    </dgm:pt>
    <dgm:pt modelId="{1E804B18-8741-4395-8ACB-891D8F486EEC}" type="pres">
      <dgm:prSet presAssocID="{4C7B61D5-FEB1-46A4-9629-9248D3F1173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DCA4C519-E647-4F53-9ABB-CD48298FF92D}" type="pres">
      <dgm:prSet presAssocID="{735D33C6-8968-4297-AD05-3BF5862FF248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93A1D09-6F86-4B82-804E-F9132680C916}" type="pres">
      <dgm:prSet presAssocID="{F25DC15B-C501-44A8-B80A-60E229909DF3}" presName="spacer" presStyleCnt="0"/>
      <dgm:spPr/>
    </dgm:pt>
    <dgm:pt modelId="{5AE36080-C804-4D0E-A054-6FE4D0683D6C}" type="pres">
      <dgm:prSet presAssocID="{F0B29C7E-586A-4CAD-ABCB-FFD6D396495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C105F03-67D3-4F70-8E35-98AC422753C4}" type="pres">
      <dgm:prSet presAssocID="{79DB6EAF-666D-4B18-8617-4D07942794FD}" presName="spacer" presStyleCnt="0"/>
      <dgm:spPr/>
    </dgm:pt>
    <dgm:pt modelId="{3E25EAE1-2F2A-4EE9-B9AA-360C4E6E6F3A}" type="pres">
      <dgm:prSet presAssocID="{67B52BFC-69C0-4DA0-8D98-1468A1D2E0D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95D63FD-188C-42FF-A086-A88DB4A33C1F}" type="pres">
      <dgm:prSet presAssocID="{CE5979D4-6C3F-4876-BC45-56A62140BAA0}" presName="spacer" presStyleCnt="0"/>
      <dgm:spPr/>
    </dgm:pt>
    <dgm:pt modelId="{80925189-F82C-40D5-98E9-903F3F19176D}" type="pres">
      <dgm:prSet presAssocID="{A22E98CA-EC99-4D05-9F6D-2D02AA7D69E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43A8138-395E-4CC2-A894-6CFD0C4E4896}" type="pres">
      <dgm:prSet presAssocID="{6BA5DE6A-C461-46B2-A4CB-DB3FDD2AA069}" presName="spacer" presStyleCnt="0"/>
      <dgm:spPr/>
    </dgm:pt>
    <dgm:pt modelId="{C1CBED14-CB1D-4E71-9C29-83976433A282}" type="pres">
      <dgm:prSet presAssocID="{8F1ABF9D-1EA5-44C5-845B-DFAA56A5C72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4DD5658B-25C9-4FE4-A1F1-6350330D95FC}" type="presOf" srcId="{67B52BFC-69C0-4DA0-8D98-1468A1D2E0D9}" destId="{3E25EAE1-2F2A-4EE9-B9AA-360C4E6E6F3A}" srcOrd="0" destOrd="0" presId="urn:microsoft.com/office/officeart/2005/8/layout/vList2"/>
    <dgm:cxn modelId="{40AF3081-F880-4F5E-A4C6-E6A69BEFE0F2}" srcId="{4C7B61D5-FEB1-46A4-9629-9248D3F11738}" destId="{A22E98CA-EC99-4D05-9F6D-2D02AA7D69EA}" srcOrd="3" destOrd="0" parTransId="{5C210E11-2704-4045-9EE3-41EB539FC77D}" sibTransId="{6BA5DE6A-C461-46B2-A4CB-DB3FDD2AA069}"/>
    <dgm:cxn modelId="{EABE025C-74F5-479B-BB39-CF9595C39CF5}" srcId="{4C7B61D5-FEB1-46A4-9629-9248D3F11738}" destId="{F0B29C7E-586A-4CAD-ABCB-FFD6D396495F}" srcOrd="1" destOrd="0" parTransId="{F97E1042-C490-428A-8A2C-B6814AF9DD57}" sibTransId="{79DB6EAF-666D-4B18-8617-4D07942794FD}"/>
    <dgm:cxn modelId="{1AC32678-EBAC-4B0E-B0D8-C1B6C41A03DF}" srcId="{4C7B61D5-FEB1-46A4-9629-9248D3F11738}" destId="{67B52BFC-69C0-4DA0-8D98-1468A1D2E0D9}" srcOrd="2" destOrd="0" parTransId="{E20E9883-3D03-4FBC-A323-CA86DD298057}" sibTransId="{CE5979D4-6C3F-4876-BC45-56A62140BAA0}"/>
    <dgm:cxn modelId="{93EA7616-B1A2-441A-B5C6-BC75132B8EC4}" type="presOf" srcId="{8F1ABF9D-1EA5-44C5-845B-DFAA56A5C728}" destId="{C1CBED14-CB1D-4E71-9C29-83976433A282}" srcOrd="0" destOrd="0" presId="urn:microsoft.com/office/officeart/2005/8/layout/vList2"/>
    <dgm:cxn modelId="{F926A14D-1CAD-4494-BE35-30B57FC98580}" srcId="{4C7B61D5-FEB1-46A4-9629-9248D3F11738}" destId="{8F1ABF9D-1EA5-44C5-845B-DFAA56A5C728}" srcOrd="4" destOrd="0" parTransId="{D1033095-757F-48BB-8C5F-4F1E092FA2C2}" sibTransId="{3CDBDD71-176E-43E6-B857-89F30176809E}"/>
    <dgm:cxn modelId="{F02E671F-3016-4F5E-B8A4-5DBA8D15E095}" type="presOf" srcId="{735D33C6-8968-4297-AD05-3BF5862FF248}" destId="{DCA4C519-E647-4F53-9ABB-CD48298FF92D}" srcOrd="0" destOrd="0" presId="urn:microsoft.com/office/officeart/2005/8/layout/vList2"/>
    <dgm:cxn modelId="{814CC36F-7C20-4E6D-B8AB-A8EBA1D8BC37}" type="presOf" srcId="{A22E98CA-EC99-4D05-9F6D-2D02AA7D69EA}" destId="{80925189-F82C-40D5-98E9-903F3F19176D}" srcOrd="0" destOrd="0" presId="urn:microsoft.com/office/officeart/2005/8/layout/vList2"/>
    <dgm:cxn modelId="{6310742A-CEAA-47C2-986F-0379E1AB39B4}" type="presOf" srcId="{4C7B61D5-FEB1-46A4-9629-9248D3F11738}" destId="{1E804B18-8741-4395-8ACB-891D8F486EEC}" srcOrd="0" destOrd="0" presId="urn:microsoft.com/office/officeart/2005/8/layout/vList2"/>
    <dgm:cxn modelId="{89A22EE0-43DF-4803-BA54-E23792CB1C27}" type="presOf" srcId="{F0B29C7E-586A-4CAD-ABCB-FFD6D396495F}" destId="{5AE36080-C804-4D0E-A054-6FE4D0683D6C}" srcOrd="0" destOrd="0" presId="urn:microsoft.com/office/officeart/2005/8/layout/vList2"/>
    <dgm:cxn modelId="{50E5D8EC-6AF5-4F56-8BA8-66D11AE28B45}" srcId="{4C7B61D5-FEB1-46A4-9629-9248D3F11738}" destId="{735D33C6-8968-4297-AD05-3BF5862FF248}" srcOrd="0" destOrd="0" parTransId="{89A724E5-1F70-4B22-BA64-DE588295955F}" sibTransId="{F25DC15B-C501-44A8-B80A-60E229909DF3}"/>
    <dgm:cxn modelId="{DD2E087A-43AE-4ADD-A60A-103C76198C4A}" type="presParOf" srcId="{1E804B18-8741-4395-8ACB-891D8F486EEC}" destId="{DCA4C519-E647-4F53-9ABB-CD48298FF92D}" srcOrd="0" destOrd="0" presId="urn:microsoft.com/office/officeart/2005/8/layout/vList2"/>
    <dgm:cxn modelId="{11F633AD-0501-4E05-A6A3-8157B5A6E3AB}" type="presParOf" srcId="{1E804B18-8741-4395-8ACB-891D8F486EEC}" destId="{893A1D09-6F86-4B82-804E-F9132680C916}" srcOrd="1" destOrd="0" presId="urn:microsoft.com/office/officeart/2005/8/layout/vList2"/>
    <dgm:cxn modelId="{D35E20F2-56ED-4CA3-AA7A-3329DDACD4B2}" type="presParOf" srcId="{1E804B18-8741-4395-8ACB-891D8F486EEC}" destId="{5AE36080-C804-4D0E-A054-6FE4D0683D6C}" srcOrd="2" destOrd="0" presId="urn:microsoft.com/office/officeart/2005/8/layout/vList2"/>
    <dgm:cxn modelId="{0873E00C-27E1-4EE5-BF3E-2B5809D61383}" type="presParOf" srcId="{1E804B18-8741-4395-8ACB-891D8F486EEC}" destId="{1C105F03-67D3-4F70-8E35-98AC422753C4}" srcOrd="3" destOrd="0" presId="urn:microsoft.com/office/officeart/2005/8/layout/vList2"/>
    <dgm:cxn modelId="{9425EFC0-58CB-4847-BDD9-23F61CA4016C}" type="presParOf" srcId="{1E804B18-8741-4395-8ACB-891D8F486EEC}" destId="{3E25EAE1-2F2A-4EE9-B9AA-360C4E6E6F3A}" srcOrd="4" destOrd="0" presId="urn:microsoft.com/office/officeart/2005/8/layout/vList2"/>
    <dgm:cxn modelId="{52D8B8A6-B915-4C21-B8CD-969C0D77FABD}" type="presParOf" srcId="{1E804B18-8741-4395-8ACB-891D8F486EEC}" destId="{B95D63FD-188C-42FF-A086-A88DB4A33C1F}" srcOrd="5" destOrd="0" presId="urn:microsoft.com/office/officeart/2005/8/layout/vList2"/>
    <dgm:cxn modelId="{ADE7B2C0-7C98-4B4B-B63F-C5C25CC037E7}" type="presParOf" srcId="{1E804B18-8741-4395-8ACB-891D8F486EEC}" destId="{80925189-F82C-40D5-98E9-903F3F19176D}" srcOrd="6" destOrd="0" presId="urn:microsoft.com/office/officeart/2005/8/layout/vList2"/>
    <dgm:cxn modelId="{93B06C03-6BE4-4F5A-A890-DA5056179F6F}" type="presParOf" srcId="{1E804B18-8741-4395-8ACB-891D8F486EEC}" destId="{C43A8138-395E-4CC2-A894-6CFD0C4E4896}" srcOrd="7" destOrd="0" presId="urn:microsoft.com/office/officeart/2005/8/layout/vList2"/>
    <dgm:cxn modelId="{D36E98AF-E2D8-4C0E-A3DB-2436332455BA}" type="presParOf" srcId="{1E804B18-8741-4395-8ACB-891D8F486EEC}" destId="{C1CBED14-CB1D-4E71-9C29-83976433A28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0C704FC-9579-465D-8F6F-5E68FEDA324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DCB89016-9D09-4E37-BAF6-8E3B943FCD50}">
      <dgm:prSet/>
      <dgm:spPr/>
      <dgm:t>
        <a:bodyPr/>
        <a:lstStyle/>
        <a:p>
          <a:r>
            <a:rPr lang="nl-NL"/>
            <a:t>Mevrouw D, 89 jaar</a:t>
          </a:r>
          <a:endParaRPr lang="en-US"/>
        </a:p>
      </dgm:t>
    </dgm:pt>
    <dgm:pt modelId="{1EC90781-A700-446F-9B43-203AC87F159E}" type="parTrans" cxnId="{A072B75C-97BA-4E8E-BF99-1161CC796073}">
      <dgm:prSet/>
      <dgm:spPr/>
      <dgm:t>
        <a:bodyPr/>
        <a:lstStyle/>
        <a:p>
          <a:endParaRPr lang="en-US"/>
        </a:p>
      </dgm:t>
    </dgm:pt>
    <dgm:pt modelId="{8C3CBAB3-0940-42DD-9F46-CF906A895BEB}" type="sibTrans" cxnId="{A072B75C-97BA-4E8E-BF99-1161CC796073}">
      <dgm:prSet/>
      <dgm:spPr/>
      <dgm:t>
        <a:bodyPr/>
        <a:lstStyle/>
        <a:p>
          <a:endParaRPr lang="en-US"/>
        </a:p>
      </dgm:t>
    </dgm:pt>
    <dgm:pt modelId="{4340E5F1-D118-49E8-9B85-46B7B8C1170D}">
      <dgm:prSet/>
      <dgm:spPr/>
      <dgm:t>
        <a:bodyPr/>
        <a:lstStyle/>
        <a:p>
          <a:r>
            <a:rPr lang="nl-NL"/>
            <a:t>Gevorderde dementie, thuiswonend alleen, opname PG afdeling nu</a:t>
          </a:r>
          <a:endParaRPr lang="en-US"/>
        </a:p>
      </dgm:t>
    </dgm:pt>
    <dgm:pt modelId="{06A2A9E4-5DF4-421C-802D-32259971FDA8}" type="parTrans" cxnId="{11FBA966-2486-487F-8E39-CCEE2910C355}">
      <dgm:prSet/>
      <dgm:spPr/>
      <dgm:t>
        <a:bodyPr/>
        <a:lstStyle/>
        <a:p>
          <a:endParaRPr lang="en-US"/>
        </a:p>
      </dgm:t>
    </dgm:pt>
    <dgm:pt modelId="{19521EB8-7C87-48CB-8AD0-364DBA8220B0}" type="sibTrans" cxnId="{11FBA966-2486-487F-8E39-CCEE2910C355}">
      <dgm:prSet/>
      <dgm:spPr/>
      <dgm:t>
        <a:bodyPr/>
        <a:lstStyle/>
        <a:p>
          <a:endParaRPr lang="en-US"/>
        </a:p>
      </dgm:t>
    </dgm:pt>
    <dgm:pt modelId="{2CF6C6C8-7C66-41BA-8F6F-C8CCCB8EB83A}">
      <dgm:prSet/>
      <dgm:spPr/>
      <dgm:t>
        <a:bodyPr/>
        <a:lstStyle/>
        <a:p>
          <a:r>
            <a:rPr lang="nl-NL"/>
            <a:t>1</a:t>
          </a:r>
          <a:r>
            <a:rPr lang="nl-NL" baseline="30000"/>
            <a:t>e</a:t>
          </a:r>
          <a:r>
            <a:rPr lang="nl-NL"/>
            <a:t> CP is een nichtje, nauw betrokken</a:t>
          </a:r>
          <a:endParaRPr lang="en-US"/>
        </a:p>
      </dgm:t>
    </dgm:pt>
    <dgm:pt modelId="{A31A058B-F67A-42C0-A245-A28B645B5FB9}" type="parTrans" cxnId="{AED452F1-9285-41E0-9F5A-FD384DB6402D}">
      <dgm:prSet/>
      <dgm:spPr/>
      <dgm:t>
        <a:bodyPr/>
        <a:lstStyle/>
        <a:p>
          <a:endParaRPr lang="en-US"/>
        </a:p>
      </dgm:t>
    </dgm:pt>
    <dgm:pt modelId="{BF6F3F45-F9BF-4955-A5CF-E187CFA79EAF}" type="sibTrans" cxnId="{AED452F1-9285-41E0-9F5A-FD384DB6402D}">
      <dgm:prSet/>
      <dgm:spPr/>
      <dgm:t>
        <a:bodyPr/>
        <a:lstStyle/>
        <a:p>
          <a:endParaRPr lang="en-US"/>
        </a:p>
      </dgm:t>
    </dgm:pt>
    <dgm:pt modelId="{BD2FA605-1D4E-453A-B519-9E852B0E9621}">
      <dgm:prSet/>
      <dgm:spPr/>
      <dgm:t>
        <a:bodyPr/>
        <a:lstStyle/>
        <a:p>
          <a:r>
            <a:rPr lang="nl-NL"/>
            <a:t>“Er hoeft verder niets aan behandeling”</a:t>
          </a:r>
          <a:endParaRPr lang="en-US"/>
        </a:p>
      </dgm:t>
    </dgm:pt>
    <dgm:pt modelId="{54C8FE79-DF3C-4B9B-AFFC-59A090543E9B}" type="parTrans" cxnId="{C62DC4AE-3BD0-4048-BE85-FC4CA2654FD7}">
      <dgm:prSet/>
      <dgm:spPr/>
      <dgm:t>
        <a:bodyPr/>
        <a:lstStyle/>
        <a:p>
          <a:endParaRPr lang="en-US"/>
        </a:p>
      </dgm:t>
    </dgm:pt>
    <dgm:pt modelId="{E9715F02-0DCA-4384-9178-B5E4548DA2A1}" type="sibTrans" cxnId="{C62DC4AE-3BD0-4048-BE85-FC4CA2654FD7}">
      <dgm:prSet/>
      <dgm:spPr/>
      <dgm:t>
        <a:bodyPr/>
        <a:lstStyle/>
        <a:p>
          <a:endParaRPr lang="en-US"/>
        </a:p>
      </dgm:t>
    </dgm:pt>
    <dgm:pt modelId="{6DEF9F45-7184-452D-9793-4C309D15094F}">
      <dgm:prSet/>
      <dgm:spPr/>
      <dgm:t>
        <a:bodyPr/>
        <a:lstStyle/>
        <a:p>
          <a:r>
            <a:rPr lang="nl-NL"/>
            <a:t>Is dit palliatieve zorg en waarom wel/niet?</a:t>
          </a:r>
          <a:endParaRPr lang="en-US"/>
        </a:p>
      </dgm:t>
    </dgm:pt>
    <dgm:pt modelId="{7EB07881-8F6C-455D-B449-8D1AC3696FAF}" type="parTrans" cxnId="{90FB7480-3A52-4089-AD25-F56E16BA13AD}">
      <dgm:prSet/>
      <dgm:spPr/>
      <dgm:t>
        <a:bodyPr/>
        <a:lstStyle/>
        <a:p>
          <a:endParaRPr lang="en-US"/>
        </a:p>
      </dgm:t>
    </dgm:pt>
    <dgm:pt modelId="{E3C763AA-86DE-4B57-A0E3-DCC14655363F}" type="sibTrans" cxnId="{90FB7480-3A52-4089-AD25-F56E16BA13AD}">
      <dgm:prSet/>
      <dgm:spPr/>
      <dgm:t>
        <a:bodyPr/>
        <a:lstStyle/>
        <a:p>
          <a:endParaRPr lang="en-US"/>
        </a:p>
      </dgm:t>
    </dgm:pt>
    <dgm:pt modelId="{CD58829F-6D19-43EC-B6CF-E733A27494E7}">
      <dgm:prSet/>
      <dgm:spPr/>
      <dgm:t>
        <a:bodyPr/>
        <a:lstStyle/>
        <a:p>
          <a:r>
            <a:rPr lang="nl-NL"/>
            <a:t>Wat denk je? Wat wil je weten?  Wat doe je</a:t>
          </a:r>
          <a:endParaRPr lang="en-US"/>
        </a:p>
      </dgm:t>
    </dgm:pt>
    <dgm:pt modelId="{8E66FB37-E193-4AF0-85D5-706B324B9A1B}" type="parTrans" cxnId="{5499BB35-0BA2-4084-AE82-69998CA9DC6F}">
      <dgm:prSet/>
      <dgm:spPr/>
      <dgm:t>
        <a:bodyPr/>
        <a:lstStyle/>
        <a:p>
          <a:endParaRPr lang="en-US"/>
        </a:p>
      </dgm:t>
    </dgm:pt>
    <dgm:pt modelId="{52F17CAC-31F8-4440-B53E-E980588D6B30}" type="sibTrans" cxnId="{5499BB35-0BA2-4084-AE82-69998CA9DC6F}">
      <dgm:prSet/>
      <dgm:spPr/>
      <dgm:t>
        <a:bodyPr/>
        <a:lstStyle/>
        <a:p>
          <a:endParaRPr lang="en-US"/>
        </a:p>
      </dgm:t>
    </dgm:pt>
    <dgm:pt modelId="{D8638A6A-F00E-49C9-BD75-BAA819465B44}" type="pres">
      <dgm:prSet presAssocID="{F0C704FC-9579-465D-8F6F-5E68FEDA324D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C58EF979-4B9E-44FF-BD12-2D5FAC7C66F2}" type="pres">
      <dgm:prSet presAssocID="{DCB89016-9D09-4E37-BAF6-8E3B943FCD50}" presName="compNode" presStyleCnt="0"/>
      <dgm:spPr/>
    </dgm:pt>
    <dgm:pt modelId="{F8DFE86C-3AE4-4BC4-86CA-E186AAF26224}" type="pres">
      <dgm:prSet presAssocID="{DCB89016-9D09-4E37-BAF6-8E3B943FCD50}" presName="bgRect" presStyleLbl="bgShp" presStyleIdx="0" presStyleCnt="6"/>
      <dgm:spPr/>
    </dgm:pt>
    <dgm:pt modelId="{2E978296-4F28-42FF-8997-0473F34F500D}" type="pres">
      <dgm:prSet presAssocID="{DCB89016-9D09-4E37-BAF6-8E3B943FCD50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Solid"/>
        </a:ext>
      </dgm:extLst>
    </dgm:pt>
    <dgm:pt modelId="{9C77E565-68AE-4F07-B855-C153C36D8092}" type="pres">
      <dgm:prSet presAssocID="{DCB89016-9D09-4E37-BAF6-8E3B943FCD50}" presName="spaceRect" presStyleCnt="0"/>
      <dgm:spPr/>
    </dgm:pt>
    <dgm:pt modelId="{216E3006-EFC7-4AFA-A261-900B8966B2AA}" type="pres">
      <dgm:prSet presAssocID="{DCB89016-9D09-4E37-BAF6-8E3B943FCD50}" presName="parTx" presStyleLbl="revTx" presStyleIdx="0" presStyleCnt="6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A394BC48-2485-403F-A6CE-19D36061CEB6}" type="pres">
      <dgm:prSet presAssocID="{8C3CBAB3-0940-42DD-9F46-CF906A895BEB}" presName="sibTrans" presStyleCnt="0"/>
      <dgm:spPr/>
    </dgm:pt>
    <dgm:pt modelId="{1BB050D5-F03D-4FFE-9AA8-0B8652456809}" type="pres">
      <dgm:prSet presAssocID="{4340E5F1-D118-49E8-9B85-46B7B8C1170D}" presName="compNode" presStyleCnt="0"/>
      <dgm:spPr/>
    </dgm:pt>
    <dgm:pt modelId="{EFC71D16-97AB-40D4-8B8E-A365ADD29FBC}" type="pres">
      <dgm:prSet presAssocID="{4340E5F1-D118-49E8-9B85-46B7B8C1170D}" presName="bgRect" presStyleLbl="bgShp" presStyleIdx="1" presStyleCnt="6"/>
      <dgm:spPr/>
    </dgm:pt>
    <dgm:pt modelId="{4FB4C90B-93CA-4000-8632-7D322A424282}" type="pres">
      <dgm:prSet presAssocID="{4340E5F1-D118-49E8-9B85-46B7B8C1170D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ipFolder"/>
        </a:ext>
      </dgm:extLst>
    </dgm:pt>
    <dgm:pt modelId="{525505BA-B86C-43EF-B1CA-66D195C7E610}" type="pres">
      <dgm:prSet presAssocID="{4340E5F1-D118-49E8-9B85-46B7B8C1170D}" presName="spaceRect" presStyleCnt="0"/>
      <dgm:spPr/>
    </dgm:pt>
    <dgm:pt modelId="{7823960B-958B-4062-A020-8BD0746CF99C}" type="pres">
      <dgm:prSet presAssocID="{4340E5F1-D118-49E8-9B85-46B7B8C1170D}" presName="parTx" presStyleLbl="revTx" presStyleIdx="1" presStyleCnt="6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5BA327E0-43D2-445E-B43D-2D5E39E2D9D3}" type="pres">
      <dgm:prSet presAssocID="{19521EB8-7C87-48CB-8AD0-364DBA8220B0}" presName="sibTrans" presStyleCnt="0"/>
      <dgm:spPr/>
    </dgm:pt>
    <dgm:pt modelId="{234D1F38-607E-4B9E-B782-612121AAAC17}" type="pres">
      <dgm:prSet presAssocID="{2CF6C6C8-7C66-41BA-8F6F-C8CCCB8EB83A}" presName="compNode" presStyleCnt="0"/>
      <dgm:spPr/>
    </dgm:pt>
    <dgm:pt modelId="{9597E4FE-0CEE-4AAC-BB06-DE88A5BEB3DA}" type="pres">
      <dgm:prSet presAssocID="{2CF6C6C8-7C66-41BA-8F6F-C8CCCB8EB83A}" presName="bgRect" presStyleLbl="bgShp" presStyleIdx="2" presStyleCnt="6"/>
      <dgm:spPr/>
    </dgm:pt>
    <dgm:pt modelId="{0F7EC4C6-D6EB-4443-BC36-CECFC5952E00}" type="pres">
      <dgm:prSet presAssocID="{2CF6C6C8-7C66-41BA-8F6F-C8CCCB8EB83A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ngerprint2"/>
        </a:ext>
      </dgm:extLst>
    </dgm:pt>
    <dgm:pt modelId="{12BE3C3D-69B8-47AB-A410-1A77FDCA34E4}" type="pres">
      <dgm:prSet presAssocID="{2CF6C6C8-7C66-41BA-8F6F-C8CCCB8EB83A}" presName="spaceRect" presStyleCnt="0"/>
      <dgm:spPr/>
    </dgm:pt>
    <dgm:pt modelId="{4B8C1CB7-174B-4522-B97D-E5A2C92181E6}" type="pres">
      <dgm:prSet presAssocID="{2CF6C6C8-7C66-41BA-8F6F-C8CCCB8EB83A}" presName="parTx" presStyleLbl="revTx" presStyleIdx="2" presStyleCnt="6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4A909806-716C-4428-B1F5-5C9EB4D52D13}" type="pres">
      <dgm:prSet presAssocID="{BF6F3F45-F9BF-4955-A5CF-E187CFA79EAF}" presName="sibTrans" presStyleCnt="0"/>
      <dgm:spPr/>
    </dgm:pt>
    <dgm:pt modelId="{EDC280EF-18E6-4146-8ECD-76A00453E758}" type="pres">
      <dgm:prSet presAssocID="{BD2FA605-1D4E-453A-B519-9E852B0E9621}" presName="compNode" presStyleCnt="0"/>
      <dgm:spPr/>
    </dgm:pt>
    <dgm:pt modelId="{93FF0FDB-3231-4EBC-96A0-B37D8383C162}" type="pres">
      <dgm:prSet presAssocID="{BD2FA605-1D4E-453A-B519-9E852B0E9621}" presName="bgRect" presStyleLbl="bgShp" presStyleIdx="3" presStyleCnt="6"/>
      <dgm:spPr/>
    </dgm:pt>
    <dgm:pt modelId="{E19ED862-2647-45B3-A095-993679F8964E}" type="pres">
      <dgm:prSet presAssocID="{BD2FA605-1D4E-453A-B519-9E852B0E9621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spitalFirstAid"/>
        </a:ext>
      </dgm:extLst>
    </dgm:pt>
    <dgm:pt modelId="{CCCFD163-86AA-4399-BD11-761ECBEEDFAC}" type="pres">
      <dgm:prSet presAssocID="{BD2FA605-1D4E-453A-B519-9E852B0E9621}" presName="spaceRect" presStyleCnt="0"/>
      <dgm:spPr/>
    </dgm:pt>
    <dgm:pt modelId="{719F9820-5D7B-4574-896F-A3CD600CB4CD}" type="pres">
      <dgm:prSet presAssocID="{BD2FA605-1D4E-453A-B519-9E852B0E9621}" presName="parTx" presStyleLbl="revTx" presStyleIdx="3" presStyleCnt="6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1D031A34-3504-40C2-AEDD-AC15DF213628}" type="pres">
      <dgm:prSet presAssocID="{E9715F02-0DCA-4384-9178-B5E4548DA2A1}" presName="sibTrans" presStyleCnt="0"/>
      <dgm:spPr/>
    </dgm:pt>
    <dgm:pt modelId="{1BA4F87F-6ECF-48EB-A5CB-5E9B91A846CC}" type="pres">
      <dgm:prSet presAssocID="{6DEF9F45-7184-452D-9793-4C309D15094F}" presName="compNode" presStyleCnt="0"/>
      <dgm:spPr/>
    </dgm:pt>
    <dgm:pt modelId="{154BB9DC-7CB7-4273-AD62-C039099DD439}" type="pres">
      <dgm:prSet presAssocID="{6DEF9F45-7184-452D-9793-4C309D15094F}" presName="bgRect" presStyleLbl="bgShp" presStyleIdx="4" presStyleCnt="6"/>
      <dgm:spPr/>
    </dgm:pt>
    <dgm:pt modelId="{69B3ECEF-DEB9-4447-BEC3-9F50A2C026A7}" type="pres">
      <dgm:prSet presAssocID="{6DEF9F45-7184-452D-9793-4C309D15094F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mily"/>
        </a:ext>
      </dgm:extLst>
    </dgm:pt>
    <dgm:pt modelId="{1679CBF4-F3E8-4822-BCCF-3EA824E66366}" type="pres">
      <dgm:prSet presAssocID="{6DEF9F45-7184-452D-9793-4C309D15094F}" presName="spaceRect" presStyleCnt="0"/>
      <dgm:spPr/>
    </dgm:pt>
    <dgm:pt modelId="{26E4E848-CF1A-4166-A9FC-70195E85605A}" type="pres">
      <dgm:prSet presAssocID="{6DEF9F45-7184-452D-9793-4C309D15094F}" presName="parTx" presStyleLbl="revTx" presStyleIdx="4" presStyleCnt="6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3C6F99B5-0028-4666-AEDC-9BD2BE4AF6F4}" type="pres">
      <dgm:prSet presAssocID="{E3C763AA-86DE-4B57-A0E3-DCC14655363F}" presName="sibTrans" presStyleCnt="0"/>
      <dgm:spPr/>
    </dgm:pt>
    <dgm:pt modelId="{02319AB5-7E98-4B11-B87D-1744F4EE7954}" type="pres">
      <dgm:prSet presAssocID="{CD58829F-6D19-43EC-B6CF-E733A27494E7}" presName="compNode" presStyleCnt="0"/>
      <dgm:spPr/>
    </dgm:pt>
    <dgm:pt modelId="{69C4692A-F636-4A6C-A554-5D325B4D39AD}" type="pres">
      <dgm:prSet presAssocID="{CD58829F-6D19-43EC-B6CF-E733A27494E7}" presName="bgRect" presStyleLbl="bgShp" presStyleIdx="5" presStyleCnt="6"/>
      <dgm:spPr/>
    </dgm:pt>
    <dgm:pt modelId="{FD3D82C3-1362-42A0-88ED-6E7437F3F4FA}" type="pres">
      <dgm:prSet presAssocID="{CD58829F-6D19-43EC-B6CF-E733A27494E7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ghtDoubleQuote"/>
        </a:ext>
      </dgm:extLst>
    </dgm:pt>
    <dgm:pt modelId="{E7731007-0BCC-49D7-BDC0-31AD70484701}" type="pres">
      <dgm:prSet presAssocID="{CD58829F-6D19-43EC-B6CF-E733A27494E7}" presName="spaceRect" presStyleCnt="0"/>
      <dgm:spPr/>
    </dgm:pt>
    <dgm:pt modelId="{C8CEC872-FF44-4131-A1E4-5F5E38C47882}" type="pres">
      <dgm:prSet presAssocID="{CD58829F-6D19-43EC-B6CF-E733A27494E7}" presName="parTx" presStyleLbl="revTx" presStyleIdx="5" presStyleCnt="6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</dgm:ptLst>
  <dgm:cxnLst>
    <dgm:cxn modelId="{6D836F01-ABE4-4081-9450-E9BC20A6F280}" type="presOf" srcId="{CD58829F-6D19-43EC-B6CF-E733A27494E7}" destId="{C8CEC872-FF44-4131-A1E4-5F5E38C47882}" srcOrd="0" destOrd="0" presId="urn:microsoft.com/office/officeart/2018/2/layout/IconVerticalSolidList"/>
    <dgm:cxn modelId="{FF78F5EC-6158-45D2-95D7-BDBF2D9CDADF}" type="presOf" srcId="{4340E5F1-D118-49E8-9B85-46B7B8C1170D}" destId="{7823960B-958B-4062-A020-8BD0746CF99C}" srcOrd="0" destOrd="0" presId="urn:microsoft.com/office/officeart/2018/2/layout/IconVerticalSolidList"/>
    <dgm:cxn modelId="{0092ED5D-562C-416A-967F-214DF501BAD5}" type="presOf" srcId="{6DEF9F45-7184-452D-9793-4C309D15094F}" destId="{26E4E848-CF1A-4166-A9FC-70195E85605A}" srcOrd="0" destOrd="0" presId="urn:microsoft.com/office/officeart/2018/2/layout/IconVerticalSolidList"/>
    <dgm:cxn modelId="{F7B3DB86-EAFE-4F59-843F-05F9144746C6}" type="presOf" srcId="{BD2FA605-1D4E-453A-B519-9E852B0E9621}" destId="{719F9820-5D7B-4574-896F-A3CD600CB4CD}" srcOrd="0" destOrd="0" presId="urn:microsoft.com/office/officeart/2018/2/layout/IconVerticalSolidList"/>
    <dgm:cxn modelId="{F539A3BD-8011-4AE4-9CF1-027E0F5521C0}" type="presOf" srcId="{DCB89016-9D09-4E37-BAF6-8E3B943FCD50}" destId="{216E3006-EFC7-4AFA-A261-900B8966B2AA}" srcOrd="0" destOrd="0" presId="urn:microsoft.com/office/officeart/2018/2/layout/IconVerticalSolidList"/>
    <dgm:cxn modelId="{AED452F1-9285-41E0-9F5A-FD384DB6402D}" srcId="{F0C704FC-9579-465D-8F6F-5E68FEDA324D}" destId="{2CF6C6C8-7C66-41BA-8F6F-C8CCCB8EB83A}" srcOrd="2" destOrd="0" parTransId="{A31A058B-F67A-42C0-A245-A28B645B5FB9}" sibTransId="{BF6F3F45-F9BF-4955-A5CF-E187CFA79EAF}"/>
    <dgm:cxn modelId="{A072B75C-97BA-4E8E-BF99-1161CC796073}" srcId="{F0C704FC-9579-465D-8F6F-5E68FEDA324D}" destId="{DCB89016-9D09-4E37-BAF6-8E3B943FCD50}" srcOrd="0" destOrd="0" parTransId="{1EC90781-A700-446F-9B43-203AC87F159E}" sibTransId="{8C3CBAB3-0940-42DD-9F46-CF906A895BEB}"/>
    <dgm:cxn modelId="{2460EA60-2772-4D7E-A041-4446E8C9E8FC}" type="presOf" srcId="{F0C704FC-9579-465D-8F6F-5E68FEDA324D}" destId="{D8638A6A-F00E-49C9-BD75-BAA819465B44}" srcOrd="0" destOrd="0" presId="urn:microsoft.com/office/officeart/2018/2/layout/IconVerticalSolidList"/>
    <dgm:cxn modelId="{6E425FE7-6A1D-435B-94BB-84525E4E86BF}" type="presOf" srcId="{2CF6C6C8-7C66-41BA-8F6F-C8CCCB8EB83A}" destId="{4B8C1CB7-174B-4522-B97D-E5A2C92181E6}" srcOrd="0" destOrd="0" presId="urn:microsoft.com/office/officeart/2018/2/layout/IconVerticalSolidList"/>
    <dgm:cxn modelId="{C62DC4AE-3BD0-4048-BE85-FC4CA2654FD7}" srcId="{F0C704FC-9579-465D-8F6F-5E68FEDA324D}" destId="{BD2FA605-1D4E-453A-B519-9E852B0E9621}" srcOrd="3" destOrd="0" parTransId="{54C8FE79-DF3C-4B9B-AFFC-59A090543E9B}" sibTransId="{E9715F02-0DCA-4384-9178-B5E4548DA2A1}"/>
    <dgm:cxn modelId="{11FBA966-2486-487F-8E39-CCEE2910C355}" srcId="{F0C704FC-9579-465D-8F6F-5E68FEDA324D}" destId="{4340E5F1-D118-49E8-9B85-46B7B8C1170D}" srcOrd="1" destOrd="0" parTransId="{06A2A9E4-5DF4-421C-802D-32259971FDA8}" sibTransId="{19521EB8-7C87-48CB-8AD0-364DBA8220B0}"/>
    <dgm:cxn modelId="{5499BB35-0BA2-4084-AE82-69998CA9DC6F}" srcId="{F0C704FC-9579-465D-8F6F-5E68FEDA324D}" destId="{CD58829F-6D19-43EC-B6CF-E733A27494E7}" srcOrd="5" destOrd="0" parTransId="{8E66FB37-E193-4AF0-85D5-706B324B9A1B}" sibTransId="{52F17CAC-31F8-4440-B53E-E980588D6B30}"/>
    <dgm:cxn modelId="{90FB7480-3A52-4089-AD25-F56E16BA13AD}" srcId="{F0C704FC-9579-465D-8F6F-5E68FEDA324D}" destId="{6DEF9F45-7184-452D-9793-4C309D15094F}" srcOrd="4" destOrd="0" parTransId="{7EB07881-8F6C-455D-B449-8D1AC3696FAF}" sibTransId="{E3C763AA-86DE-4B57-A0E3-DCC14655363F}"/>
    <dgm:cxn modelId="{FE02A45F-4868-4A37-9396-C6694D1162FD}" type="presParOf" srcId="{D8638A6A-F00E-49C9-BD75-BAA819465B44}" destId="{C58EF979-4B9E-44FF-BD12-2D5FAC7C66F2}" srcOrd="0" destOrd="0" presId="urn:microsoft.com/office/officeart/2018/2/layout/IconVerticalSolidList"/>
    <dgm:cxn modelId="{A6AB54B0-69C9-406E-BC9E-A6366355B874}" type="presParOf" srcId="{C58EF979-4B9E-44FF-BD12-2D5FAC7C66F2}" destId="{F8DFE86C-3AE4-4BC4-86CA-E186AAF26224}" srcOrd="0" destOrd="0" presId="urn:microsoft.com/office/officeart/2018/2/layout/IconVerticalSolidList"/>
    <dgm:cxn modelId="{A17C9CE9-A729-457F-91C0-E7BD4A43EE6B}" type="presParOf" srcId="{C58EF979-4B9E-44FF-BD12-2D5FAC7C66F2}" destId="{2E978296-4F28-42FF-8997-0473F34F500D}" srcOrd="1" destOrd="0" presId="urn:microsoft.com/office/officeart/2018/2/layout/IconVerticalSolidList"/>
    <dgm:cxn modelId="{5EC2454F-1666-41D2-9DEF-DEE995A9320C}" type="presParOf" srcId="{C58EF979-4B9E-44FF-BD12-2D5FAC7C66F2}" destId="{9C77E565-68AE-4F07-B855-C153C36D8092}" srcOrd="2" destOrd="0" presId="urn:microsoft.com/office/officeart/2018/2/layout/IconVerticalSolidList"/>
    <dgm:cxn modelId="{26C99BD4-FCD4-4E17-BFBE-04734909F984}" type="presParOf" srcId="{C58EF979-4B9E-44FF-BD12-2D5FAC7C66F2}" destId="{216E3006-EFC7-4AFA-A261-900B8966B2AA}" srcOrd="3" destOrd="0" presId="urn:microsoft.com/office/officeart/2018/2/layout/IconVerticalSolidList"/>
    <dgm:cxn modelId="{F5239B4D-3CB1-4F1E-A2FF-D60631196F7F}" type="presParOf" srcId="{D8638A6A-F00E-49C9-BD75-BAA819465B44}" destId="{A394BC48-2485-403F-A6CE-19D36061CEB6}" srcOrd="1" destOrd="0" presId="urn:microsoft.com/office/officeart/2018/2/layout/IconVerticalSolidList"/>
    <dgm:cxn modelId="{EE495D18-8749-4614-9D01-36E70C24D6BA}" type="presParOf" srcId="{D8638A6A-F00E-49C9-BD75-BAA819465B44}" destId="{1BB050D5-F03D-4FFE-9AA8-0B8652456809}" srcOrd="2" destOrd="0" presId="urn:microsoft.com/office/officeart/2018/2/layout/IconVerticalSolidList"/>
    <dgm:cxn modelId="{838FB467-DE47-4F96-BB41-C054A8554A19}" type="presParOf" srcId="{1BB050D5-F03D-4FFE-9AA8-0B8652456809}" destId="{EFC71D16-97AB-40D4-8B8E-A365ADD29FBC}" srcOrd="0" destOrd="0" presId="urn:microsoft.com/office/officeart/2018/2/layout/IconVerticalSolidList"/>
    <dgm:cxn modelId="{8D0E4A2B-4AEE-4AFF-AB8E-4D7843050BD5}" type="presParOf" srcId="{1BB050D5-F03D-4FFE-9AA8-0B8652456809}" destId="{4FB4C90B-93CA-4000-8632-7D322A424282}" srcOrd="1" destOrd="0" presId="urn:microsoft.com/office/officeart/2018/2/layout/IconVerticalSolidList"/>
    <dgm:cxn modelId="{8A2E9214-F148-4B82-A492-76FB2613E5FA}" type="presParOf" srcId="{1BB050D5-F03D-4FFE-9AA8-0B8652456809}" destId="{525505BA-B86C-43EF-B1CA-66D195C7E610}" srcOrd="2" destOrd="0" presId="urn:microsoft.com/office/officeart/2018/2/layout/IconVerticalSolidList"/>
    <dgm:cxn modelId="{D4F7FC29-899E-479A-984F-E9864FF74315}" type="presParOf" srcId="{1BB050D5-F03D-4FFE-9AA8-0B8652456809}" destId="{7823960B-958B-4062-A020-8BD0746CF99C}" srcOrd="3" destOrd="0" presId="urn:microsoft.com/office/officeart/2018/2/layout/IconVerticalSolidList"/>
    <dgm:cxn modelId="{A99C771E-6092-4826-BA2A-4762686F2729}" type="presParOf" srcId="{D8638A6A-F00E-49C9-BD75-BAA819465B44}" destId="{5BA327E0-43D2-445E-B43D-2D5E39E2D9D3}" srcOrd="3" destOrd="0" presId="urn:microsoft.com/office/officeart/2018/2/layout/IconVerticalSolidList"/>
    <dgm:cxn modelId="{F7DF5A86-E4D1-47EF-B06C-6A5798D3A990}" type="presParOf" srcId="{D8638A6A-F00E-49C9-BD75-BAA819465B44}" destId="{234D1F38-607E-4B9E-B782-612121AAAC17}" srcOrd="4" destOrd="0" presId="urn:microsoft.com/office/officeart/2018/2/layout/IconVerticalSolidList"/>
    <dgm:cxn modelId="{2347BAEA-3113-4B01-A3B5-D53F942D269C}" type="presParOf" srcId="{234D1F38-607E-4B9E-B782-612121AAAC17}" destId="{9597E4FE-0CEE-4AAC-BB06-DE88A5BEB3DA}" srcOrd="0" destOrd="0" presId="urn:microsoft.com/office/officeart/2018/2/layout/IconVerticalSolidList"/>
    <dgm:cxn modelId="{CA854284-2FAC-438A-819A-E1DEFB74B988}" type="presParOf" srcId="{234D1F38-607E-4B9E-B782-612121AAAC17}" destId="{0F7EC4C6-D6EB-4443-BC36-CECFC5952E00}" srcOrd="1" destOrd="0" presId="urn:microsoft.com/office/officeart/2018/2/layout/IconVerticalSolidList"/>
    <dgm:cxn modelId="{BACD7043-2DC0-4162-8DF4-F9083B09C572}" type="presParOf" srcId="{234D1F38-607E-4B9E-B782-612121AAAC17}" destId="{12BE3C3D-69B8-47AB-A410-1A77FDCA34E4}" srcOrd="2" destOrd="0" presId="urn:microsoft.com/office/officeart/2018/2/layout/IconVerticalSolidList"/>
    <dgm:cxn modelId="{15FA6326-C50F-484E-B0F0-DFA1AD6117CE}" type="presParOf" srcId="{234D1F38-607E-4B9E-B782-612121AAAC17}" destId="{4B8C1CB7-174B-4522-B97D-E5A2C92181E6}" srcOrd="3" destOrd="0" presId="urn:microsoft.com/office/officeart/2018/2/layout/IconVerticalSolidList"/>
    <dgm:cxn modelId="{2349EC70-CACE-42C1-B337-685CB7EB578F}" type="presParOf" srcId="{D8638A6A-F00E-49C9-BD75-BAA819465B44}" destId="{4A909806-716C-4428-B1F5-5C9EB4D52D13}" srcOrd="5" destOrd="0" presId="urn:microsoft.com/office/officeart/2018/2/layout/IconVerticalSolidList"/>
    <dgm:cxn modelId="{EDCE779C-E41A-45CE-A2E1-C19DCD308B6C}" type="presParOf" srcId="{D8638A6A-F00E-49C9-BD75-BAA819465B44}" destId="{EDC280EF-18E6-4146-8ECD-76A00453E758}" srcOrd="6" destOrd="0" presId="urn:microsoft.com/office/officeart/2018/2/layout/IconVerticalSolidList"/>
    <dgm:cxn modelId="{C50303A0-1C9C-447C-8324-AFCD2F9D7B82}" type="presParOf" srcId="{EDC280EF-18E6-4146-8ECD-76A00453E758}" destId="{93FF0FDB-3231-4EBC-96A0-B37D8383C162}" srcOrd="0" destOrd="0" presId="urn:microsoft.com/office/officeart/2018/2/layout/IconVerticalSolidList"/>
    <dgm:cxn modelId="{84488D46-343B-47A0-9521-7C71C8F7DACE}" type="presParOf" srcId="{EDC280EF-18E6-4146-8ECD-76A00453E758}" destId="{E19ED862-2647-45B3-A095-993679F8964E}" srcOrd="1" destOrd="0" presId="urn:microsoft.com/office/officeart/2018/2/layout/IconVerticalSolidList"/>
    <dgm:cxn modelId="{79E0CD2A-CFC0-46BF-995D-BFE81E4AB0D9}" type="presParOf" srcId="{EDC280EF-18E6-4146-8ECD-76A00453E758}" destId="{CCCFD163-86AA-4399-BD11-761ECBEEDFAC}" srcOrd="2" destOrd="0" presId="urn:microsoft.com/office/officeart/2018/2/layout/IconVerticalSolidList"/>
    <dgm:cxn modelId="{43D0B67B-CE19-4115-8C80-41F4A80F8B19}" type="presParOf" srcId="{EDC280EF-18E6-4146-8ECD-76A00453E758}" destId="{719F9820-5D7B-4574-896F-A3CD600CB4CD}" srcOrd="3" destOrd="0" presId="urn:microsoft.com/office/officeart/2018/2/layout/IconVerticalSolidList"/>
    <dgm:cxn modelId="{9064845A-F54E-4265-9644-C8B6A4CC9352}" type="presParOf" srcId="{D8638A6A-F00E-49C9-BD75-BAA819465B44}" destId="{1D031A34-3504-40C2-AEDD-AC15DF213628}" srcOrd="7" destOrd="0" presId="urn:microsoft.com/office/officeart/2018/2/layout/IconVerticalSolidList"/>
    <dgm:cxn modelId="{D2199FD0-00F2-4EFC-9431-1C3D860532B0}" type="presParOf" srcId="{D8638A6A-F00E-49C9-BD75-BAA819465B44}" destId="{1BA4F87F-6ECF-48EB-A5CB-5E9B91A846CC}" srcOrd="8" destOrd="0" presId="urn:microsoft.com/office/officeart/2018/2/layout/IconVerticalSolidList"/>
    <dgm:cxn modelId="{A5C39468-7132-42DF-9BE7-03E448D5A93D}" type="presParOf" srcId="{1BA4F87F-6ECF-48EB-A5CB-5E9B91A846CC}" destId="{154BB9DC-7CB7-4273-AD62-C039099DD439}" srcOrd="0" destOrd="0" presId="urn:microsoft.com/office/officeart/2018/2/layout/IconVerticalSolidList"/>
    <dgm:cxn modelId="{3F372180-6170-4BC9-B20B-7A90A5105B3F}" type="presParOf" srcId="{1BA4F87F-6ECF-48EB-A5CB-5E9B91A846CC}" destId="{69B3ECEF-DEB9-4447-BEC3-9F50A2C026A7}" srcOrd="1" destOrd="0" presId="urn:microsoft.com/office/officeart/2018/2/layout/IconVerticalSolidList"/>
    <dgm:cxn modelId="{CDD588EF-0A0D-486E-B5CD-B65F48C1779B}" type="presParOf" srcId="{1BA4F87F-6ECF-48EB-A5CB-5E9B91A846CC}" destId="{1679CBF4-F3E8-4822-BCCF-3EA824E66366}" srcOrd="2" destOrd="0" presId="urn:microsoft.com/office/officeart/2018/2/layout/IconVerticalSolidList"/>
    <dgm:cxn modelId="{DD64FBAE-279D-4CA1-867C-D3540C3A9F5C}" type="presParOf" srcId="{1BA4F87F-6ECF-48EB-A5CB-5E9B91A846CC}" destId="{26E4E848-CF1A-4166-A9FC-70195E85605A}" srcOrd="3" destOrd="0" presId="urn:microsoft.com/office/officeart/2018/2/layout/IconVerticalSolidList"/>
    <dgm:cxn modelId="{F72984D9-29A1-421C-A4B7-3D1AD23B20D5}" type="presParOf" srcId="{D8638A6A-F00E-49C9-BD75-BAA819465B44}" destId="{3C6F99B5-0028-4666-AEDC-9BD2BE4AF6F4}" srcOrd="9" destOrd="0" presId="urn:microsoft.com/office/officeart/2018/2/layout/IconVerticalSolidList"/>
    <dgm:cxn modelId="{EBE8F8AA-451B-49DE-A77D-7AE10BCF35C9}" type="presParOf" srcId="{D8638A6A-F00E-49C9-BD75-BAA819465B44}" destId="{02319AB5-7E98-4B11-B87D-1744F4EE7954}" srcOrd="10" destOrd="0" presId="urn:microsoft.com/office/officeart/2018/2/layout/IconVerticalSolidList"/>
    <dgm:cxn modelId="{FF31FBC6-67BB-4295-B3E8-B16032883C23}" type="presParOf" srcId="{02319AB5-7E98-4B11-B87D-1744F4EE7954}" destId="{69C4692A-F636-4A6C-A554-5D325B4D39AD}" srcOrd="0" destOrd="0" presId="urn:microsoft.com/office/officeart/2018/2/layout/IconVerticalSolidList"/>
    <dgm:cxn modelId="{56B3699B-5EA7-42EF-9509-52CF15A02DD8}" type="presParOf" srcId="{02319AB5-7E98-4B11-B87D-1744F4EE7954}" destId="{FD3D82C3-1362-42A0-88ED-6E7437F3F4FA}" srcOrd="1" destOrd="0" presId="urn:microsoft.com/office/officeart/2018/2/layout/IconVerticalSolidList"/>
    <dgm:cxn modelId="{F6BA24AA-7D1E-4A7A-9C09-EB91727924D0}" type="presParOf" srcId="{02319AB5-7E98-4B11-B87D-1744F4EE7954}" destId="{E7731007-0BCC-49D7-BDC0-31AD70484701}" srcOrd="2" destOrd="0" presId="urn:microsoft.com/office/officeart/2018/2/layout/IconVerticalSolidList"/>
    <dgm:cxn modelId="{D449E051-903F-485A-9663-8AE80E8EA12D}" type="presParOf" srcId="{02319AB5-7E98-4B11-B87D-1744F4EE7954}" destId="{C8CEC872-FF44-4131-A1E4-5F5E38C4788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F21ABC9-2ECC-4E1D-993A-DC2B5EFF42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1C587069-1EFE-421D-BA0B-E1AF20452B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A71EBCE7-700D-495B-A10C-5D2239803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B687-607F-4DF4-A049-B4376DD75DA5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632273B1-56B0-4444-8DF4-774C2A2AE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8B256FCE-B14C-495F-9BC4-247A5317B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FFC-25B4-49CB-BB03-27046B2C32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342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0B87DB9-6001-4D13-8A20-70A68E170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EEFA22BF-2B1B-45A8-8C90-2DF72EA34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2B569C77-B2EA-4A80-BEE9-B9B247CF3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B687-607F-4DF4-A049-B4376DD75DA5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BD0986C7-982E-4C92-BA80-983D61EE9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CEA9BD47-1BC1-44B8-88E5-B7D342683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FFC-25B4-49CB-BB03-27046B2C32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74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358EDE9B-CCD6-434F-A5E7-F9F20303E8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73C8A8DC-D123-4CBE-8C9B-CA92341EC3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F9A9C6E7-E79E-4016-8286-8A5C7422B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B687-607F-4DF4-A049-B4376DD75DA5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DF8A8EAA-7A4C-478F-9DDF-9F320883B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D6F8C66B-B590-491C-86F6-118397431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FFC-25B4-49CB-BB03-27046B2C32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9575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4961129-4262-4CAE-9E3A-08890B943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F1E62E82-CDBA-41AD-BDB4-7F571BC3D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8928C5D0-E81E-4C3A-BE38-8BB84CCD8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B687-607F-4DF4-A049-B4376DD75DA5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5B75B774-45AD-402F-BB5F-93848DB4B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17D94639-1041-488E-91AE-EB107ECF2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FFC-25B4-49CB-BB03-27046B2C32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241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4313630-B408-43A1-8A67-7B8ED1700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3FEF6431-9B59-4B41-B6D2-91E5B037C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DFC98CD1-E4C4-42EC-A276-F180D023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B687-607F-4DF4-A049-B4376DD75DA5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48BA3892-CBA1-4C28-B62E-68308F1AD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E0F90616-2C95-4F9E-9ABB-7DE4EF990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FFC-25B4-49CB-BB03-27046B2C32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687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0195491-922C-4A46-87AB-4B11A04B3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478A35CF-4331-46C8-9E12-1703D8D5C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3112D984-8DB5-4A5E-B083-6BE7ED2FB5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EB72752E-9486-4813-9E17-13DED862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B687-607F-4DF4-A049-B4376DD75DA5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2A76CE1A-AB65-4A02-BA1E-DE0297A62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32A55E32-FFCA-41B4-A2F6-602D0C46D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FFC-25B4-49CB-BB03-27046B2C32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488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A90BB5C-BB34-4E32-9EA8-7546BA4AC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24064BBA-457F-490C-B91D-7D3664351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4757F9CE-5E72-4814-91B6-C390BEA37D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684CE092-BE27-4C4B-8EF5-90C8482DE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B9DCC986-7C84-4740-80C8-A63F670658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2DC8F922-1B93-4595-94BB-59CAE38D1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B687-607F-4DF4-A049-B4376DD75DA5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DC4AE081-D428-4A9A-B02D-928A0F001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B130AA28-625F-47C0-B2AB-F1E78383F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FFC-25B4-49CB-BB03-27046B2C32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711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3C2E628-7DDC-4A33-8B7B-84303E299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B72A3342-9038-4A62-B8E6-B432173AB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B687-607F-4DF4-A049-B4376DD75DA5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F9318647-491F-4D4E-89D0-878559466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1BCC4FD4-F52B-4F8A-9878-F5AA03F84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FFC-25B4-49CB-BB03-27046B2C32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2170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EDC1681B-4B8D-4C58-9CBA-94EA94FD9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B687-607F-4DF4-A049-B4376DD75DA5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05499A0C-1027-47A6-AD8D-DF1DF82D5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C951C5C0-A5FC-4897-AEED-6D95060AC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FFC-25B4-49CB-BB03-27046B2C32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133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6DD6E5A-A1DA-4766-AAFA-8A11C17B2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82ADFCEE-1687-4AB7-B8F6-110766F56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BCBF178F-5975-470D-B518-E84FA6215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1E4E9B80-2E8F-4793-9FCE-39C590217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B687-607F-4DF4-A049-B4376DD75DA5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24852EF4-5775-4D2A-95AB-96AC12629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CAB07CFB-B39F-471E-A5D3-7BD72C88E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FFC-25B4-49CB-BB03-27046B2C32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870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77B66FD-7F64-4646-86E2-06B06121F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6EC192B1-FFAB-41FC-ACE0-630018BD0F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FD5492B6-E681-4EB9-8CE3-EEE486967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50EA46A3-BF8D-441E-AB67-5AD716814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B687-607F-4DF4-A049-B4376DD75DA5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62A939D2-A352-4410-B712-70CB973BD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705D7AD4-ADC7-424A-9120-C248993DC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FFC-25B4-49CB-BB03-27046B2C32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788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D5A08A80-FF60-4874-B3F2-191B485C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AC91763E-3233-454E-B57C-6EBB9A169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93F423AC-EDB7-409B-AD2C-D842975715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8B687-607F-4DF4-A049-B4376DD75DA5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06E57E7D-D8AA-41B6-B55C-00F181AF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C3AD20BE-5C98-4CF7-93B4-BE96EECC2F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2CFFC-25B4-49CB-BB03-27046B2C32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465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s://www.zorgvoorbeter.nl/palliatieve-zorg/wat-is-het/vier-fase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xmlns="" id="{60C36E12-4ECE-47BE-B6BD-64C83270E0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Dementie en palliatieve zorg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1533BCED-96B3-4C51-B8E1-E6C498F42A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nl-NL" sz="1500">
                <a:solidFill>
                  <a:srgbClr val="FFFFFF"/>
                </a:solidFill>
              </a:rPr>
              <a:t>Dinsdag 11 juni 2019</a:t>
            </a:r>
          </a:p>
          <a:p>
            <a:r>
              <a:rPr lang="nl-NL" sz="1500">
                <a:solidFill>
                  <a:srgbClr val="FFFFFF"/>
                </a:solidFill>
              </a:rPr>
              <a:t>Haijo Wit, SO en kaderarts palliatieve zorg.</a:t>
            </a:r>
          </a:p>
        </p:txBody>
      </p:sp>
    </p:spTree>
    <p:extLst>
      <p:ext uri="{BB962C8B-B14F-4D97-AF65-F5344CB8AC3E}">
        <p14:creationId xmlns:p14="http://schemas.microsoft.com/office/powerpoint/2010/main" val="942386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ars moriendi carlo leget">
            <a:extLst>
              <a:ext uri="{FF2B5EF4-FFF2-40B4-BE49-F238E27FC236}">
                <a16:creationId xmlns:a16="http://schemas.microsoft.com/office/drawing/2014/main" xmlns="" id="{90D7A4D7-AAD2-4AB1-9433-15FD46F563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877" y="287628"/>
            <a:ext cx="6443003" cy="630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927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067E863B-7094-4A3B-81FD-19F9F606B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Casus mevrouw A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xmlns="" id="{47521010-E231-44AD-9A73-82BB88CA7F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886801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4503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19C1B975-187F-4F88-984B-F130723B8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Casus mevrouw B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xmlns="" id="{E9DE3E1B-FEA5-487D-A1B9-FECB27CE90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32753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5111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6F3B80C4-EF41-4022-B91A-6B19EBFA5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Casus </a:t>
            </a:r>
            <a:br>
              <a:rPr lang="nl-NL" dirty="0">
                <a:solidFill>
                  <a:srgbClr val="FFFFFF"/>
                </a:solidFill>
              </a:rPr>
            </a:br>
            <a:r>
              <a:rPr lang="nl-NL" dirty="0">
                <a:solidFill>
                  <a:srgbClr val="FFFFFF"/>
                </a:solidFill>
              </a:rPr>
              <a:t>meneer C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xmlns="" id="{E46AED11-7CA2-4DE5-B4AC-E4CB69D7F2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30768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7885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022F3749-5314-4A79-95C6-52645886B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Casus mevrouw D	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xmlns="" id="{02C83943-C1A8-4AE0-8BC3-A04A6A29A5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58510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8160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DD46B2FD-DD2D-4271-A000-CCB414AC4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Afdeling E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xmlns="" id="{88987D9F-FC85-4505-AADC-8908626C94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673445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0095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708F96F3-1705-4870-9C41-AF46AB1C3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Casus </a:t>
            </a:r>
            <a:br>
              <a:rPr lang="nl-NL" dirty="0">
                <a:solidFill>
                  <a:srgbClr val="FFFFFF"/>
                </a:solidFill>
              </a:rPr>
            </a:br>
            <a:r>
              <a:rPr lang="nl-NL" dirty="0">
                <a:solidFill>
                  <a:srgbClr val="FFFFFF"/>
                </a:solidFill>
              </a:rPr>
              <a:t>meneer F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xmlns="" id="{30ED0959-ABA6-404C-ACC8-9BF998D004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43652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6375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1F508AE4-BB0C-423A-9944-AF6278DFD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Uitkomsten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xmlns="" id="{A948C879-3F55-408C-806C-7D49DBD3D0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915026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3576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E95D989-81FA-4BAD-9AD5-E46CEDA91B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CBC83475-AE9A-4240-B094-7E8395566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Om te onthouden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56189E5-8A3E-4CFD-B71B-CCD0F8495E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xmlns="" id="{EBAFCA84-6CA4-4E22-BA4E-A16C49202D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8817620"/>
              </p:ext>
            </p:extLst>
          </p:nvPr>
        </p:nvGraphicFramePr>
        <p:xfrm>
          <a:off x="5459413" y="92766"/>
          <a:ext cx="6089650" cy="6645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7482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>
            <a:extLst>
              <a:ext uri="{FF2B5EF4-FFF2-40B4-BE49-F238E27FC236}">
                <a16:creationId xmlns:a16="http://schemas.microsoft.com/office/drawing/2014/main" xmlns="" id="{6FC11E2E-9797-4FEA-90FD-894E32A208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5448626"/>
            <a:ext cx="6738450" cy="1409374"/>
          </a:xfrm>
          <a:custGeom>
            <a:avLst/>
            <a:gdLst>
              <a:gd name="connsiteX0" fmla="*/ 0 w 6738450"/>
              <a:gd name="connsiteY0" fmla="*/ 0 h 1409374"/>
              <a:gd name="connsiteX1" fmla="*/ 6738450 w 6738450"/>
              <a:gd name="connsiteY1" fmla="*/ 0 h 1409374"/>
              <a:gd name="connsiteX2" fmla="*/ 6085725 w 6738450"/>
              <a:gd name="connsiteY2" fmla="*/ 1409374 h 1409374"/>
              <a:gd name="connsiteX3" fmla="*/ 1524000 w 6738450"/>
              <a:gd name="connsiteY3" fmla="*/ 1409374 h 1409374"/>
              <a:gd name="connsiteX4" fmla="*/ 1200418 w 6738450"/>
              <a:gd name="connsiteY4" fmla="*/ 1409374 h 1409374"/>
              <a:gd name="connsiteX5" fmla="*/ 0 w 6738450"/>
              <a:gd name="connsiteY5" fmla="*/ 1409374 h 1409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38450" h="1409374">
                <a:moveTo>
                  <a:pt x="0" y="0"/>
                </a:moveTo>
                <a:lnTo>
                  <a:pt x="6738450" y="0"/>
                </a:lnTo>
                <a:lnTo>
                  <a:pt x="6085725" y="1409374"/>
                </a:lnTo>
                <a:lnTo>
                  <a:pt x="1524000" y="1409374"/>
                </a:lnTo>
                <a:lnTo>
                  <a:pt x="1200418" y="1409374"/>
                </a:lnTo>
                <a:lnTo>
                  <a:pt x="0" y="1409374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7" name="Freeform 33">
            <a:extLst>
              <a:ext uri="{FF2B5EF4-FFF2-40B4-BE49-F238E27FC236}">
                <a16:creationId xmlns:a16="http://schemas.microsoft.com/office/drawing/2014/main" xmlns="" id="{F8828EFD-56F8-4B00-9A0D-B623CC074A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102096" y="3608996"/>
            <a:ext cx="4522796" cy="3249004"/>
          </a:xfrm>
          <a:custGeom>
            <a:avLst/>
            <a:gdLst>
              <a:gd name="connsiteX0" fmla="*/ 3018081 w 4522796"/>
              <a:gd name="connsiteY0" fmla="*/ 0 h 3249004"/>
              <a:gd name="connsiteX1" fmla="*/ 0 w 4522796"/>
              <a:gd name="connsiteY1" fmla="*/ 0 h 3249004"/>
              <a:gd name="connsiteX2" fmla="*/ 0 w 4522796"/>
              <a:gd name="connsiteY2" fmla="*/ 3249004 h 3249004"/>
              <a:gd name="connsiteX3" fmla="*/ 4522796 w 4522796"/>
              <a:gd name="connsiteY3" fmla="*/ 3249004 h 3249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3249004">
                <a:moveTo>
                  <a:pt x="3018081" y="0"/>
                </a:moveTo>
                <a:lnTo>
                  <a:pt x="0" y="0"/>
                </a:lnTo>
                <a:lnTo>
                  <a:pt x="0" y="3249004"/>
                </a:lnTo>
                <a:lnTo>
                  <a:pt x="4522796" y="324900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F3038CEA-4138-4EDA-B471-A1BB803DC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3011117"/>
            <a:ext cx="6618051" cy="13557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Vragen?</a:t>
            </a:r>
          </a:p>
        </p:txBody>
      </p:sp>
      <p:sp>
        <p:nvSpPr>
          <p:cNvPr id="19" name="Freeform 24">
            <a:extLst>
              <a:ext uri="{FF2B5EF4-FFF2-40B4-BE49-F238E27FC236}">
                <a16:creationId xmlns:a16="http://schemas.microsoft.com/office/drawing/2014/main" xmlns="" id="{3D4697C8-4A0D-4493-B526-7CC15E0EE5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5920618" cy="2896258"/>
          </a:xfrm>
          <a:custGeom>
            <a:avLst/>
            <a:gdLst>
              <a:gd name="connsiteX0" fmla="*/ 0 w 5920618"/>
              <a:gd name="connsiteY0" fmla="*/ 0 h 2896258"/>
              <a:gd name="connsiteX1" fmla="*/ 3191370 w 5920618"/>
              <a:gd name="connsiteY1" fmla="*/ 0 h 2896258"/>
              <a:gd name="connsiteX2" fmla="*/ 3346315 w 5920618"/>
              <a:gd name="connsiteY2" fmla="*/ 0 h 2896258"/>
              <a:gd name="connsiteX3" fmla="*/ 5920618 w 5920618"/>
              <a:gd name="connsiteY3" fmla="*/ 0 h 2896258"/>
              <a:gd name="connsiteX4" fmla="*/ 4583705 w 5920618"/>
              <a:gd name="connsiteY4" fmla="*/ 2896258 h 2896258"/>
              <a:gd name="connsiteX5" fmla="*/ 3346315 w 5920618"/>
              <a:gd name="connsiteY5" fmla="*/ 2896258 h 2896258"/>
              <a:gd name="connsiteX6" fmla="*/ 1854457 w 5920618"/>
              <a:gd name="connsiteY6" fmla="*/ 2896258 h 2896258"/>
              <a:gd name="connsiteX7" fmla="*/ 0 w 5920618"/>
              <a:gd name="connsiteY7" fmla="*/ 2896258 h 2896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20618" h="2896258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8" y="0"/>
                </a:lnTo>
                <a:lnTo>
                  <a:pt x="4583705" y="2896258"/>
                </a:lnTo>
                <a:lnTo>
                  <a:pt x="3346315" y="2896258"/>
                </a:lnTo>
                <a:lnTo>
                  <a:pt x="1854457" y="2896258"/>
                </a:lnTo>
                <a:lnTo>
                  <a:pt x="0" y="2896258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xmlns="" id="{B29F9869-2076-40AD-8325-6C46C221F6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472791" y="1184748"/>
            <a:ext cx="3079129" cy="3079129"/>
          </a:xfrm>
          <a:prstGeom prst="rect">
            <a:avLst/>
          </a:prstGeom>
        </p:spPr>
      </p:pic>
      <p:sp>
        <p:nvSpPr>
          <p:cNvPr id="21" name="Freeform 15">
            <a:extLst>
              <a:ext uri="{FF2B5EF4-FFF2-40B4-BE49-F238E27FC236}">
                <a16:creationId xmlns:a16="http://schemas.microsoft.com/office/drawing/2014/main" xmlns="" id="{A085B63A-2D2F-4B09-9BFB-E2080686CE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266810" y="5448626"/>
            <a:ext cx="5925190" cy="1409374"/>
          </a:xfrm>
          <a:custGeom>
            <a:avLst/>
            <a:gdLst>
              <a:gd name="connsiteX0" fmla="*/ 652725 w 5925190"/>
              <a:gd name="connsiteY0" fmla="*/ 0 h 1409374"/>
              <a:gd name="connsiteX1" fmla="*/ 5925190 w 5925190"/>
              <a:gd name="connsiteY1" fmla="*/ 0 h 1409374"/>
              <a:gd name="connsiteX2" fmla="*/ 5925190 w 5925190"/>
              <a:gd name="connsiteY2" fmla="*/ 1409374 h 1409374"/>
              <a:gd name="connsiteX3" fmla="*/ 0 w 5925190"/>
              <a:gd name="connsiteY3" fmla="*/ 1409374 h 1409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1409374">
                <a:moveTo>
                  <a:pt x="652725" y="0"/>
                </a:moveTo>
                <a:lnTo>
                  <a:pt x="5925190" y="0"/>
                </a:lnTo>
                <a:lnTo>
                  <a:pt x="5925190" y="1409374"/>
                </a:lnTo>
                <a:lnTo>
                  <a:pt x="0" y="1409374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01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omgewaaide boom zutphen">
            <a:extLst>
              <a:ext uri="{FF2B5EF4-FFF2-40B4-BE49-F238E27FC236}">
                <a16:creationId xmlns:a16="http://schemas.microsoft.com/office/drawing/2014/main" xmlns="" id="{C1563587-0FC3-4775-91BF-63DD06FEE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961" y="50074"/>
            <a:ext cx="9022080" cy="67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5403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529265F9-B239-4D6A-9CC6-1887760BD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Wilsbekwaam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xmlns="" id="{78028841-5EFD-4152-8700-FAA18DAF56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3624536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91288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B58D29D9-625D-43D0-A7D6-66DD6250D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 sz="2400">
                <a:solidFill>
                  <a:srgbClr val="FFFFFF"/>
                </a:solidFill>
              </a:rPr>
              <a:t>Levenseindebeslissingen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xmlns="" id="{60F3A205-B3A7-4B4F-81B5-C911543B20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604342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87102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0B46937D-5516-4499-B473-1C14E5EB2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Stoppen met eten en drinken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xmlns="" id="{4854AA3D-31AF-4012-9DC6-0574E53874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546993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6347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EB4925BD-222E-4EA9-9BE3-2B794F37C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Kwaliteits-</a:t>
            </a:r>
            <a:br>
              <a:rPr lang="nl-NL" dirty="0">
                <a:solidFill>
                  <a:srgbClr val="FFFFFF"/>
                </a:solidFill>
              </a:rPr>
            </a:br>
            <a:r>
              <a:rPr lang="nl-NL" dirty="0">
                <a:solidFill>
                  <a:srgbClr val="FFFFFF"/>
                </a:solidFill>
              </a:rPr>
              <a:t>kader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xmlns="" id="{2EA3F833-52CD-4E5A-A30A-9C824185E6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104472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1344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xmlns="" id="{0A364B21-1D47-473C-B535-F14B4E4E29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28" y="142240"/>
            <a:ext cx="10314812" cy="6715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112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176074D9-8EF5-4BD0-BD14-D86C5E0B4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Palliatieve zorg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xmlns="" id="{7BEEBABD-7525-4392-9F92-D7D4E96FA4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481366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4147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DB9316D-60BC-44D5-B718-904510D69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Palliatieve fase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A6C11FE5-5D8D-45A4-8C54-A60439B31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https://www.zorgvoorbeter.nl/palliatieve-zorg/wat-is-het/vier-fasen</a:t>
            </a:r>
            <a:endParaRPr lang="nl-NL" dirty="0"/>
          </a:p>
          <a:p>
            <a:r>
              <a:rPr lang="nl-NL" dirty="0"/>
              <a:t>Surprise question</a:t>
            </a:r>
          </a:p>
          <a:p>
            <a:endParaRPr lang="nl-NL" dirty="0"/>
          </a:p>
        </p:txBody>
      </p:sp>
      <p:pic>
        <p:nvPicPr>
          <p:cNvPr id="5" name="Afbeelding 4" descr="Afbeelding met schermafbeelding&#10;&#10;Automatisch gegenereerde beschrijving">
            <a:extLst>
              <a:ext uri="{FF2B5EF4-FFF2-40B4-BE49-F238E27FC236}">
                <a16:creationId xmlns:a16="http://schemas.microsoft.com/office/drawing/2014/main" xmlns="" id="{274BA20B-388B-4E0C-9C8E-16079EA043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269" y="2883877"/>
            <a:ext cx="7115642" cy="344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641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3CCBD4BA-4AF4-4E8A-B2E4-80D4F25F9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Dementie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xmlns="" id="{107F002D-DA18-4BD2-9F2A-E95A68A1F9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438217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9253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5EDE77A8-E23E-4C17-8892-699013DA5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Dementie en palliatieve zorg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xmlns="" id="{15298647-8197-4BEE-A6D5-BFE6C61E8C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435216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7607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27059C31-C88E-4B7D-9016-A3ED923DC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Spirituele zorg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xmlns="" id="{2D6EBDCA-06B0-42F0-8549-8D04A474A9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17822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36276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797</Words>
  <Application>Microsoft Office PowerPoint</Application>
  <PresentationFormat>Breedbeeld</PresentationFormat>
  <Paragraphs>114</Paragraphs>
  <Slides>22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Kantoorthema</vt:lpstr>
      <vt:lpstr>Dementie en palliatieve zorg</vt:lpstr>
      <vt:lpstr>PowerPoint-presentatie</vt:lpstr>
      <vt:lpstr>Kwaliteits- kader</vt:lpstr>
      <vt:lpstr>PowerPoint-presentatie</vt:lpstr>
      <vt:lpstr>Palliatieve zorg</vt:lpstr>
      <vt:lpstr>Palliatieve fase</vt:lpstr>
      <vt:lpstr>Dementie</vt:lpstr>
      <vt:lpstr>Dementie en palliatieve zorg</vt:lpstr>
      <vt:lpstr>Spirituele zorg</vt:lpstr>
      <vt:lpstr>PowerPoint-presentatie</vt:lpstr>
      <vt:lpstr>Casus mevrouw A</vt:lpstr>
      <vt:lpstr>Casus mevrouw B</vt:lpstr>
      <vt:lpstr>Casus  meneer C</vt:lpstr>
      <vt:lpstr>Casus mevrouw D </vt:lpstr>
      <vt:lpstr>Afdeling E</vt:lpstr>
      <vt:lpstr>Casus  meneer F</vt:lpstr>
      <vt:lpstr>Uitkomsten</vt:lpstr>
      <vt:lpstr>Om te onthouden</vt:lpstr>
      <vt:lpstr>Vragen?</vt:lpstr>
      <vt:lpstr>Wilsbekwaam</vt:lpstr>
      <vt:lpstr>Levenseindebeslissingen</vt:lpstr>
      <vt:lpstr>Stoppen met eten en drinken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Dementie en palliatieve zorg</dc:title>
  <dc:creator>Haijo Wit</dc:creator>
  <cp:lastModifiedBy>Kempe, Anna</cp:lastModifiedBy>
  <cp:revision>1</cp:revision>
  <dcterms:created xsi:type="dcterms:W3CDTF">2019-06-11T08:22:36Z</dcterms:created>
  <dcterms:modified xsi:type="dcterms:W3CDTF">2019-06-18T09:40:30Z</dcterms:modified>
</cp:coreProperties>
</file>