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1.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72" r:id="rId3"/>
    <p:sldMasterId id="2147483796" r:id="rId4"/>
    <p:sldMasterId id="2147483820" r:id="rId5"/>
    <p:sldMasterId id="2147483844" r:id="rId6"/>
    <p:sldMasterId id="2147483856" r:id="rId7"/>
    <p:sldMasterId id="2147483868" r:id="rId8"/>
  </p:sldMasterIdLst>
  <p:notesMasterIdLst>
    <p:notesMasterId r:id="rId42"/>
  </p:notesMasterIdLst>
  <p:handoutMasterIdLst>
    <p:handoutMasterId r:id="rId43"/>
  </p:handoutMasterIdLst>
  <p:sldIdLst>
    <p:sldId id="256" r:id="rId9"/>
    <p:sldId id="663" r:id="rId10"/>
    <p:sldId id="671" r:id="rId11"/>
    <p:sldId id="643" r:id="rId12"/>
    <p:sldId id="644" r:id="rId13"/>
    <p:sldId id="594" r:id="rId14"/>
    <p:sldId id="656" r:id="rId15"/>
    <p:sldId id="659" r:id="rId16"/>
    <p:sldId id="647" r:id="rId17"/>
    <p:sldId id="645" r:id="rId18"/>
    <p:sldId id="646" r:id="rId19"/>
    <p:sldId id="676" r:id="rId20"/>
    <p:sldId id="665" r:id="rId21"/>
    <p:sldId id="666" r:id="rId22"/>
    <p:sldId id="667" r:id="rId23"/>
    <p:sldId id="668" r:id="rId24"/>
    <p:sldId id="669" r:id="rId25"/>
    <p:sldId id="670" r:id="rId26"/>
    <p:sldId id="259" r:id="rId27"/>
    <p:sldId id="674" r:id="rId28"/>
    <p:sldId id="672" r:id="rId29"/>
    <p:sldId id="653" r:id="rId30"/>
    <p:sldId id="322" r:id="rId31"/>
    <p:sldId id="570" r:id="rId32"/>
    <p:sldId id="572" r:id="rId33"/>
    <p:sldId id="573" r:id="rId34"/>
    <p:sldId id="574" r:id="rId35"/>
    <p:sldId id="575" r:id="rId36"/>
    <p:sldId id="576" r:id="rId37"/>
    <p:sldId id="675" r:id="rId38"/>
    <p:sldId id="673" r:id="rId39"/>
    <p:sldId id="677" r:id="rId40"/>
    <p:sldId id="660" r:id="rId41"/>
  </p:sldIdLst>
  <p:sldSz cx="12192000" cy="6858000"/>
  <p:notesSz cx="6805613" cy="9944100"/>
  <p:defaultTextStyle>
    <a:defPPr>
      <a:defRPr lang="en-GB"/>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6963"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3946"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092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7893"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4878" algn="l" defTabSz="913946" rtl="0" eaLnBrk="1" latinLnBrk="0" hangingPunct="1">
      <a:defRPr sz="2400" kern="1200">
        <a:solidFill>
          <a:schemeClr val="tx1"/>
        </a:solidFill>
        <a:latin typeface="Times New Roman" panose="02020603050405020304" pitchFamily="18" charset="0"/>
        <a:ea typeface="+mn-ea"/>
        <a:cs typeface="+mn-cs"/>
      </a:defRPr>
    </a:lvl6pPr>
    <a:lvl7pPr marL="2741838" algn="l" defTabSz="913946" rtl="0" eaLnBrk="1" latinLnBrk="0" hangingPunct="1">
      <a:defRPr sz="2400" kern="1200">
        <a:solidFill>
          <a:schemeClr val="tx1"/>
        </a:solidFill>
        <a:latin typeface="Times New Roman" panose="02020603050405020304" pitchFamily="18" charset="0"/>
        <a:ea typeface="+mn-ea"/>
        <a:cs typeface="+mn-cs"/>
      </a:defRPr>
    </a:lvl7pPr>
    <a:lvl8pPr marL="3198800" algn="l" defTabSz="913946" rtl="0" eaLnBrk="1" latinLnBrk="0" hangingPunct="1">
      <a:defRPr sz="2400" kern="1200">
        <a:solidFill>
          <a:schemeClr val="tx1"/>
        </a:solidFill>
        <a:latin typeface="Times New Roman" panose="02020603050405020304" pitchFamily="18" charset="0"/>
        <a:ea typeface="+mn-ea"/>
        <a:cs typeface="+mn-cs"/>
      </a:defRPr>
    </a:lvl8pPr>
    <a:lvl9pPr marL="3655763" algn="l" defTabSz="913946"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3132">
          <p15:clr>
            <a:srgbClr val="A4A3A4"/>
          </p15:clr>
        </p15:guide>
        <p15:guide id="4"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DDDDD"/>
    <a:srgbClr val="000099"/>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5DD7B5-A0E7-504F-9098-E8E4E76CCE51}" v="7" dt="2022-10-10T07:51:13.17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63" autoAdjust="0"/>
    <p:restoredTop sz="90947"/>
  </p:normalViewPr>
  <p:slideViewPr>
    <p:cSldViewPr>
      <p:cViewPr varScale="1">
        <p:scale>
          <a:sx n="78" d="100"/>
          <a:sy n="78" d="100"/>
        </p:scale>
        <p:origin x="269" y="6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notesViewPr>
    <p:cSldViewPr>
      <p:cViewPr varScale="1">
        <p:scale>
          <a:sx n="83" d="100"/>
          <a:sy n="83" d="100"/>
        </p:scale>
        <p:origin x="-1992" y="-72"/>
      </p:cViewPr>
      <p:guideLst>
        <p:guide orient="horz" pos="2880"/>
        <p:guide pos="2160"/>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microsoft.com/office/2016/11/relationships/changesInfo" Target="changesInfos/changesInfo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Jongejan" userId="c5e3b627-3c7b-4d4c-83d4-aa99095e07a8" providerId="ADAL" clId="{668C77A4-9871-4BEF-B0DE-ECD311FBD557}"/>
    <pc:docChg chg="modSld">
      <pc:chgData name="Suzanne Jongejan" userId="c5e3b627-3c7b-4d4c-83d4-aa99095e07a8" providerId="ADAL" clId="{668C77A4-9871-4BEF-B0DE-ECD311FBD557}" dt="2022-10-10T14:03:19.178" v="4" actId="20577"/>
      <pc:docMkLst>
        <pc:docMk/>
      </pc:docMkLst>
      <pc:sldChg chg="modSp mod">
        <pc:chgData name="Suzanne Jongejan" userId="c5e3b627-3c7b-4d4c-83d4-aa99095e07a8" providerId="ADAL" clId="{668C77A4-9871-4BEF-B0DE-ECD311FBD557}" dt="2022-10-10T14:03:19.178" v="4" actId="20577"/>
        <pc:sldMkLst>
          <pc:docMk/>
          <pc:sldMk cId="1594506064" sldId="663"/>
        </pc:sldMkLst>
        <pc:spChg chg="mod">
          <ac:chgData name="Suzanne Jongejan" userId="c5e3b627-3c7b-4d4c-83d4-aa99095e07a8" providerId="ADAL" clId="{668C77A4-9871-4BEF-B0DE-ECD311FBD557}" dt="2022-10-10T14:03:19.178" v="4" actId="20577"/>
          <ac:spMkLst>
            <pc:docMk/>
            <pc:sldMk cId="1594506064" sldId="663"/>
            <ac:spMk id="3" creationId="{F4286440-C4A8-3448-82A4-7105C0F43D6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1026"/>
          <p:cNvSpPr>
            <a:spLocks noGrp="1" noChangeArrowheads="1"/>
          </p:cNvSpPr>
          <p:nvPr>
            <p:ph type="hdr" sz="quarter"/>
          </p:nvPr>
        </p:nvSpPr>
        <p:spPr bwMode="auto">
          <a:xfrm>
            <a:off x="0" y="0"/>
            <a:ext cx="2949099" cy="4972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nl-NL"/>
          </a:p>
        </p:txBody>
      </p:sp>
      <p:sp>
        <p:nvSpPr>
          <p:cNvPr id="53251" name="Rectangle 1027"/>
          <p:cNvSpPr>
            <a:spLocks noGrp="1" noChangeArrowheads="1"/>
          </p:cNvSpPr>
          <p:nvPr>
            <p:ph type="dt" sz="quarter" idx="1"/>
          </p:nvPr>
        </p:nvSpPr>
        <p:spPr bwMode="auto">
          <a:xfrm>
            <a:off x="3856514" y="0"/>
            <a:ext cx="2949099" cy="49720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nl-NL"/>
          </a:p>
        </p:txBody>
      </p:sp>
      <p:sp>
        <p:nvSpPr>
          <p:cNvPr id="53252" name="Rectangle 1028"/>
          <p:cNvSpPr>
            <a:spLocks noGrp="1" noChangeArrowheads="1"/>
          </p:cNvSpPr>
          <p:nvPr>
            <p:ph type="ftr" sz="quarter" idx="2"/>
          </p:nvPr>
        </p:nvSpPr>
        <p:spPr bwMode="auto">
          <a:xfrm>
            <a:off x="0" y="9446895"/>
            <a:ext cx="2949099" cy="49720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nl-NL"/>
          </a:p>
        </p:txBody>
      </p:sp>
      <p:sp>
        <p:nvSpPr>
          <p:cNvPr id="53253" name="Rectangle 1029"/>
          <p:cNvSpPr>
            <a:spLocks noGrp="1" noChangeArrowheads="1"/>
          </p:cNvSpPr>
          <p:nvPr>
            <p:ph type="sldNum" sz="quarter" idx="3"/>
          </p:nvPr>
        </p:nvSpPr>
        <p:spPr bwMode="auto">
          <a:xfrm>
            <a:off x="3856514" y="9446895"/>
            <a:ext cx="2949099" cy="49720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F3331CA-62BF-4709-BFDC-964055DE8088}" type="slidenum">
              <a:rPr lang="en-GB" altLang="nl-NL"/>
              <a:pPr/>
              <a:t>‹nr.›</a:t>
            </a:fld>
            <a:endParaRPr lang="en-GB" altLang="nl-NL"/>
          </a:p>
        </p:txBody>
      </p:sp>
    </p:spTree>
    <p:extLst>
      <p:ext uri="{BB962C8B-B14F-4D97-AF65-F5344CB8AC3E}">
        <p14:creationId xmlns:p14="http://schemas.microsoft.com/office/powerpoint/2010/main" val="174043857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10:26:33.007"/>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7205"/>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nl-NL"/>
          </a:p>
        </p:txBody>
      </p:sp>
      <p:sp>
        <p:nvSpPr>
          <p:cNvPr id="3" name="Tijdelijke aanduiding voor datum 2"/>
          <p:cNvSpPr>
            <a:spLocks noGrp="1"/>
          </p:cNvSpPr>
          <p:nvPr>
            <p:ph type="dt" idx="1"/>
          </p:nvPr>
        </p:nvSpPr>
        <p:spPr>
          <a:xfrm>
            <a:off x="3854939" y="0"/>
            <a:ext cx="2949099" cy="497205"/>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8EEE32CC-D5C6-4DC8-ABCC-B9361F7C01D6}" type="datetimeFigureOut">
              <a:rPr lang="nl-NL"/>
              <a:pPr>
                <a:defRPr/>
              </a:pPr>
              <a:t>10-10-2022</a:t>
            </a:fld>
            <a:endParaRPr lang="nl-NL"/>
          </a:p>
        </p:txBody>
      </p:sp>
      <p:sp>
        <p:nvSpPr>
          <p:cNvPr id="4" name="Tijdelijke aanduiding voor dia-afbeelding 3"/>
          <p:cNvSpPr>
            <a:spLocks noGrp="1" noRot="1" noChangeAspect="1"/>
          </p:cNvSpPr>
          <p:nvPr>
            <p:ph type="sldImg" idx="2"/>
          </p:nvPr>
        </p:nvSpPr>
        <p:spPr>
          <a:xfrm>
            <a:off x="88900" y="746125"/>
            <a:ext cx="6629400" cy="3729038"/>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0562" y="4723448"/>
            <a:ext cx="5444490" cy="4474845"/>
          </a:xfrm>
          <a:prstGeom prst="rect">
            <a:avLst/>
          </a:prstGeom>
        </p:spPr>
        <p:txBody>
          <a:bodyPr vert="horz" lIns="91440" tIns="45720" rIns="91440" bIns="45720" rtlCol="0">
            <a:normAutofit/>
          </a:bodyPr>
          <a:lstStyle/>
          <a:p>
            <a:pPr lvl="0"/>
            <a:r>
              <a:rPr lang="nl-NL" noProof="0"/>
              <a:t>Klik om de modelstijlen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6" name="Tijdelijke aanduiding voor voettekst 5"/>
          <p:cNvSpPr>
            <a:spLocks noGrp="1"/>
          </p:cNvSpPr>
          <p:nvPr>
            <p:ph type="ftr" sz="quarter" idx="4"/>
          </p:nvPr>
        </p:nvSpPr>
        <p:spPr>
          <a:xfrm>
            <a:off x="0" y="9445169"/>
            <a:ext cx="2949099" cy="497205"/>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nl-NL"/>
          </a:p>
        </p:txBody>
      </p:sp>
      <p:sp>
        <p:nvSpPr>
          <p:cNvPr id="7" name="Tijdelijke aanduiding voor dianummer 6"/>
          <p:cNvSpPr>
            <a:spLocks noGrp="1"/>
          </p:cNvSpPr>
          <p:nvPr>
            <p:ph type="sldNum" sz="quarter" idx="5"/>
          </p:nvPr>
        </p:nvSpPr>
        <p:spPr>
          <a:xfrm>
            <a:off x="3854939" y="9445169"/>
            <a:ext cx="2949099" cy="497205"/>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810DFC4-9227-42A3-9092-8C3478394ED3}" type="slidenum">
              <a:rPr lang="nl-NL" altLang="nl-NL"/>
              <a:pPr/>
              <a:t>‹nr.›</a:t>
            </a:fld>
            <a:endParaRPr lang="nl-NL" altLang="nl-NL"/>
          </a:p>
        </p:txBody>
      </p:sp>
    </p:spTree>
    <p:extLst>
      <p:ext uri="{BB962C8B-B14F-4D97-AF65-F5344CB8AC3E}">
        <p14:creationId xmlns:p14="http://schemas.microsoft.com/office/powerpoint/2010/main" val="182893521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6963" algn="l" rtl="0" eaLnBrk="0" fontAlgn="base" hangingPunct="0">
      <a:spcBef>
        <a:spcPct val="30000"/>
      </a:spcBef>
      <a:spcAft>
        <a:spcPct val="0"/>
      </a:spcAft>
      <a:defRPr sz="1200" kern="1200">
        <a:solidFill>
          <a:schemeClr val="tx1"/>
        </a:solidFill>
        <a:latin typeface="+mn-lt"/>
        <a:ea typeface="+mn-ea"/>
        <a:cs typeface="+mn-cs"/>
      </a:defRPr>
    </a:lvl2pPr>
    <a:lvl3pPr marL="913946" algn="l" rtl="0" eaLnBrk="0" fontAlgn="base" hangingPunct="0">
      <a:spcBef>
        <a:spcPct val="30000"/>
      </a:spcBef>
      <a:spcAft>
        <a:spcPct val="0"/>
      </a:spcAft>
      <a:defRPr sz="1200" kern="1200">
        <a:solidFill>
          <a:schemeClr val="tx1"/>
        </a:solidFill>
        <a:latin typeface="+mn-lt"/>
        <a:ea typeface="+mn-ea"/>
        <a:cs typeface="+mn-cs"/>
      </a:defRPr>
    </a:lvl3pPr>
    <a:lvl4pPr marL="1370920" algn="l" rtl="0" eaLnBrk="0" fontAlgn="base" hangingPunct="0">
      <a:spcBef>
        <a:spcPct val="30000"/>
      </a:spcBef>
      <a:spcAft>
        <a:spcPct val="0"/>
      </a:spcAft>
      <a:defRPr sz="1200" kern="1200">
        <a:solidFill>
          <a:schemeClr val="tx1"/>
        </a:solidFill>
        <a:latin typeface="+mn-lt"/>
        <a:ea typeface="+mn-ea"/>
        <a:cs typeface="+mn-cs"/>
      </a:defRPr>
    </a:lvl4pPr>
    <a:lvl5pPr marL="1827893" algn="l" rtl="0" eaLnBrk="0" fontAlgn="base" hangingPunct="0">
      <a:spcBef>
        <a:spcPct val="30000"/>
      </a:spcBef>
      <a:spcAft>
        <a:spcPct val="0"/>
      </a:spcAft>
      <a:defRPr sz="1200" kern="1200">
        <a:solidFill>
          <a:schemeClr val="tx1"/>
        </a:solidFill>
        <a:latin typeface="+mn-lt"/>
        <a:ea typeface="+mn-ea"/>
        <a:cs typeface="+mn-cs"/>
      </a:defRPr>
    </a:lvl5pPr>
    <a:lvl6pPr marL="2284878" algn="l" defTabSz="913946" rtl="0" eaLnBrk="1" latinLnBrk="0" hangingPunct="1">
      <a:defRPr sz="1200" kern="1200">
        <a:solidFill>
          <a:schemeClr val="tx1"/>
        </a:solidFill>
        <a:latin typeface="+mn-lt"/>
        <a:ea typeface="+mn-ea"/>
        <a:cs typeface="+mn-cs"/>
      </a:defRPr>
    </a:lvl6pPr>
    <a:lvl7pPr marL="2741838" algn="l" defTabSz="913946" rtl="0" eaLnBrk="1" latinLnBrk="0" hangingPunct="1">
      <a:defRPr sz="1200" kern="1200">
        <a:solidFill>
          <a:schemeClr val="tx1"/>
        </a:solidFill>
        <a:latin typeface="+mn-lt"/>
        <a:ea typeface="+mn-ea"/>
        <a:cs typeface="+mn-cs"/>
      </a:defRPr>
    </a:lvl7pPr>
    <a:lvl8pPr marL="3198800" algn="l" defTabSz="913946" rtl="0" eaLnBrk="1" latinLnBrk="0" hangingPunct="1">
      <a:defRPr sz="1200" kern="1200">
        <a:solidFill>
          <a:schemeClr val="tx1"/>
        </a:solidFill>
        <a:latin typeface="+mn-lt"/>
        <a:ea typeface="+mn-ea"/>
        <a:cs typeface="+mn-cs"/>
      </a:defRPr>
    </a:lvl8pPr>
    <a:lvl9pPr marL="3655763" algn="l" defTabSz="91394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8886A0-38E3-1B4A-ADE8-6700D0E262D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653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6B9478-E356-4428-A3BA-D51472653FE6}" type="slidenum">
              <a:rPr kumimoji="0" lang="en-GB" altLang="nl-NL"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altLang="nl-NL"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3251" name="Rectangle 2"/>
          <p:cNvSpPr>
            <a:spLocks noGrp="1" noRot="1" noChangeAspect="1" noChangeArrowheads="1" noTextEdit="1"/>
          </p:cNvSpPr>
          <p:nvPr>
            <p:ph type="sldImg"/>
          </p:nvPr>
        </p:nvSpPr>
        <p:spPr bwMode="auto">
          <a:xfrm>
            <a:off x="88900" y="746125"/>
            <a:ext cx="6629400" cy="3729038"/>
          </a:xfrm>
          <a:noFill/>
          <a:ln>
            <a:solidFill>
              <a:srgbClr val="000000"/>
            </a:solidFill>
            <a:miter lim="800000"/>
            <a:headEnd/>
            <a:tailEnd/>
          </a:ln>
        </p:spPr>
      </p:sp>
      <p:sp>
        <p:nvSpPr>
          <p:cNvPr id="5325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nl-NL" altLang="nl-NL"/>
          </a:p>
        </p:txBody>
      </p:sp>
    </p:spTree>
    <p:extLst>
      <p:ext uri="{BB962C8B-B14F-4D97-AF65-F5344CB8AC3E}">
        <p14:creationId xmlns:p14="http://schemas.microsoft.com/office/powerpoint/2010/main" val="756517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noFill/>
          <a:ln>
            <a:miter lim="800000"/>
            <a:headEnd/>
            <a:tailEnd/>
          </a:ln>
        </p:spPr>
        <p:txBody>
          <a:bodyPr/>
          <a:lstStyle/>
          <a:p>
            <a:pPr marL="0" marR="0" lvl="0" indent="0" algn="r" defTabSz="685324" rtl="0" eaLnBrk="1" fontAlgn="auto" latinLnBrk="0" hangingPunct="1">
              <a:lnSpc>
                <a:spcPct val="100000"/>
              </a:lnSpc>
              <a:spcBef>
                <a:spcPts val="0"/>
              </a:spcBef>
              <a:spcAft>
                <a:spcPts val="0"/>
              </a:spcAft>
              <a:buClrTx/>
              <a:buSzTx/>
              <a:buFontTx/>
              <a:buNone/>
              <a:tabLst/>
              <a:defRPr/>
            </a:pPr>
            <a:fld id="{AADE7CE8-066C-4541-B307-780ADDD65ACF}" type="slidenum">
              <a:rPr kumimoji="0" lang="en-GB" altLang="nl-NL" sz="1200" b="0" i="0" u="none" strike="noStrike" kern="1200" cap="none" spc="0" normalizeH="0" baseline="0" noProof="0">
                <a:ln>
                  <a:noFill/>
                </a:ln>
                <a:solidFill>
                  <a:prstClr val="black"/>
                </a:solidFill>
                <a:effectLst/>
                <a:uLnTx/>
                <a:uFillTx/>
                <a:latin typeface="Calibri"/>
                <a:ea typeface="+mn-ea"/>
                <a:cs typeface="+mn-cs"/>
              </a:rPr>
              <a:pPr marL="0" marR="0" lvl="0" indent="0" algn="r" defTabSz="685324" rtl="0" eaLnBrk="1" fontAlgn="auto" latinLnBrk="0" hangingPunct="1">
                <a:lnSpc>
                  <a:spcPct val="100000"/>
                </a:lnSpc>
                <a:spcBef>
                  <a:spcPts val="0"/>
                </a:spcBef>
                <a:spcAft>
                  <a:spcPts val="0"/>
                </a:spcAft>
                <a:buClrTx/>
                <a:buSzTx/>
                <a:buFontTx/>
                <a:buNone/>
                <a:tabLst/>
                <a:defRPr/>
              </a:pPr>
              <a:t>23</a:t>
            </a:fld>
            <a:endParaRPr kumimoji="0" lang="en-GB" altLang="nl-NL" sz="1200" b="0" i="0" u="none" strike="noStrike" kern="1200" cap="none" spc="0" normalizeH="0" baseline="0" noProof="0">
              <a:ln>
                <a:noFill/>
              </a:ln>
              <a:solidFill>
                <a:prstClr val="black"/>
              </a:solidFill>
              <a:effectLst/>
              <a:uLnTx/>
              <a:uFillTx/>
              <a:latin typeface="Calibri"/>
              <a:ea typeface="+mn-ea"/>
              <a:cs typeface="+mn-cs"/>
            </a:endParaRPr>
          </a:p>
        </p:txBody>
      </p:sp>
      <p:sp>
        <p:nvSpPr>
          <p:cNvPr id="7171" name="Rectangle 2"/>
          <p:cNvSpPr>
            <a:spLocks noGrp="1" noRot="1" noChangeAspect="1" noChangeArrowheads="1" noTextEdit="1"/>
          </p:cNvSpPr>
          <p:nvPr>
            <p:ph type="sldImg"/>
          </p:nvPr>
        </p:nvSpPr>
        <p:spPr bwMode="auto">
          <a:xfrm>
            <a:off x="381000" y="685800"/>
            <a:ext cx="6097588" cy="3429000"/>
          </a:xfrm>
          <a:noFill/>
          <a:ln>
            <a:solidFill>
              <a:srgbClr val="000000"/>
            </a:solidFill>
            <a:miter lim="800000"/>
            <a:headEnd/>
            <a:tailEnd/>
          </a:ln>
        </p:spPr>
      </p:sp>
      <p:sp>
        <p:nvSpPr>
          <p:cNvPr id="71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nl-NL" altLang="nl-NL"/>
          </a:p>
        </p:txBody>
      </p:sp>
    </p:spTree>
    <p:extLst>
      <p:ext uri="{BB962C8B-B14F-4D97-AF65-F5344CB8AC3E}">
        <p14:creationId xmlns:p14="http://schemas.microsoft.com/office/powerpoint/2010/main" val="4026253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Tijdelijke aanduiding voor dia-afbeelding 1"/>
          <p:cNvSpPr>
            <a:spLocks noGrp="1" noRot="1" noChangeAspect="1" noTextEdit="1"/>
          </p:cNvSpPr>
          <p:nvPr>
            <p:ph type="sldImg"/>
          </p:nvPr>
        </p:nvSpPr>
        <p:spPr bwMode="auto">
          <a:xfrm>
            <a:off x="-538163" y="908050"/>
            <a:ext cx="8067676" cy="4538663"/>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4019" name="Tijdelijke aanduiding voor notities 2"/>
          <p:cNvSpPr>
            <a:spLocks noGrp="1"/>
          </p:cNvSpPr>
          <p:nvPr>
            <p:ph type="body" idx="1"/>
          </p:nvPr>
        </p:nvSpPr>
        <p:spPr>
          <a:noFill/>
        </p:spPr>
        <p:txBody>
          <a:bodyPr/>
          <a:lstStyle/>
          <a:p>
            <a:pPr eaLnBrk="1" hangingPunct="1"/>
            <a:endParaRPr lang="nl-NL" altLang="de-DE" dirty="0"/>
          </a:p>
        </p:txBody>
      </p:sp>
      <p:sp>
        <p:nvSpPr>
          <p:cNvPr id="214020" name="Tijdelijke aanduiding voor dianummer 3"/>
          <p:cNvSpPr>
            <a:spLocks noGrp="1"/>
          </p:cNvSpPr>
          <p:nvPr>
            <p:ph type="sldNum" sz="quarter" idx="5"/>
          </p:nvPr>
        </p:nvSpPr>
        <p:spPr>
          <a:noFill/>
        </p:spPr>
        <p:txBody>
          <a:bodyPr/>
          <a:lstStyle>
            <a:lvl1pPr defTabSz="990600" eaLnBrk="0" hangingPunct="0">
              <a:spcBef>
                <a:spcPct val="30000"/>
              </a:spcBef>
              <a:defRPr sz="1200">
                <a:solidFill>
                  <a:schemeClr val="tx1"/>
                </a:solidFill>
                <a:latin typeface="Calibri" panose="020F0502020204030204" pitchFamily="34" charset="0"/>
              </a:defRPr>
            </a:lvl1pPr>
            <a:lvl2pPr marL="804863" indent="-309563" defTabSz="990600" eaLnBrk="0" hangingPunct="0">
              <a:spcBef>
                <a:spcPct val="30000"/>
              </a:spcBef>
              <a:defRPr sz="1200">
                <a:solidFill>
                  <a:schemeClr val="tx1"/>
                </a:solidFill>
                <a:latin typeface="Calibri" panose="020F0502020204030204" pitchFamily="34" charset="0"/>
              </a:defRPr>
            </a:lvl2pPr>
            <a:lvl3pPr marL="1238250" indent="-247650" defTabSz="990600" eaLnBrk="0" hangingPunct="0">
              <a:spcBef>
                <a:spcPct val="30000"/>
              </a:spcBef>
              <a:defRPr sz="1200">
                <a:solidFill>
                  <a:schemeClr val="tx1"/>
                </a:solidFill>
                <a:latin typeface="Calibri" panose="020F0502020204030204" pitchFamily="34" charset="0"/>
              </a:defRPr>
            </a:lvl3pPr>
            <a:lvl4pPr marL="1733550" indent="-247650" defTabSz="990600" eaLnBrk="0" hangingPunct="0">
              <a:spcBef>
                <a:spcPct val="30000"/>
              </a:spcBef>
              <a:defRPr sz="1200">
                <a:solidFill>
                  <a:schemeClr val="tx1"/>
                </a:solidFill>
                <a:latin typeface="Calibri" panose="020F0502020204030204" pitchFamily="34" charset="0"/>
              </a:defRPr>
            </a:lvl4pPr>
            <a:lvl5pPr marL="2228850" indent="-247650" defTabSz="990600" eaLnBrk="0" hangingPunct="0">
              <a:spcBef>
                <a:spcPct val="30000"/>
              </a:spcBef>
              <a:defRPr sz="1200">
                <a:solidFill>
                  <a:schemeClr val="tx1"/>
                </a:solidFill>
                <a:latin typeface="Calibri" panose="020F0502020204030204" pitchFamily="34" charset="0"/>
              </a:defRPr>
            </a:lvl5pPr>
            <a:lvl6pPr marL="2686050" indent="-247650" defTabSz="990600" eaLnBrk="0" fontAlgn="base" hangingPunct="0">
              <a:spcBef>
                <a:spcPct val="30000"/>
              </a:spcBef>
              <a:spcAft>
                <a:spcPct val="0"/>
              </a:spcAft>
              <a:defRPr sz="1200">
                <a:solidFill>
                  <a:schemeClr val="tx1"/>
                </a:solidFill>
                <a:latin typeface="Calibri" panose="020F0502020204030204" pitchFamily="34" charset="0"/>
              </a:defRPr>
            </a:lvl6pPr>
            <a:lvl7pPr marL="3143250" indent="-247650" defTabSz="990600" eaLnBrk="0" fontAlgn="base" hangingPunct="0">
              <a:spcBef>
                <a:spcPct val="30000"/>
              </a:spcBef>
              <a:spcAft>
                <a:spcPct val="0"/>
              </a:spcAft>
              <a:defRPr sz="1200">
                <a:solidFill>
                  <a:schemeClr val="tx1"/>
                </a:solidFill>
                <a:latin typeface="Calibri" panose="020F0502020204030204" pitchFamily="34" charset="0"/>
              </a:defRPr>
            </a:lvl7pPr>
            <a:lvl8pPr marL="3600450" indent="-247650" defTabSz="990600" eaLnBrk="0" fontAlgn="base" hangingPunct="0">
              <a:spcBef>
                <a:spcPct val="30000"/>
              </a:spcBef>
              <a:spcAft>
                <a:spcPct val="0"/>
              </a:spcAft>
              <a:defRPr sz="1200">
                <a:solidFill>
                  <a:schemeClr val="tx1"/>
                </a:solidFill>
                <a:latin typeface="Calibri" panose="020F0502020204030204" pitchFamily="34" charset="0"/>
              </a:defRPr>
            </a:lvl8pPr>
            <a:lvl9pPr marL="4057650" indent="-247650" defTabSz="990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390DB16-93FC-4F23-BECF-A482B1B6C17E}" type="slidenum">
              <a:rPr lang="nl-NL" altLang="de-DE" sz="1300">
                <a:solidFill>
                  <a:prstClr val="black"/>
                </a:solidFill>
                <a:latin typeface="Times New Roman" panose="02020603050405020304" pitchFamily="18" charset="0"/>
              </a:rPr>
              <a:pPr eaLnBrk="1" hangingPunct="1">
                <a:spcBef>
                  <a:spcPct val="0"/>
                </a:spcBef>
              </a:pPr>
              <a:t>24</a:t>
            </a:fld>
            <a:endParaRPr lang="nl-NL" altLang="de-DE" sz="1300">
              <a:solidFill>
                <a:prstClr val="black"/>
              </a:solidFill>
              <a:latin typeface="Times New Roman" panose="02020603050405020304" pitchFamily="18" charset="0"/>
            </a:endParaRPr>
          </a:p>
        </p:txBody>
      </p:sp>
    </p:spTree>
    <p:extLst>
      <p:ext uri="{BB962C8B-B14F-4D97-AF65-F5344CB8AC3E}">
        <p14:creationId xmlns:p14="http://schemas.microsoft.com/office/powerpoint/2010/main" val="1244233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4189C633-B1F1-4C1A-AD15-3CD383925769}" type="slidenum">
              <a:rPr lang="en-GB" altLang="nl-NL" smtClean="0">
                <a:solidFill>
                  <a:prstClr val="black"/>
                </a:solidFill>
              </a:rPr>
              <a:pPr/>
              <a:t>25</a:t>
            </a:fld>
            <a:endParaRPr lang="en-GB" altLang="nl-NL">
              <a:solidFill>
                <a:prstClr val="black"/>
              </a:solidFill>
            </a:endParaRPr>
          </a:p>
        </p:txBody>
      </p:sp>
      <p:sp>
        <p:nvSpPr>
          <p:cNvPr id="64515" name="Rectangle 2"/>
          <p:cNvSpPr>
            <a:spLocks noGrp="1" noRot="1" noChangeAspect="1" noChangeArrowheads="1" noTextEdit="1"/>
          </p:cNvSpPr>
          <p:nvPr>
            <p:ph type="sldImg"/>
          </p:nvPr>
        </p:nvSpPr>
        <p:spPr bwMode="auto">
          <a:xfrm>
            <a:off x="88900" y="746125"/>
            <a:ext cx="6629400" cy="3729038"/>
          </a:xfrm>
          <a:solidFill>
            <a:srgbClr val="FFFFFF"/>
          </a:solidFill>
          <a:ln>
            <a:solidFill>
              <a:srgbClr val="000000"/>
            </a:solidFill>
            <a:miter lim="800000"/>
            <a:headEnd/>
            <a:tailEnd/>
          </a:ln>
        </p:spPr>
      </p:sp>
      <p:sp>
        <p:nvSpPr>
          <p:cNvPr id="64516" name="Rectangle 3"/>
          <p:cNvSpPr>
            <a:spLocks noGrp="1" noChangeArrowheads="1"/>
          </p:cNvSpPr>
          <p:nvPr>
            <p:ph type="body" idx="1"/>
          </p:nvPr>
        </p:nvSpPr>
        <p:spPr bwMode="auto">
          <a:xfrm>
            <a:off x="900485" y="5136750"/>
            <a:ext cx="4952659" cy="4866394"/>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nl-NL" altLang="nl-NL"/>
          </a:p>
        </p:txBody>
      </p:sp>
    </p:spTree>
    <p:extLst>
      <p:ext uri="{BB962C8B-B14F-4D97-AF65-F5344CB8AC3E}">
        <p14:creationId xmlns:p14="http://schemas.microsoft.com/office/powerpoint/2010/main" val="1393072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A333456-C2D1-452F-B3B3-F892A2507406}" type="slidenum">
              <a:rPr lang="en-GB" altLang="nl-NL" smtClean="0">
                <a:solidFill>
                  <a:prstClr val="black"/>
                </a:solidFill>
              </a:rPr>
              <a:pPr/>
              <a:t>26</a:t>
            </a:fld>
            <a:endParaRPr lang="en-GB" altLang="nl-NL">
              <a:solidFill>
                <a:prstClr val="black"/>
              </a:solidFill>
            </a:endParaRPr>
          </a:p>
        </p:txBody>
      </p:sp>
      <p:sp>
        <p:nvSpPr>
          <p:cNvPr id="66563" name="Rectangle 2"/>
          <p:cNvSpPr>
            <a:spLocks noGrp="1" noRot="1" noChangeAspect="1" noChangeArrowheads="1" noTextEdit="1"/>
          </p:cNvSpPr>
          <p:nvPr>
            <p:ph type="sldImg"/>
          </p:nvPr>
        </p:nvSpPr>
        <p:spPr bwMode="auto">
          <a:xfrm>
            <a:off x="88900" y="746125"/>
            <a:ext cx="6629400" cy="3729038"/>
          </a:xfrm>
          <a:solidFill>
            <a:srgbClr val="FFFFFF"/>
          </a:solidFill>
          <a:ln>
            <a:solidFill>
              <a:srgbClr val="000000"/>
            </a:solidFill>
            <a:miter lim="800000"/>
            <a:headEnd/>
            <a:tailEnd/>
          </a:ln>
        </p:spPr>
      </p:sp>
      <p:sp>
        <p:nvSpPr>
          <p:cNvPr id="66564" name="Rectangle 3"/>
          <p:cNvSpPr>
            <a:spLocks noGrp="1" noChangeArrowheads="1"/>
          </p:cNvSpPr>
          <p:nvPr>
            <p:ph type="body" idx="1"/>
          </p:nvPr>
        </p:nvSpPr>
        <p:spPr bwMode="auto">
          <a:xfrm>
            <a:off x="900485" y="5136750"/>
            <a:ext cx="4952659" cy="4866394"/>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nl-NL" altLang="nl-NL" dirty="0" err="1"/>
              <a:t>https</a:t>
            </a:r>
            <a:r>
              <a:rPr lang="nl-NL" altLang="nl-NL" dirty="0"/>
              <a:t>://</a:t>
            </a:r>
            <a:r>
              <a:rPr lang="nl-NL" altLang="nl-NL" dirty="0" err="1"/>
              <a:t>www.pexels.com</a:t>
            </a:r>
            <a:r>
              <a:rPr lang="nl-NL" altLang="nl-NL" dirty="0"/>
              <a:t>/nl-nl/foto/vrouw-portret-glimlachen-doctor-6749778/</a:t>
            </a:r>
          </a:p>
          <a:p>
            <a:pPr eaLnBrk="1" hangingPunct="1"/>
            <a:r>
              <a:rPr lang="nl-NL" altLang="nl-NL" dirty="0" err="1"/>
              <a:t>https</a:t>
            </a:r>
            <a:r>
              <a:rPr lang="nl-NL" altLang="nl-NL" dirty="0"/>
              <a:t>://</a:t>
            </a:r>
            <a:r>
              <a:rPr lang="nl-NL" altLang="nl-NL" dirty="0" err="1"/>
              <a:t>www.pexels.com</a:t>
            </a:r>
            <a:r>
              <a:rPr lang="nl-NL" altLang="nl-NL" dirty="0"/>
              <a:t>/nl-nl/zoeken/autumn%20leaf/</a:t>
            </a:r>
          </a:p>
        </p:txBody>
      </p:sp>
    </p:spTree>
    <p:extLst>
      <p:ext uri="{BB962C8B-B14F-4D97-AF65-F5344CB8AC3E}">
        <p14:creationId xmlns:p14="http://schemas.microsoft.com/office/powerpoint/2010/main" val="3463156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266BCA0-047E-4C4E-8F63-58ADB3653816}" type="slidenum">
              <a:rPr lang="en-GB" altLang="nl-NL" smtClean="0">
                <a:solidFill>
                  <a:prstClr val="black"/>
                </a:solidFill>
              </a:rPr>
              <a:pPr/>
              <a:t>27</a:t>
            </a:fld>
            <a:endParaRPr lang="en-GB" altLang="nl-NL">
              <a:solidFill>
                <a:prstClr val="black"/>
              </a:solidFill>
            </a:endParaRPr>
          </a:p>
        </p:txBody>
      </p:sp>
      <p:sp>
        <p:nvSpPr>
          <p:cNvPr id="68611" name="Rectangle 2"/>
          <p:cNvSpPr>
            <a:spLocks noGrp="1" noRot="1" noChangeAspect="1" noChangeArrowheads="1" noTextEdit="1"/>
          </p:cNvSpPr>
          <p:nvPr>
            <p:ph type="sldImg"/>
          </p:nvPr>
        </p:nvSpPr>
        <p:spPr bwMode="auto">
          <a:xfrm>
            <a:off x="88900" y="746125"/>
            <a:ext cx="6629400" cy="3729038"/>
          </a:xfrm>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nl-NL" altLang="nl-NL" dirty="0" err="1"/>
              <a:t>https</a:t>
            </a:r>
            <a:r>
              <a:rPr lang="nl-NL" altLang="nl-NL" dirty="0"/>
              <a:t>://</a:t>
            </a:r>
            <a:r>
              <a:rPr lang="nl-NL" altLang="nl-NL" dirty="0" err="1"/>
              <a:t>www.pexels.com</a:t>
            </a:r>
            <a:r>
              <a:rPr lang="nl-NL" altLang="nl-NL" dirty="0"/>
              <a:t>/nl-nl/foto/wit-oranje-en-groen-bloemenboeketdecor-931158/</a:t>
            </a:r>
          </a:p>
        </p:txBody>
      </p:sp>
    </p:spTree>
    <p:extLst>
      <p:ext uri="{BB962C8B-B14F-4D97-AF65-F5344CB8AC3E}">
        <p14:creationId xmlns:p14="http://schemas.microsoft.com/office/powerpoint/2010/main" val="4278868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25494" y="10271622"/>
            <a:ext cx="2926571" cy="540710"/>
          </a:xfrm>
          <a:prstGeom prst="rect">
            <a:avLst/>
          </a:prstGeom>
          <a:noFill/>
          <a:ln w="9525">
            <a:noFill/>
            <a:miter lim="800000"/>
            <a:headEnd/>
            <a:tailEnd/>
          </a:ln>
        </p:spPr>
        <p:txBody>
          <a:bodyPr anchor="b"/>
          <a:lstStyle/>
          <a:p>
            <a:pPr algn="r" eaLnBrk="0" hangingPunct="0"/>
            <a:fld id="{D5F0AF1E-612B-4CC8-BD33-39BAEDF77C24}" type="slidenum">
              <a:rPr lang="en-GB" altLang="nl-NL" sz="1200">
                <a:solidFill>
                  <a:prstClr val="black"/>
                </a:solidFill>
              </a:rPr>
              <a:pPr algn="r" eaLnBrk="0" hangingPunct="0"/>
              <a:t>28</a:t>
            </a:fld>
            <a:endParaRPr lang="en-GB" altLang="nl-NL" sz="1200">
              <a:solidFill>
                <a:prstClr val="black"/>
              </a:solidFill>
            </a:endParaRPr>
          </a:p>
        </p:txBody>
      </p:sp>
      <p:sp>
        <p:nvSpPr>
          <p:cNvPr id="70659" name="Rectangle 2"/>
          <p:cNvSpPr>
            <a:spLocks noGrp="1" noRot="1" noChangeAspect="1" noChangeArrowheads="1" noTextEdit="1"/>
          </p:cNvSpPr>
          <p:nvPr>
            <p:ph type="sldImg"/>
          </p:nvPr>
        </p:nvSpPr>
        <p:spPr bwMode="auto">
          <a:xfrm>
            <a:off x="88900" y="746125"/>
            <a:ext cx="6629400" cy="3729038"/>
          </a:xfrm>
          <a:solidFill>
            <a:srgbClr val="FFFFFF"/>
          </a:solidFill>
          <a:ln>
            <a:solidFill>
              <a:srgbClr val="000000"/>
            </a:solidFill>
            <a:miter lim="800000"/>
            <a:headEnd/>
            <a:tailEnd/>
          </a:ln>
        </p:spPr>
      </p:sp>
      <p:sp>
        <p:nvSpPr>
          <p:cNvPr id="70660" name="Rectangle 3"/>
          <p:cNvSpPr>
            <a:spLocks noGrp="1" noChangeArrowheads="1"/>
          </p:cNvSpPr>
          <p:nvPr>
            <p:ph type="body" idx="1"/>
          </p:nvPr>
        </p:nvSpPr>
        <p:spPr bwMode="auto">
          <a:xfrm>
            <a:off x="900485" y="5136750"/>
            <a:ext cx="4952659" cy="4866394"/>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nl-NL" altLang="nl-NL"/>
          </a:p>
        </p:txBody>
      </p:sp>
    </p:spTree>
    <p:extLst>
      <p:ext uri="{BB962C8B-B14F-4D97-AF65-F5344CB8AC3E}">
        <p14:creationId xmlns:p14="http://schemas.microsoft.com/office/powerpoint/2010/main" val="840141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C33BA862-C73B-4486-8502-956C835FF2DF}" type="slidenum">
              <a:rPr lang="en-GB" altLang="nl-NL" smtClean="0">
                <a:solidFill>
                  <a:prstClr val="black"/>
                </a:solidFill>
              </a:rPr>
              <a:pPr/>
              <a:t>29</a:t>
            </a:fld>
            <a:endParaRPr lang="en-GB" altLang="nl-NL">
              <a:solidFill>
                <a:prstClr val="black"/>
              </a:solidFill>
            </a:endParaRPr>
          </a:p>
        </p:txBody>
      </p:sp>
      <p:sp>
        <p:nvSpPr>
          <p:cNvPr id="72707" name="Rectangle 2"/>
          <p:cNvSpPr>
            <a:spLocks noGrp="1" noRot="1" noChangeAspect="1" noChangeArrowheads="1" noTextEdit="1"/>
          </p:cNvSpPr>
          <p:nvPr>
            <p:ph type="sldImg"/>
          </p:nvPr>
        </p:nvSpPr>
        <p:spPr bwMode="auto">
          <a:xfrm>
            <a:off x="88900" y="746125"/>
            <a:ext cx="6629400" cy="3729038"/>
          </a:xfrm>
          <a:solidFill>
            <a:srgbClr val="FFFFFF"/>
          </a:solidFill>
          <a:ln>
            <a:solidFill>
              <a:srgbClr val="000000"/>
            </a:solidFill>
            <a:miter lim="800000"/>
            <a:headEnd/>
            <a:tailEnd/>
          </a:ln>
        </p:spPr>
      </p:sp>
      <p:sp>
        <p:nvSpPr>
          <p:cNvPr id="72708" name="Rectangle 3"/>
          <p:cNvSpPr>
            <a:spLocks noGrp="1" noChangeArrowheads="1"/>
          </p:cNvSpPr>
          <p:nvPr>
            <p:ph type="body" idx="1"/>
          </p:nvPr>
        </p:nvSpPr>
        <p:spPr bwMode="auto">
          <a:xfrm>
            <a:off x="900485" y="5136750"/>
            <a:ext cx="4952659" cy="4866394"/>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mr-IN" altLang="nl-NL" dirty="0"/>
              <a:t>https://www.pexels.com/nl-nl/foto/pagina-s-op-een-geopend-boek-415071/</a:t>
            </a:r>
            <a:endParaRPr lang="nl-NL" altLang="nl-NL" dirty="0"/>
          </a:p>
          <a:p>
            <a:pPr eaLnBrk="1" hangingPunct="1"/>
            <a:r>
              <a:rPr lang="nl-NL" altLang="nl-NL" dirty="0" err="1"/>
              <a:t>https</a:t>
            </a:r>
            <a:r>
              <a:rPr lang="nl-NL" altLang="nl-NL" dirty="0"/>
              <a:t>://</a:t>
            </a:r>
            <a:r>
              <a:rPr lang="nl-NL" altLang="nl-NL" dirty="0" err="1"/>
              <a:t>www.pexels.com</a:t>
            </a:r>
            <a:r>
              <a:rPr lang="nl-NL" altLang="nl-NL" dirty="0"/>
              <a:t>/nl-nl/foto/twee-helderglazen-potten-naast-verschillende-kolven-248152/</a:t>
            </a:r>
          </a:p>
        </p:txBody>
      </p:sp>
    </p:spTree>
    <p:extLst>
      <p:ext uri="{BB962C8B-B14F-4D97-AF65-F5344CB8AC3E}">
        <p14:creationId xmlns:p14="http://schemas.microsoft.com/office/powerpoint/2010/main" val="1337309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bwMode="auto">
          <a:noFill/>
          <a:ln>
            <a:miter lim="800000"/>
            <a:headEnd/>
            <a:tailEnd/>
          </a:ln>
        </p:spPr>
        <p:txBody>
          <a:bodyPr/>
          <a:lstStyle/>
          <a:p>
            <a:fld id="{AADE7CE8-066C-4541-B307-780ADDD65ACF}" type="slidenum">
              <a:rPr lang="en-GB" altLang="nl-NL">
                <a:solidFill>
                  <a:prstClr val="black"/>
                </a:solidFill>
              </a:rPr>
              <a:pPr/>
              <a:t>33</a:t>
            </a:fld>
            <a:endParaRPr lang="en-GB" altLang="nl-NL">
              <a:solidFill>
                <a:prstClr val="black"/>
              </a:solidFill>
            </a:endParaRPr>
          </a:p>
        </p:txBody>
      </p:sp>
      <p:sp>
        <p:nvSpPr>
          <p:cNvPr id="7171" name="Rectangle 2"/>
          <p:cNvSpPr>
            <a:spLocks noGrp="1" noRot="1" noChangeAspect="1" noChangeArrowheads="1" noTextEdit="1"/>
          </p:cNvSpPr>
          <p:nvPr>
            <p:ph type="sldImg"/>
          </p:nvPr>
        </p:nvSpPr>
        <p:spPr bwMode="auto">
          <a:xfrm>
            <a:off x="88900" y="746125"/>
            <a:ext cx="6629400" cy="3729038"/>
          </a:xfrm>
          <a:noFill/>
          <a:ln>
            <a:solidFill>
              <a:srgbClr val="000000"/>
            </a:solidFill>
            <a:miter lim="800000"/>
            <a:headEnd/>
            <a:tailEnd/>
          </a:ln>
        </p:spPr>
      </p:sp>
      <p:sp>
        <p:nvSpPr>
          <p:cNvPr id="71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nl-NL" altLang="nl-NL"/>
          </a:p>
        </p:txBody>
      </p:sp>
    </p:spTree>
    <p:extLst>
      <p:ext uri="{BB962C8B-B14F-4D97-AF65-F5344CB8AC3E}">
        <p14:creationId xmlns:p14="http://schemas.microsoft.com/office/powerpoint/2010/main" val="4026253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mr-IN" dirty="0"/>
              <a:t>https://pixy.org/4578553/</a:t>
            </a:r>
            <a:endParaRPr lang="nl-NL" dirty="0"/>
          </a:p>
        </p:txBody>
      </p:sp>
      <p:sp>
        <p:nvSpPr>
          <p:cNvPr id="4" name="Tijdelijke aanduiding voor dianummer 3"/>
          <p:cNvSpPr>
            <a:spLocks noGrp="1"/>
          </p:cNvSpPr>
          <p:nvPr>
            <p:ph type="sldNum" sz="quarter" idx="10"/>
          </p:nvPr>
        </p:nvSpPr>
        <p:spPr/>
        <p:txBody>
          <a:bodyPr/>
          <a:lstStyle/>
          <a:p>
            <a:fld id="{9810DFC4-9227-42A3-9092-8C3478394ED3}" type="slidenum">
              <a:rPr lang="nl-NL" altLang="nl-NL" smtClean="0"/>
              <a:pPr/>
              <a:t>3</a:t>
            </a:fld>
            <a:endParaRPr lang="nl-NL" altLang="nl-NL"/>
          </a:p>
        </p:txBody>
      </p:sp>
    </p:spTree>
    <p:extLst>
      <p:ext uri="{BB962C8B-B14F-4D97-AF65-F5344CB8AC3E}">
        <p14:creationId xmlns:p14="http://schemas.microsoft.com/office/powerpoint/2010/main" val="3288908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defTabSz="914400" eaLnBrk="1" hangingPunct="1">
              <a:spcBef>
                <a:spcPct val="0"/>
              </a:spcBef>
              <a:defRPr/>
            </a:pPr>
            <a:fld id="{889D706E-C236-4094-BB91-562B84DC2647}" type="slidenum">
              <a:rPr lang="en-GB" altLang="nl-NL">
                <a:solidFill>
                  <a:prstClr val="black"/>
                </a:solidFill>
                <a:latin typeface="Times New Roman" panose="02020603050405020304" pitchFamily="18" charset="0"/>
              </a:rPr>
              <a:pPr algn="r" defTabSz="914400" eaLnBrk="1" hangingPunct="1">
                <a:spcBef>
                  <a:spcPct val="0"/>
                </a:spcBef>
                <a:defRPr/>
              </a:pPr>
              <a:t>4</a:t>
            </a:fld>
            <a:endParaRPr lang="en-GB" altLang="nl-NL">
              <a:solidFill>
                <a:prstClr val="black"/>
              </a:solidFill>
              <a:latin typeface="Times New Roman" panose="02020603050405020304" pitchFamily="18" charset="0"/>
            </a:endParaRPr>
          </a:p>
        </p:txBody>
      </p:sp>
      <p:sp>
        <p:nvSpPr>
          <p:cNvPr id="58371"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p:spPr>
      </p:sp>
      <p:sp>
        <p:nvSpPr>
          <p:cNvPr id="58372" name="Rectangle 3"/>
          <p:cNvSpPr>
            <a:spLocks noGrp="1" noChangeArrowheads="1"/>
          </p:cNvSpPr>
          <p:nvPr>
            <p:ph type="body" idx="1"/>
          </p:nvPr>
        </p:nvSpPr>
        <p:spPr bwMode="auto">
          <a:xfrm>
            <a:off x="914401"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nl-NL" altLang="nl-NL"/>
          </a:p>
        </p:txBody>
      </p:sp>
    </p:spTree>
    <p:extLst>
      <p:ext uri="{BB962C8B-B14F-4D97-AF65-F5344CB8AC3E}">
        <p14:creationId xmlns:p14="http://schemas.microsoft.com/office/powerpoint/2010/main" val="4049455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TextEdit="1"/>
          </p:cNvSpPr>
          <p:nvPr>
            <p:ph type="sldImg"/>
          </p:nvPr>
        </p:nvSpPr>
        <p:spPr bwMode="auto">
          <a:xfrm>
            <a:off x="88900" y="746125"/>
            <a:ext cx="6629400" cy="3729038"/>
          </a:xfrm>
          <a:noFill/>
          <a:ln>
            <a:solidFill>
              <a:srgbClr val="000000"/>
            </a:solidFill>
            <a:miter lim="800000"/>
            <a:headEnd/>
            <a:tailEnd/>
          </a:ln>
        </p:spPr>
      </p:sp>
      <p:sp>
        <p:nvSpPr>
          <p:cNvPr id="44035"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nl-NL" altLang="nl-NL"/>
          </a:p>
        </p:txBody>
      </p:sp>
    </p:spTree>
    <p:extLst>
      <p:ext uri="{BB962C8B-B14F-4D97-AF65-F5344CB8AC3E}">
        <p14:creationId xmlns:p14="http://schemas.microsoft.com/office/powerpoint/2010/main" val="2736404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txBox="1">
            <a:spLocks noGrp="1" noChangeArrowheads="1"/>
          </p:cNvSpPr>
          <p:nvPr/>
        </p:nvSpPr>
        <p:spPr bwMode="auto">
          <a:xfrm>
            <a:off x="3854939" y="9445169"/>
            <a:ext cx="2949099" cy="497205"/>
          </a:xfrm>
          <a:prstGeom prst="rect">
            <a:avLst/>
          </a:prstGeom>
          <a:noFill/>
          <a:ln w="9525">
            <a:noFill/>
            <a:miter lim="800000"/>
            <a:headEnd/>
            <a:tailEnd/>
          </a:ln>
        </p:spPr>
        <p:txBody>
          <a:bodyPr anchor="b"/>
          <a:lstStyle/>
          <a:p>
            <a:pPr algn="r"/>
            <a:fld id="{B0AA2CE6-6A64-4755-B824-E704E4CDF2BF}" type="slidenum">
              <a:rPr lang="en-GB" altLang="nl-NL" sz="1200">
                <a:solidFill>
                  <a:prstClr val="black"/>
                </a:solidFill>
              </a:rPr>
              <a:pPr algn="r"/>
              <a:t>8</a:t>
            </a:fld>
            <a:endParaRPr lang="en-GB" altLang="nl-NL" sz="1200">
              <a:solidFill>
                <a:prstClr val="black"/>
              </a:solidFill>
            </a:endParaRPr>
          </a:p>
        </p:txBody>
      </p:sp>
      <p:sp>
        <p:nvSpPr>
          <p:cNvPr id="24579" name="Rectangle 2"/>
          <p:cNvSpPr>
            <a:spLocks noGrp="1" noRot="1" noChangeAspect="1" noChangeArrowheads="1" noTextEdit="1"/>
          </p:cNvSpPr>
          <p:nvPr>
            <p:ph type="sldImg"/>
          </p:nvPr>
        </p:nvSpPr>
        <p:spPr bwMode="auto">
          <a:xfrm>
            <a:off x="88900" y="746125"/>
            <a:ext cx="6629400" cy="3729038"/>
          </a:xfrm>
          <a:solidFill>
            <a:srgbClr val="FFFFFF"/>
          </a:solidFill>
          <a:ln>
            <a:solidFill>
              <a:srgbClr val="000000"/>
            </a:solidFill>
            <a:miter lim="800000"/>
            <a:headEnd/>
            <a:tailEnd/>
          </a:ln>
        </p:spPr>
      </p:sp>
      <p:sp>
        <p:nvSpPr>
          <p:cNvPr id="24580" name="Rectangle 3"/>
          <p:cNvSpPr>
            <a:spLocks noGrp="1" noChangeArrowheads="1"/>
          </p:cNvSpPr>
          <p:nvPr>
            <p:ph type="body" idx="1"/>
          </p:nvPr>
        </p:nvSpPr>
        <p:spPr bwMode="auto">
          <a:xfrm>
            <a:off x="907416" y="4723449"/>
            <a:ext cx="4990783" cy="4474845"/>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nl-NL" altLang="nl-NL"/>
          </a:p>
        </p:txBody>
      </p:sp>
    </p:spTree>
    <p:extLst>
      <p:ext uri="{BB962C8B-B14F-4D97-AF65-F5344CB8AC3E}">
        <p14:creationId xmlns:p14="http://schemas.microsoft.com/office/powerpoint/2010/main" val="776804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mr-IN" dirty="0"/>
              <a:t>https://pixy.org/5771139/</a:t>
            </a:r>
            <a:endParaRPr lang="nl-NL" dirty="0"/>
          </a:p>
        </p:txBody>
      </p:sp>
      <p:sp>
        <p:nvSpPr>
          <p:cNvPr id="4" name="Tijdelijke aanduiding voor dianummer 3"/>
          <p:cNvSpPr>
            <a:spLocks noGrp="1"/>
          </p:cNvSpPr>
          <p:nvPr>
            <p:ph type="sldNum" sz="quarter" idx="10"/>
          </p:nvPr>
        </p:nvSpPr>
        <p:spPr/>
        <p:txBody>
          <a:bodyPr/>
          <a:lstStyle/>
          <a:p>
            <a:fld id="{9810DFC4-9227-42A3-9092-8C3478394ED3}" type="slidenum">
              <a:rPr lang="nl-NL" altLang="nl-NL" smtClean="0"/>
              <a:pPr/>
              <a:t>9</a:t>
            </a:fld>
            <a:endParaRPr lang="nl-NL" altLang="nl-NL"/>
          </a:p>
        </p:txBody>
      </p:sp>
    </p:spTree>
    <p:extLst>
      <p:ext uri="{BB962C8B-B14F-4D97-AF65-F5344CB8AC3E}">
        <p14:creationId xmlns:p14="http://schemas.microsoft.com/office/powerpoint/2010/main" val="301507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6154A-0FAC-48E9-A149-636871C5418D}" type="slidenum">
              <a:rPr kumimoji="0" lang="en-GB" altLang="nl-NL" sz="12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altLang="nl-NL"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49155" name="Rectangle 2"/>
          <p:cNvSpPr>
            <a:spLocks noGrp="1" noRot="1" noChangeAspect="1" noChangeArrowheads="1" noTextEdit="1"/>
          </p:cNvSpPr>
          <p:nvPr>
            <p:ph type="sldImg"/>
          </p:nvPr>
        </p:nvSpPr>
        <p:spPr bwMode="auto">
          <a:xfrm>
            <a:off x="88900" y="746125"/>
            <a:ext cx="6629400" cy="3729038"/>
          </a:xfrm>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nl-NL" altLang="nl-NL"/>
          </a:p>
        </p:txBody>
      </p:sp>
    </p:spTree>
    <p:extLst>
      <p:ext uri="{BB962C8B-B14F-4D97-AF65-F5344CB8AC3E}">
        <p14:creationId xmlns:p14="http://schemas.microsoft.com/office/powerpoint/2010/main" val="649994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AEA2E0-876E-4483-B9C5-7B24566F738E}" type="slidenum">
              <a:rPr kumimoji="0" lang="en-GB" altLang="nl-NL"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altLang="nl-NL"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0179" name="Rectangle 2"/>
          <p:cNvSpPr>
            <a:spLocks noGrp="1" noRot="1" noChangeAspect="1" noChangeArrowheads="1" noTextEdit="1"/>
          </p:cNvSpPr>
          <p:nvPr>
            <p:ph type="sldImg"/>
          </p:nvPr>
        </p:nvSpPr>
        <p:spPr bwMode="auto">
          <a:xfrm>
            <a:off x="88900" y="746125"/>
            <a:ext cx="6629400" cy="3729038"/>
          </a:xfrm>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eaLnBrk="1" hangingPunct="1"/>
            <a:endParaRPr lang="nl-NL" altLang="nl-NL"/>
          </a:p>
        </p:txBody>
      </p:sp>
    </p:spTree>
    <p:extLst>
      <p:ext uri="{BB962C8B-B14F-4D97-AF65-F5344CB8AC3E}">
        <p14:creationId xmlns:p14="http://schemas.microsoft.com/office/powerpoint/2010/main" val="2041973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0EB678-4536-404A-B6DD-2967E8963F6E}" type="slidenum">
              <a:rPr kumimoji="0" lang="en-GB" altLang="nl-NL"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altLang="nl-NL"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51203" name="Rectangle 2"/>
          <p:cNvSpPr>
            <a:spLocks noGrp="1" noRot="1" noChangeAspect="1" noChangeArrowheads="1" noTextEdit="1"/>
          </p:cNvSpPr>
          <p:nvPr>
            <p:ph type="sldImg"/>
          </p:nvPr>
        </p:nvSpPr>
        <p:spPr bwMode="auto">
          <a:xfrm>
            <a:off x="88900" y="746125"/>
            <a:ext cx="6629400" cy="3729038"/>
          </a:xfrm>
          <a:solidFill>
            <a:srgbClr val="FFFFFF"/>
          </a:solidFill>
          <a:ln>
            <a:solidFill>
              <a:srgbClr val="000000"/>
            </a:solidFill>
            <a:miter lim="800000"/>
            <a:headEnd/>
            <a:tailEnd/>
          </a:ln>
        </p:spPr>
      </p:sp>
      <p:sp>
        <p:nvSpPr>
          <p:cNvPr id="5120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endParaRPr lang="nl-NL" altLang="nl-NL"/>
          </a:p>
        </p:txBody>
      </p:sp>
    </p:spTree>
    <p:extLst>
      <p:ext uri="{BB962C8B-B14F-4D97-AF65-F5344CB8AC3E}">
        <p14:creationId xmlns:p14="http://schemas.microsoft.com/office/powerpoint/2010/main" val="19618277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53"/>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6963" indent="0" algn="ctr">
              <a:buNone/>
              <a:defRPr/>
            </a:lvl2pPr>
            <a:lvl3pPr marL="913946" indent="0" algn="ctr">
              <a:buNone/>
              <a:defRPr/>
            </a:lvl3pPr>
            <a:lvl4pPr marL="1370920" indent="0" algn="ctr">
              <a:buNone/>
              <a:defRPr/>
            </a:lvl4pPr>
            <a:lvl5pPr marL="1827893" indent="0" algn="ctr">
              <a:buNone/>
              <a:defRPr/>
            </a:lvl5pPr>
            <a:lvl6pPr marL="2284878" indent="0" algn="ctr">
              <a:buNone/>
              <a:defRPr/>
            </a:lvl6pPr>
            <a:lvl7pPr marL="2741838" indent="0" algn="ctr">
              <a:buNone/>
              <a:defRPr/>
            </a:lvl7pPr>
            <a:lvl8pPr marL="3198800" indent="0" algn="ctr">
              <a:buNone/>
              <a:defRPr/>
            </a:lvl8pPr>
            <a:lvl9pPr marL="3655763" indent="0" algn="ctr">
              <a:buNone/>
              <a:defRPr/>
            </a:lvl9pPr>
          </a:lstStyle>
          <a:p>
            <a:r>
              <a:rPr lang="nl-NL"/>
              <a:t>Klik om het opmaakprofiel van de modelondertitel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3AFB78C1-C714-4B1C-9325-ADC6407F0000}" type="slidenum">
              <a:rPr lang="en-GB" altLang="nl-NL"/>
              <a:pPr/>
              <a:t>‹nr.›</a:t>
            </a:fld>
            <a:endParaRPr lang="en-GB" altLang="nl-NL"/>
          </a:p>
        </p:txBody>
      </p:sp>
    </p:spTree>
    <p:extLst>
      <p:ext uri="{BB962C8B-B14F-4D97-AF65-F5344CB8AC3E}">
        <p14:creationId xmlns:p14="http://schemas.microsoft.com/office/powerpoint/2010/main" val="1420913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D9A4905F-6A24-4A83-BC84-ED505C866199}" type="slidenum">
              <a:rPr lang="en-GB" altLang="nl-NL"/>
              <a:pPr/>
              <a:t>‹nr.›</a:t>
            </a:fld>
            <a:endParaRPr lang="en-GB" altLang="nl-NL"/>
          </a:p>
        </p:txBody>
      </p:sp>
    </p:spTree>
    <p:extLst>
      <p:ext uri="{BB962C8B-B14F-4D97-AF65-F5344CB8AC3E}">
        <p14:creationId xmlns:p14="http://schemas.microsoft.com/office/powerpoint/2010/main" val="568383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7965530A-205B-4F43-AA02-9CB28BD6AED9}" type="slidenum">
              <a:rPr lang="en-GB" altLang="nl-NL"/>
              <a:pPr/>
              <a:t>‹nr.›</a:t>
            </a:fld>
            <a:endParaRPr lang="en-GB" altLang="nl-NL"/>
          </a:p>
        </p:txBody>
      </p:sp>
    </p:spTree>
    <p:extLst>
      <p:ext uri="{BB962C8B-B14F-4D97-AF65-F5344CB8AC3E}">
        <p14:creationId xmlns:p14="http://schemas.microsoft.com/office/powerpoint/2010/main" val="673993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Titel dia">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27508" y="1796263"/>
            <a:ext cx="7254919" cy="1143000"/>
          </a:xfrm>
          <a:prstGeom prst="rect">
            <a:avLst/>
          </a:prstGeom>
        </p:spPr>
        <p:txBody>
          <a:bodyPr lIns="0" tIns="0" rIns="0" bIns="0" anchor="t" anchorCtr="0">
            <a:normAutofit/>
          </a:bodyPr>
          <a:lstStyle>
            <a:lvl1pPr algn="l">
              <a:defRPr sz="3100" b="0" i="0">
                <a:solidFill>
                  <a:srgbClr val="DFA117"/>
                </a:solidFill>
                <a:latin typeface="Calibri"/>
              </a:defRPr>
            </a:lvl1pPr>
          </a:lstStyle>
          <a:p>
            <a:r>
              <a:rPr lang="en-US" dirty="0" err="1"/>
              <a:t>Voeg</a:t>
            </a:r>
            <a:r>
              <a:rPr lang="en-US" dirty="0"/>
              <a:t> </a:t>
            </a:r>
            <a:r>
              <a:rPr lang="en-US" dirty="0" err="1"/>
              <a:t>hier</a:t>
            </a:r>
            <a:r>
              <a:rPr lang="en-US" dirty="0"/>
              <a:t> het </a:t>
            </a:r>
            <a:r>
              <a:rPr lang="en-US" dirty="0" err="1"/>
              <a:t>onderwerp</a:t>
            </a:r>
            <a:r>
              <a:rPr lang="en-US" dirty="0"/>
              <a:t> in van de </a:t>
            </a:r>
            <a:r>
              <a:rPr lang="en-US" dirty="0" err="1"/>
              <a:t>presentatie</a:t>
            </a:r>
            <a:endParaRPr lang="nl-NL" dirty="0"/>
          </a:p>
        </p:txBody>
      </p:sp>
      <p:sp>
        <p:nvSpPr>
          <p:cNvPr id="8" name="Tijdelijke aanduiding voor afbeelding 2"/>
          <p:cNvSpPr>
            <a:spLocks noGrp="1"/>
          </p:cNvSpPr>
          <p:nvPr>
            <p:ph type="pic" idx="1"/>
          </p:nvPr>
        </p:nvSpPr>
        <p:spPr>
          <a:xfrm>
            <a:off x="326397" y="-5563"/>
            <a:ext cx="3749363" cy="6863563"/>
          </a:xfrm>
          <a:prstGeom prst="rect">
            <a:avLst/>
          </a:prstGeom>
        </p:spPr>
        <p:txBody>
          <a:bodyPr lIns="91400" tIns="45718" rIns="91400" bIns="45718">
            <a:normAutofit/>
          </a:bodyPr>
          <a:lstStyle>
            <a:lvl1pPr marL="0" indent="0">
              <a:buNone/>
              <a:defRPr sz="15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r>
              <a:rPr lang="nl-NL"/>
              <a:t>Klik op het pictogram als u een afbeelding wilt toevoegen</a:t>
            </a:r>
            <a:endParaRPr lang="nl-NL" dirty="0"/>
          </a:p>
        </p:txBody>
      </p:sp>
      <p:pic>
        <p:nvPicPr>
          <p:cNvPr id="11" name="Afbeelding 10" descr="UvH_UvH_Laag_PMS138U.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64380" y="267016"/>
            <a:ext cx="2641601" cy="613080"/>
          </a:xfrm>
          <a:prstGeom prst="rect">
            <a:avLst/>
          </a:prstGeom>
        </p:spPr>
      </p:pic>
      <p:sp>
        <p:nvSpPr>
          <p:cNvPr id="9" name="Tijdelijke aanduiding voor inhoud 8"/>
          <p:cNvSpPr>
            <a:spLocks noGrp="1"/>
          </p:cNvSpPr>
          <p:nvPr>
            <p:ph sz="quarter" idx="14" hasCustomPrompt="1"/>
          </p:nvPr>
        </p:nvSpPr>
        <p:spPr>
          <a:xfrm>
            <a:off x="4326464" y="4575176"/>
            <a:ext cx="7255933" cy="365125"/>
          </a:xfrm>
          <a:prstGeom prst="rect">
            <a:avLst/>
          </a:prstGeom>
        </p:spPr>
        <p:txBody>
          <a:bodyPr lIns="0" tIns="0" rIns="0" bIns="0">
            <a:noAutofit/>
          </a:bodyPr>
          <a:lstStyle>
            <a:lvl1pPr marL="0" indent="0">
              <a:buNone/>
              <a:defRPr sz="2000" i="1">
                <a:solidFill>
                  <a:srgbClr val="6B6B6D"/>
                </a:solidFill>
              </a:defRPr>
            </a:lvl1pPr>
          </a:lstStyle>
          <a:p>
            <a:pPr lvl="0"/>
            <a:r>
              <a:rPr lang="nl-NL" dirty="0"/>
              <a:t>Datum van de presentatie</a:t>
            </a:r>
          </a:p>
        </p:txBody>
      </p:sp>
      <p:sp>
        <p:nvSpPr>
          <p:cNvPr id="12" name="Tekstvak 11"/>
          <p:cNvSpPr txBox="1"/>
          <p:nvPr/>
        </p:nvSpPr>
        <p:spPr>
          <a:xfrm>
            <a:off x="4512504" y="4160123"/>
            <a:ext cx="2700181" cy="461665"/>
          </a:xfrm>
          <a:prstGeom prst="rect">
            <a:avLst/>
          </a:prstGeom>
          <a:noFill/>
        </p:spPr>
        <p:txBody>
          <a:bodyPr wrap="square" lIns="91400" tIns="45718" rIns="91400" bIns="45718" rtlCol="0">
            <a:spAutoFit/>
          </a:bodyPr>
          <a:lstStyle/>
          <a:p>
            <a:endParaRPr lang="nl-NL" sz="2400" dirty="0">
              <a:solidFill>
                <a:prstClr val="black"/>
              </a:solidFill>
            </a:endParaRPr>
          </a:p>
        </p:txBody>
      </p:sp>
      <p:sp>
        <p:nvSpPr>
          <p:cNvPr id="14" name="Tijdelijke aanduiding voor tekst 13"/>
          <p:cNvSpPr>
            <a:spLocks noGrp="1"/>
          </p:cNvSpPr>
          <p:nvPr>
            <p:ph type="body" sz="quarter" idx="15" hasCustomPrompt="1"/>
          </p:nvPr>
        </p:nvSpPr>
        <p:spPr>
          <a:xfrm>
            <a:off x="4326464" y="3083313"/>
            <a:ext cx="7255933" cy="741363"/>
          </a:xfrm>
          <a:prstGeom prst="rect">
            <a:avLst/>
          </a:prstGeom>
        </p:spPr>
        <p:txBody>
          <a:bodyPr lIns="0" tIns="0" rIns="0" bIns="0">
            <a:normAutofit/>
          </a:bodyPr>
          <a:lstStyle>
            <a:lvl1pPr marL="0" indent="0">
              <a:buNone/>
              <a:defRPr sz="2300" baseline="0">
                <a:solidFill>
                  <a:srgbClr val="6B6B6D"/>
                </a:solidFill>
              </a:defRPr>
            </a:lvl1pPr>
          </a:lstStyle>
          <a:p>
            <a:pPr lvl="0"/>
            <a:r>
              <a:rPr lang="nl-NL" dirty="0"/>
              <a:t>Hier kan een ondertitel ingevoegd worden</a:t>
            </a:r>
          </a:p>
        </p:txBody>
      </p:sp>
      <p:sp>
        <p:nvSpPr>
          <p:cNvPr id="19" name="Tijdelijke aanduiding voor datum 3"/>
          <p:cNvSpPr>
            <a:spLocks noGrp="1"/>
          </p:cNvSpPr>
          <p:nvPr>
            <p:ph type="dt" sz="half" idx="2"/>
          </p:nvPr>
        </p:nvSpPr>
        <p:spPr>
          <a:xfrm>
            <a:off x="7908325" y="6232806"/>
            <a:ext cx="2800867" cy="577167"/>
          </a:xfrm>
          <a:prstGeom prst="rect">
            <a:avLst/>
          </a:prstGeom>
        </p:spPr>
        <p:txBody>
          <a:bodyPr vert="horz" lIns="91400" tIns="45718" rIns="91400" bIns="45718" rtlCol="0" anchor="t" anchorCtr="0"/>
          <a:lstStyle>
            <a:lvl1pPr algn="l">
              <a:defRPr sz="1500">
                <a:solidFill>
                  <a:srgbClr val="6B6B6D"/>
                </a:solidFill>
              </a:defRPr>
            </a:lvl1pPr>
          </a:lstStyle>
          <a:p>
            <a:pPr>
              <a:defRPr/>
            </a:pPr>
            <a:endParaRPr lang="nl-NL"/>
          </a:p>
        </p:txBody>
      </p:sp>
      <p:sp>
        <p:nvSpPr>
          <p:cNvPr id="30" name="Tijdelijke aanduiding voor dianummer 5"/>
          <p:cNvSpPr>
            <a:spLocks noGrp="1"/>
          </p:cNvSpPr>
          <p:nvPr>
            <p:ph type="sldNum" sz="quarter" idx="4"/>
          </p:nvPr>
        </p:nvSpPr>
        <p:spPr>
          <a:xfrm>
            <a:off x="10709192" y="6232784"/>
            <a:ext cx="873208" cy="365125"/>
          </a:xfrm>
          <a:prstGeom prst="rect">
            <a:avLst/>
          </a:prstGeom>
        </p:spPr>
        <p:txBody>
          <a:bodyPr vert="horz" lIns="91400" tIns="45718" rIns="91400" bIns="45718" rtlCol="0" anchor="t" anchorCtr="0"/>
          <a:lstStyle>
            <a:lvl1pPr algn="r">
              <a:defRPr sz="1500">
                <a:solidFill>
                  <a:srgbClr val="6B6B6D"/>
                </a:solidFill>
              </a:defRPr>
            </a:lvl1pPr>
          </a:lstStyle>
          <a:p>
            <a:pPr>
              <a:defRPr/>
            </a:pPr>
            <a:fld id="{B40B3916-E608-49E3-904C-AA7B85C19687}" type="slidenum">
              <a:rPr lang="en-GB" smtClean="0"/>
              <a:pPr>
                <a:defRPr/>
              </a:pPr>
              <a:t>‹nr.›</a:t>
            </a:fld>
            <a:endParaRPr lang="en-GB"/>
          </a:p>
        </p:txBody>
      </p:sp>
    </p:spTree>
    <p:extLst>
      <p:ext uri="{BB962C8B-B14F-4D97-AF65-F5344CB8AC3E}">
        <p14:creationId xmlns:p14="http://schemas.microsoft.com/office/powerpoint/2010/main" val="400737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914400" y="609600"/>
            <a:ext cx="10363200" cy="1143000"/>
          </a:xfrm>
          <a:prstGeom prst="rect">
            <a:avLst/>
          </a:prstGeom>
        </p:spPr>
        <p:txBody>
          <a:bodyPr lIns="91400" tIns="45718" rIns="91400" bIns="45718"/>
          <a:lstStyle/>
          <a:p>
            <a:r>
              <a:rPr lang="nl-NL"/>
              <a:t>Klik om de stijl te bewerken</a:t>
            </a:r>
          </a:p>
        </p:txBody>
      </p:sp>
      <p:sp>
        <p:nvSpPr>
          <p:cNvPr id="3" name="Rectangle 4"/>
          <p:cNvSpPr>
            <a:spLocks noGrp="1" noChangeArrowheads="1"/>
          </p:cNvSpPr>
          <p:nvPr>
            <p:ph type="dt" sz="half" idx="10"/>
          </p:nvPr>
        </p:nvSpPr>
        <p:spPr>
          <a:xfrm>
            <a:off x="914400" y="6248400"/>
            <a:ext cx="2540000" cy="457200"/>
          </a:xfrm>
          <a:prstGeom prst="rect">
            <a:avLst/>
          </a:prstGeom>
          <a:ln/>
        </p:spPr>
        <p:txBody>
          <a:bodyPr lIns="91400" tIns="45718" rIns="91400" bIns="45718"/>
          <a:lstStyle>
            <a:lvl1pPr>
              <a:defRPr/>
            </a:lvl1pPr>
          </a:lstStyle>
          <a:p>
            <a:pPr>
              <a:defRPr/>
            </a:pPr>
            <a:endParaRPr lang="en-GB">
              <a:solidFill>
                <a:prstClr val="black"/>
              </a:solidFill>
            </a:endParaRPr>
          </a:p>
        </p:txBody>
      </p:sp>
      <p:sp>
        <p:nvSpPr>
          <p:cNvPr id="4" name="Rectangle 5"/>
          <p:cNvSpPr>
            <a:spLocks noGrp="1" noChangeArrowheads="1"/>
          </p:cNvSpPr>
          <p:nvPr>
            <p:ph type="ftr" sz="quarter" idx="11"/>
          </p:nvPr>
        </p:nvSpPr>
        <p:spPr>
          <a:xfrm>
            <a:off x="4165600" y="6248400"/>
            <a:ext cx="3860800" cy="457200"/>
          </a:xfrm>
          <a:prstGeom prst="rect">
            <a:avLst/>
          </a:prstGeom>
          <a:ln/>
        </p:spPr>
        <p:txBody>
          <a:bodyPr lIns="91400" tIns="45718" rIns="91400" bIns="45718"/>
          <a:lstStyle>
            <a:lvl1pPr>
              <a:defRPr/>
            </a:lvl1pPr>
          </a:lstStyle>
          <a:p>
            <a:pPr>
              <a:defRPr/>
            </a:pPr>
            <a:endParaRPr lang="en-GB">
              <a:solidFill>
                <a:prstClr val="black"/>
              </a:solidFill>
            </a:endParaRPr>
          </a:p>
        </p:txBody>
      </p:sp>
      <p:sp>
        <p:nvSpPr>
          <p:cNvPr id="5" name="Rectangle 6"/>
          <p:cNvSpPr>
            <a:spLocks noGrp="1" noChangeArrowheads="1"/>
          </p:cNvSpPr>
          <p:nvPr>
            <p:ph type="sldNum" sz="quarter" idx="12"/>
          </p:nvPr>
        </p:nvSpPr>
        <p:spPr>
          <a:xfrm>
            <a:off x="8737600" y="6248400"/>
            <a:ext cx="2540000" cy="457200"/>
          </a:xfrm>
          <a:prstGeom prst="rect">
            <a:avLst/>
          </a:prstGeom>
          <a:ln/>
        </p:spPr>
        <p:txBody>
          <a:bodyPr lIns="91400" tIns="45718" rIns="91400" bIns="45718"/>
          <a:lstStyle>
            <a:lvl1pPr>
              <a:defRPr/>
            </a:lvl1pPr>
          </a:lstStyle>
          <a:p>
            <a:pPr>
              <a:defRPr/>
            </a:pPr>
            <a:fld id="{90E3B09A-6B65-46F3-A5F2-4C9D2BDE65C3}" type="slidenum">
              <a:rPr lang="en-GB">
                <a:solidFill>
                  <a:prstClr val="black"/>
                </a:solidFill>
              </a:rPr>
              <a:pPr>
                <a:defRPr/>
              </a:pPr>
              <a:t>‹nr.›</a:t>
            </a:fld>
            <a:endParaRPr lang="en-GB">
              <a:solidFill>
                <a:prstClr val="black"/>
              </a:solidFill>
            </a:endParaRPr>
          </a:p>
        </p:txBody>
      </p:sp>
    </p:spTree>
    <p:extLst>
      <p:ext uri="{BB962C8B-B14F-4D97-AF65-F5344CB8AC3E}">
        <p14:creationId xmlns:p14="http://schemas.microsoft.com/office/powerpoint/2010/main" val="31248195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53"/>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6963" indent="0" algn="ctr">
              <a:buNone/>
              <a:defRPr/>
            </a:lvl2pPr>
            <a:lvl3pPr marL="913946" indent="0" algn="ctr">
              <a:buNone/>
              <a:defRPr/>
            </a:lvl3pPr>
            <a:lvl4pPr marL="1370920" indent="0" algn="ctr">
              <a:buNone/>
              <a:defRPr/>
            </a:lvl4pPr>
            <a:lvl5pPr marL="1827893" indent="0" algn="ctr">
              <a:buNone/>
              <a:defRPr/>
            </a:lvl5pPr>
            <a:lvl6pPr marL="2284878" indent="0" algn="ctr">
              <a:buNone/>
              <a:defRPr/>
            </a:lvl6pPr>
            <a:lvl7pPr marL="2741838" indent="0" algn="ctr">
              <a:buNone/>
              <a:defRPr/>
            </a:lvl7pPr>
            <a:lvl8pPr marL="3198800" indent="0" algn="ctr">
              <a:buNone/>
              <a:defRPr/>
            </a:lvl8pPr>
            <a:lvl9pPr marL="3655763" indent="0" algn="ctr">
              <a:buNone/>
              <a:defRPr/>
            </a:lvl9pPr>
          </a:lstStyle>
          <a:p>
            <a:r>
              <a:rPr lang="nl-NL"/>
              <a:t>Klik om het opmaakprofiel van de modelondertitel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A922671-26C9-4084-92CB-77EF50FB6B31}"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385110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7823FD4-56F3-4F42-AB0A-94684A81B9E1}"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3482696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6963" indent="0">
              <a:buNone/>
              <a:defRPr sz="1900"/>
            </a:lvl2pPr>
            <a:lvl3pPr marL="913946" indent="0">
              <a:buNone/>
              <a:defRPr sz="1600"/>
            </a:lvl3pPr>
            <a:lvl4pPr marL="1370920" indent="0">
              <a:buNone/>
              <a:defRPr sz="1500"/>
            </a:lvl4pPr>
            <a:lvl5pPr marL="1827893" indent="0">
              <a:buNone/>
              <a:defRPr sz="1500"/>
            </a:lvl5pPr>
            <a:lvl6pPr marL="2284878" indent="0">
              <a:buNone/>
              <a:defRPr sz="1500"/>
            </a:lvl6pPr>
            <a:lvl7pPr marL="2741838" indent="0">
              <a:buNone/>
              <a:defRPr sz="1500"/>
            </a:lvl7pPr>
            <a:lvl8pPr marL="3198800" indent="0">
              <a:buNone/>
              <a:defRPr sz="1500"/>
            </a:lvl8pPr>
            <a:lvl9pPr marL="3655763" indent="0">
              <a:buNone/>
              <a:defRPr sz="15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000155-1ED4-412E-902F-6EE96AFC1E84}"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3570900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3593395-B368-42BC-8AD9-51AEF6E5F43D}"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2564247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7"/>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94" y="1535113"/>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94"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2104D7D-8616-4B14-B03D-68B88807CE07}"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3633328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5D18D61-1894-4485-9C57-32A03E883834}"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2038815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81F9D699-F3D2-4D68-AAFC-649D673853D4}" type="slidenum">
              <a:rPr lang="en-GB" altLang="nl-NL"/>
              <a:pPr/>
              <a:t>‹nr.›</a:t>
            </a:fld>
            <a:endParaRPr lang="en-GB" altLang="nl-NL"/>
          </a:p>
        </p:txBody>
      </p:sp>
    </p:spTree>
    <p:extLst>
      <p:ext uri="{BB962C8B-B14F-4D97-AF65-F5344CB8AC3E}">
        <p14:creationId xmlns:p14="http://schemas.microsoft.com/office/powerpoint/2010/main" val="2375134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7666B24-CA77-48AF-B266-B6C95043E7ED}"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1691476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49"/>
            <a:ext cx="4011084"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3"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E2548F2-F10C-4F92-A770-3EC1001C0036}"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4106665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63"/>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C6FB12F-BF30-484A-8D77-7B3EB371F716}"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1991109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7189E1-E503-45A4-A46D-FB77F3B8EB8F}"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3939510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D239DDD-B1B5-48F7-A5E2-40203E6A58CA}"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3305214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61"/>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6891" indent="0" algn="ctr">
              <a:buNone/>
              <a:defRPr/>
            </a:lvl2pPr>
            <a:lvl3pPr marL="913810" indent="0" algn="ctr">
              <a:buNone/>
              <a:defRPr/>
            </a:lvl3pPr>
            <a:lvl4pPr marL="1370716" indent="0" algn="ctr">
              <a:buNone/>
              <a:defRPr/>
            </a:lvl4pPr>
            <a:lvl5pPr marL="1827621" indent="0" algn="ctr">
              <a:buNone/>
              <a:defRPr/>
            </a:lvl5pPr>
            <a:lvl6pPr marL="2284542" indent="0" algn="ctr">
              <a:buNone/>
              <a:defRPr/>
            </a:lvl6pPr>
            <a:lvl7pPr marL="2741430" indent="0" algn="ctr">
              <a:buNone/>
              <a:defRPr/>
            </a:lvl7pPr>
            <a:lvl8pPr marL="3198320" indent="0" algn="ctr">
              <a:buNone/>
              <a:defRPr/>
            </a:lvl8pPr>
            <a:lvl9pPr marL="3655211" indent="0" algn="ctr">
              <a:buNone/>
              <a:defRPr/>
            </a:lvl9pPr>
          </a:lstStyle>
          <a:p>
            <a:r>
              <a:rPr lang="nl-NL"/>
              <a:t>Klik om het opmaakprofiel van de modelondertitel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FB78C1-C714-4B1C-9325-ADC6407F0000}"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1420913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F9D699-F3D2-4D68-AAFC-649D673853D4}"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23751345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6891" indent="0">
              <a:buNone/>
              <a:defRPr sz="1900"/>
            </a:lvl2pPr>
            <a:lvl3pPr marL="913810" indent="0">
              <a:buNone/>
              <a:defRPr sz="1600"/>
            </a:lvl3pPr>
            <a:lvl4pPr marL="1370716" indent="0">
              <a:buNone/>
              <a:defRPr sz="1500"/>
            </a:lvl4pPr>
            <a:lvl5pPr marL="1827621" indent="0">
              <a:buNone/>
              <a:defRPr sz="1500"/>
            </a:lvl5pPr>
            <a:lvl6pPr marL="2284542" indent="0">
              <a:buNone/>
              <a:defRPr sz="1500"/>
            </a:lvl6pPr>
            <a:lvl7pPr marL="2741430" indent="0">
              <a:buNone/>
              <a:defRPr sz="1500"/>
            </a:lvl7pPr>
            <a:lvl8pPr marL="3198320" indent="0">
              <a:buNone/>
              <a:defRPr sz="1500"/>
            </a:lvl8pPr>
            <a:lvl9pPr marL="3655211" indent="0">
              <a:buNone/>
              <a:defRPr sz="15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316BE4-A78F-42F5-996B-E5A3CEDE6A4E}"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598651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8A63D6-0E4B-4AFB-BB0D-ED62C39A56A3}"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11922182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7"/>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2400" b="1"/>
            </a:lvl1pPr>
            <a:lvl2pPr marL="456891" indent="0">
              <a:buNone/>
              <a:defRPr sz="2000" b="1"/>
            </a:lvl2pPr>
            <a:lvl3pPr marL="913810" indent="0">
              <a:buNone/>
              <a:defRPr sz="1900" b="1"/>
            </a:lvl3pPr>
            <a:lvl4pPr marL="1370716" indent="0">
              <a:buNone/>
              <a:defRPr sz="1600" b="1"/>
            </a:lvl4pPr>
            <a:lvl5pPr marL="1827621" indent="0">
              <a:buNone/>
              <a:defRPr sz="1600" b="1"/>
            </a:lvl5pPr>
            <a:lvl6pPr marL="2284542" indent="0">
              <a:buNone/>
              <a:defRPr sz="1600" b="1"/>
            </a:lvl6pPr>
            <a:lvl7pPr marL="2741430" indent="0">
              <a:buNone/>
              <a:defRPr sz="1600" b="1"/>
            </a:lvl7pPr>
            <a:lvl8pPr marL="3198320" indent="0">
              <a:buNone/>
              <a:defRPr sz="1600" b="1"/>
            </a:lvl8pPr>
            <a:lvl9pPr marL="3655211"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402" y="1535113"/>
            <a:ext cx="5389033" cy="639763"/>
          </a:xfrm>
        </p:spPr>
        <p:txBody>
          <a:bodyPr anchor="b"/>
          <a:lstStyle>
            <a:lvl1pPr marL="0" indent="0">
              <a:buNone/>
              <a:defRPr sz="2400" b="1"/>
            </a:lvl1pPr>
            <a:lvl2pPr marL="456891" indent="0">
              <a:buNone/>
              <a:defRPr sz="2000" b="1"/>
            </a:lvl2pPr>
            <a:lvl3pPr marL="913810" indent="0">
              <a:buNone/>
              <a:defRPr sz="1900" b="1"/>
            </a:lvl3pPr>
            <a:lvl4pPr marL="1370716" indent="0">
              <a:buNone/>
              <a:defRPr sz="1600" b="1"/>
            </a:lvl4pPr>
            <a:lvl5pPr marL="1827621" indent="0">
              <a:buNone/>
              <a:defRPr sz="1600" b="1"/>
            </a:lvl5pPr>
            <a:lvl6pPr marL="2284542" indent="0">
              <a:buNone/>
              <a:defRPr sz="1600" b="1"/>
            </a:lvl6pPr>
            <a:lvl7pPr marL="2741430" indent="0">
              <a:buNone/>
              <a:defRPr sz="1600" b="1"/>
            </a:lvl7pPr>
            <a:lvl8pPr marL="3198320" indent="0">
              <a:buNone/>
              <a:defRPr sz="1600" b="1"/>
            </a:lvl8pPr>
            <a:lvl9pPr marL="3655211"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402"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C75BF9D-0128-42C1-895F-F6DDF8EF3DAF}"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2949107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6963" indent="0">
              <a:buNone/>
              <a:defRPr sz="1900"/>
            </a:lvl2pPr>
            <a:lvl3pPr marL="913946" indent="0">
              <a:buNone/>
              <a:defRPr sz="1600"/>
            </a:lvl3pPr>
            <a:lvl4pPr marL="1370920" indent="0">
              <a:buNone/>
              <a:defRPr sz="1500"/>
            </a:lvl4pPr>
            <a:lvl5pPr marL="1827893" indent="0">
              <a:buNone/>
              <a:defRPr sz="1500"/>
            </a:lvl5pPr>
            <a:lvl6pPr marL="2284878" indent="0">
              <a:buNone/>
              <a:defRPr sz="1500"/>
            </a:lvl6pPr>
            <a:lvl7pPr marL="2741838" indent="0">
              <a:buNone/>
              <a:defRPr sz="1500"/>
            </a:lvl7pPr>
            <a:lvl8pPr marL="3198800" indent="0">
              <a:buNone/>
              <a:defRPr sz="1500"/>
            </a:lvl8pPr>
            <a:lvl9pPr marL="3655763" indent="0">
              <a:buNone/>
              <a:defRPr sz="15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p>
        </p:txBody>
      </p:sp>
      <p:sp>
        <p:nvSpPr>
          <p:cNvPr id="5" name="Rectangle 5"/>
          <p:cNvSpPr>
            <a:spLocks noGrp="1" noChangeArrowheads="1"/>
          </p:cNvSpPr>
          <p:nvPr>
            <p:ph type="ftr" sz="quarter" idx="11"/>
          </p:nvPr>
        </p:nvSpPr>
        <p:spPr>
          <a:ln/>
        </p:spPr>
        <p:txBody>
          <a:bodyPr/>
          <a:lstStyle>
            <a:lvl1pPr>
              <a:defRPr/>
            </a:lvl1pPr>
          </a:lstStyle>
          <a:p>
            <a:pPr>
              <a:defRPr/>
            </a:pPr>
            <a:endParaRPr lang="nl-NL"/>
          </a:p>
        </p:txBody>
      </p:sp>
      <p:sp>
        <p:nvSpPr>
          <p:cNvPr id="6" name="Rectangle 6"/>
          <p:cNvSpPr>
            <a:spLocks noGrp="1" noChangeArrowheads="1"/>
          </p:cNvSpPr>
          <p:nvPr>
            <p:ph type="sldNum" sz="quarter" idx="12"/>
          </p:nvPr>
        </p:nvSpPr>
        <p:spPr>
          <a:ln/>
        </p:spPr>
        <p:txBody>
          <a:bodyPr/>
          <a:lstStyle>
            <a:lvl1pPr>
              <a:defRPr/>
            </a:lvl1pPr>
          </a:lstStyle>
          <a:p>
            <a:fld id="{23316BE4-A78F-42F5-996B-E5A3CEDE6A4E}" type="slidenum">
              <a:rPr lang="en-GB" altLang="nl-NL"/>
              <a:pPr/>
              <a:t>‹nr.›</a:t>
            </a:fld>
            <a:endParaRPr lang="en-GB" altLang="nl-NL"/>
          </a:p>
        </p:txBody>
      </p:sp>
    </p:spTree>
    <p:extLst>
      <p:ext uri="{BB962C8B-B14F-4D97-AF65-F5344CB8AC3E}">
        <p14:creationId xmlns:p14="http://schemas.microsoft.com/office/powerpoint/2010/main" val="5986514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1CD7593-3C1E-47FA-9752-C92D2D37EBFB}"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37167539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85986F2-6259-4CFD-9D4D-FA7AC53553FF}"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3803988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49"/>
            <a:ext cx="4011084"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3" y="1435104"/>
            <a:ext cx="4011084" cy="4691063"/>
          </a:xfrm>
        </p:spPr>
        <p:txBody>
          <a:bodyPr/>
          <a:lstStyle>
            <a:lvl1pPr marL="0" indent="0">
              <a:buNone/>
              <a:defRPr sz="1500"/>
            </a:lvl1pPr>
            <a:lvl2pPr marL="456891" indent="0">
              <a:buNone/>
              <a:defRPr sz="1200"/>
            </a:lvl2pPr>
            <a:lvl3pPr marL="913810" indent="0">
              <a:buNone/>
              <a:defRPr sz="1100"/>
            </a:lvl3pPr>
            <a:lvl4pPr marL="1370716" indent="0">
              <a:buNone/>
              <a:defRPr sz="900"/>
            </a:lvl4pPr>
            <a:lvl5pPr marL="1827621" indent="0">
              <a:buNone/>
              <a:defRPr sz="900"/>
            </a:lvl5pPr>
            <a:lvl6pPr marL="2284542" indent="0">
              <a:buNone/>
              <a:defRPr sz="900"/>
            </a:lvl6pPr>
            <a:lvl7pPr marL="2741430" indent="0">
              <a:buNone/>
              <a:defRPr sz="900"/>
            </a:lvl7pPr>
            <a:lvl8pPr marL="3198320" indent="0">
              <a:buNone/>
              <a:defRPr sz="900"/>
            </a:lvl8pPr>
            <a:lvl9pPr marL="3655211"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0BEC4A7-070D-44F2-8637-7FE1CE7A2DEC}"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9690822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6891" indent="0">
              <a:buNone/>
              <a:defRPr sz="2800"/>
            </a:lvl2pPr>
            <a:lvl3pPr marL="913810" indent="0">
              <a:buNone/>
              <a:defRPr sz="2400"/>
            </a:lvl3pPr>
            <a:lvl4pPr marL="1370716" indent="0">
              <a:buNone/>
              <a:defRPr sz="2000"/>
            </a:lvl4pPr>
            <a:lvl5pPr marL="1827621" indent="0">
              <a:buNone/>
              <a:defRPr sz="2000"/>
            </a:lvl5pPr>
            <a:lvl6pPr marL="2284542" indent="0">
              <a:buNone/>
              <a:defRPr sz="2000"/>
            </a:lvl6pPr>
            <a:lvl7pPr marL="2741430" indent="0">
              <a:buNone/>
              <a:defRPr sz="2000"/>
            </a:lvl7pPr>
            <a:lvl8pPr marL="3198320" indent="0">
              <a:buNone/>
              <a:defRPr sz="2000"/>
            </a:lvl8pPr>
            <a:lvl9pPr marL="3655211"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71"/>
            <a:ext cx="7315200" cy="804863"/>
          </a:xfrm>
        </p:spPr>
        <p:txBody>
          <a:bodyPr/>
          <a:lstStyle>
            <a:lvl1pPr marL="0" indent="0">
              <a:buNone/>
              <a:defRPr sz="1500"/>
            </a:lvl1pPr>
            <a:lvl2pPr marL="456891" indent="0">
              <a:buNone/>
              <a:defRPr sz="1200"/>
            </a:lvl2pPr>
            <a:lvl3pPr marL="913810" indent="0">
              <a:buNone/>
              <a:defRPr sz="1100"/>
            </a:lvl3pPr>
            <a:lvl4pPr marL="1370716" indent="0">
              <a:buNone/>
              <a:defRPr sz="900"/>
            </a:lvl4pPr>
            <a:lvl5pPr marL="1827621" indent="0">
              <a:buNone/>
              <a:defRPr sz="900"/>
            </a:lvl5pPr>
            <a:lvl6pPr marL="2284542" indent="0">
              <a:buNone/>
              <a:defRPr sz="900"/>
            </a:lvl6pPr>
            <a:lvl7pPr marL="2741430" indent="0">
              <a:buNone/>
              <a:defRPr sz="900"/>
            </a:lvl7pPr>
            <a:lvl8pPr marL="3198320" indent="0">
              <a:buNone/>
              <a:defRPr sz="900"/>
            </a:lvl8pPr>
            <a:lvl9pPr marL="3655211"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35D81F3-DCE6-4F37-A2D4-069ACA0E5CC0}"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26577757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9A4905F-6A24-4A83-BC84-ED505C866199}"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5683830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965530A-205B-4F43-AA02-9CB28BD6AED9}"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6739937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42"/>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7059" indent="0" algn="ctr">
              <a:buNone/>
              <a:defRPr/>
            </a:lvl2pPr>
            <a:lvl3pPr marL="914128" indent="0" algn="ctr">
              <a:buNone/>
              <a:defRPr/>
            </a:lvl3pPr>
            <a:lvl4pPr marL="1371192" indent="0" algn="ctr">
              <a:buNone/>
              <a:defRPr/>
            </a:lvl4pPr>
            <a:lvl5pPr marL="1828256" indent="0" algn="ctr">
              <a:buNone/>
              <a:defRPr/>
            </a:lvl5pPr>
            <a:lvl6pPr marL="2285326" indent="0" algn="ctr">
              <a:buNone/>
              <a:defRPr/>
            </a:lvl6pPr>
            <a:lvl7pPr marL="2742382" indent="0" algn="ctr">
              <a:buNone/>
              <a:defRPr/>
            </a:lvl7pPr>
            <a:lvl8pPr marL="3199440" indent="0" algn="ctr">
              <a:buNone/>
              <a:defRPr/>
            </a:lvl8pPr>
            <a:lvl9pPr marL="3656499" indent="0" algn="ctr">
              <a:buNone/>
              <a:defRPr/>
            </a:lvl9pPr>
          </a:lstStyle>
          <a:p>
            <a:r>
              <a:rPr lang="nl-NL"/>
              <a:t>Klik om het opmaakprofiel van de modelondertitel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FB78C1-C714-4B1C-9325-ADC6407F0000}"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1420913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F9D699-F3D2-4D68-AAFC-649D673853D4}"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23751345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7059" indent="0">
              <a:buNone/>
              <a:defRPr sz="1900"/>
            </a:lvl2pPr>
            <a:lvl3pPr marL="914128" indent="0">
              <a:buNone/>
              <a:defRPr sz="1600"/>
            </a:lvl3pPr>
            <a:lvl4pPr marL="1371192" indent="0">
              <a:buNone/>
              <a:defRPr sz="1500"/>
            </a:lvl4pPr>
            <a:lvl5pPr marL="1828256" indent="0">
              <a:buNone/>
              <a:defRPr sz="1500"/>
            </a:lvl5pPr>
            <a:lvl6pPr marL="2285326" indent="0">
              <a:buNone/>
              <a:defRPr sz="1500"/>
            </a:lvl6pPr>
            <a:lvl7pPr marL="2742382" indent="0">
              <a:buNone/>
              <a:defRPr sz="1500"/>
            </a:lvl7pPr>
            <a:lvl8pPr marL="3199440" indent="0">
              <a:buNone/>
              <a:defRPr sz="1500"/>
            </a:lvl8pPr>
            <a:lvl9pPr marL="3656499" indent="0">
              <a:buNone/>
              <a:defRPr sz="15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316BE4-A78F-42F5-996B-E5A3CEDE6A4E}"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5986514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8A63D6-0E4B-4AFB-BB0D-ED62C39A56A3}"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1192218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BB8A63D6-0E4B-4AFB-BB0D-ED62C39A56A3}" type="slidenum">
              <a:rPr lang="en-GB" altLang="nl-NL"/>
              <a:pPr/>
              <a:t>‹nr.›</a:t>
            </a:fld>
            <a:endParaRPr lang="en-GB" altLang="nl-NL"/>
          </a:p>
        </p:txBody>
      </p:sp>
    </p:spTree>
    <p:extLst>
      <p:ext uri="{BB962C8B-B14F-4D97-AF65-F5344CB8AC3E}">
        <p14:creationId xmlns:p14="http://schemas.microsoft.com/office/powerpoint/2010/main" val="11922182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7"/>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2400" b="1"/>
            </a:lvl1pPr>
            <a:lvl2pPr marL="457059" indent="0">
              <a:buNone/>
              <a:defRPr sz="2000" b="1"/>
            </a:lvl2pPr>
            <a:lvl3pPr marL="914128" indent="0">
              <a:buNone/>
              <a:defRPr sz="1900" b="1"/>
            </a:lvl3pPr>
            <a:lvl4pPr marL="1371192" indent="0">
              <a:buNone/>
              <a:defRPr sz="1600" b="1"/>
            </a:lvl4pPr>
            <a:lvl5pPr marL="1828256" indent="0">
              <a:buNone/>
              <a:defRPr sz="1600" b="1"/>
            </a:lvl5pPr>
            <a:lvl6pPr marL="2285326" indent="0">
              <a:buNone/>
              <a:defRPr sz="1600" b="1"/>
            </a:lvl6pPr>
            <a:lvl7pPr marL="2742382" indent="0">
              <a:buNone/>
              <a:defRPr sz="1600" b="1"/>
            </a:lvl7pPr>
            <a:lvl8pPr marL="3199440" indent="0">
              <a:buNone/>
              <a:defRPr sz="1600" b="1"/>
            </a:lvl8pPr>
            <a:lvl9pPr marL="3656499"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84" y="1535113"/>
            <a:ext cx="5389033" cy="639763"/>
          </a:xfrm>
        </p:spPr>
        <p:txBody>
          <a:bodyPr anchor="b"/>
          <a:lstStyle>
            <a:lvl1pPr marL="0" indent="0">
              <a:buNone/>
              <a:defRPr sz="2400" b="1"/>
            </a:lvl1pPr>
            <a:lvl2pPr marL="457059" indent="0">
              <a:buNone/>
              <a:defRPr sz="2000" b="1"/>
            </a:lvl2pPr>
            <a:lvl3pPr marL="914128" indent="0">
              <a:buNone/>
              <a:defRPr sz="1900" b="1"/>
            </a:lvl3pPr>
            <a:lvl4pPr marL="1371192" indent="0">
              <a:buNone/>
              <a:defRPr sz="1600" b="1"/>
            </a:lvl4pPr>
            <a:lvl5pPr marL="1828256" indent="0">
              <a:buNone/>
              <a:defRPr sz="1600" b="1"/>
            </a:lvl5pPr>
            <a:lvl6pPr marL="2285326" indent="0">
              <a:buNone/>
              <a:defRPr sz="1600" b="1"/>
            </a:lvl6pPr>
            <a:lvl7pPr marL="2742382" indent="0">
              <a:buNone/>
              <a:defRPr sz="1600" b="1"/>
            </a:lvl7pPr>
            <a:lvl8pPr marL="3199440" indent="0">
              <a:buNone/>
              <a:defRPr sz="1600" b="1"/>
            </a:lvl8pPr>
            <a:lvl9pPr marL="3656499"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84"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C75BF9D-0128-42C1-895F-F6DDF8EF3DAF}"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29491070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1CD7593-3C1E-47FA-9752-C92D2D37EBFB}"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37167539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85986F2-6259-4CFD-9D4D-FA7AC53553FF}"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38039880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49"/>
            <a:ext cx="4011084"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3" y="1435104"/>
            <a:ext cx="4011084" cy="4691063"/>
          </a:xfrm>
        </p:spPr>
        <p:txBody>
          <a:bodyPr/>
          <a:lstStyle>
            <a:lvl1pPr marL="0" indent="0">
              <a:buNone/>
              <a:defRPr sz="1500"/>
            </a:lvl1pPr>
            <a:lvl2pPr marL="457059" indent="0">
              <a:buNone/>
              <a:defRPr sz="1200"/>
            </a:lvl2pPr>
            <a:lvl3pPr marL="914128" indent="0">
              <a:buNone/>
              <a:defRPr sz="1100"/>
            </a:lvl3pPr>
            <a:lvl4pPr marL="1371192" indent="0">
              <a:buNone/>
              <a:defRPr sz="900"/>
            </a:lvl4pPr>
            <a:lvl5pPr marL="1828256" indent="0">
              <a:buNone/>
              <a:defRPr sz="900"/>
            </a:lvl5pPr>
            <a:lvl6pPr marL="2285326" indent="0">
              <a:buNone/>
              <a:defRPr sz="900"/>
            </a:lvl6pPr>
            <a:lvl7pPr marL="2742382" indent="0">
              <a:buNone/>
              <a:defRPr sz="900"/>
            </a:lvl7pPr>
            <a:lvl8pPr marL="3199440" indent="0">
              <a:buNone/>
              <a:defRPr sz="900"/>
            </a:lvl8pPr>
            <a:lvl9pPr marL="3656499"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0BEC4A7-070D-44F2-8637-7FE1CE7A2DEC}"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9690822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059" indent="0">
              <a:buNone/>
              <a:defRPr sz="2800"/>
            </a:lvl2pPr>
            <a:lvl3pPr marL="914128" indent="0">
              <a:buNone/>
              <a:defRPr sz="2400"/>
            </a:lvl3pPr>
            <a:lvl4pPr marL="1371192" indent="0">
              <a:buNone/>
              <a:defRPr sz="2000"/>
            </a:lvl4pPr>
            <a:lvl5pPr marL="1828256" indent="0">
              <a:buNone/>
              <a:defRPr sz="2000"/>
            </a:lvl5pPr>
            <a:lvl6pPr marL="2285326" indent="0">
              <a:buNone/>
              <a:defRPr sz="2000"/>
            </a:lvl6pPr>
            <a:lvl7pPr marL="2742382" indent="0">
              <a:buNone/>
              <a:defRPr sz="2000"/>
            </a:lvl7pPr>
            <a:lvl8pPr marL="3199440" indent="0">
              <a:buNone/>
              <a:defRPr sz="2000"/>
            </a:lvl8pPr>
            <a:lvl9pPr marL="3656499"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53"/>
            <a:ext cx="7315200" cy="804863"/>
          </a:xfrm>
        </p:spPr>
        <p:txBody>
          <a:bodyPr/>
          <a:lstStyle>
            <a:lvl1pPr marL="0" indent="0">
              <a:buNone/>
              <a:defRPr sz="1500"/>
            </a:lvl1pPr>
            <a:lvl2pPr marL="457059" indent="0">
              <a:buNone/>
              <a:defRPr sz="1200"/>
            </a:lvl2pPr>
            <a:lvl3pPr marL="914128" indent="0">
              <a:buNone/>
              <a:defRPr sz="1100"/>
            </a:lvl3pPr>
            <a:lvl4pPr marL="1371192" indent="0">
              <a:buNone/>
              <a:defRPr sz="900"/>
            </a:lvl4pPr>
            <a:lvl5pPr marL="1828256" indent="0">
              <a:buNone/>
              <a:defRPr sz="900"/>
            </a:lvl5pPr>
            <a:lvl6pPr marL="2285326" indent="0">
              <a:buNone/>
              <a:defRPr sz="900"/>
            </a:lvl6pPr>
            <a:lvl7pPr marL="2742382" indent="0">
              <a:buNone/>
              <a:defRPr sz="900"/>
            </a:lvl7pPr>
            <a:lvl8pPr marL="3199440" indent="0">
              <a:buNone/>
              <a:defRPr sz="900"/>
            </a:lvl8pPr>
            <a:lvl9pPr marL="3656499"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35D81F3-DCE6-4F37-A2D4-069ACA0E5CC0}"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2657775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9A4905F-6A24-4A83-BC84-ED505C866199}"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5683830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965530A-205B-4F43-AA02-9CB28BD6AED9}"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673993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54"/>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6951" indent="0" algn="ctr">
              <a:buNone/>
              <a:defRPr/>
            </a:lvl2pPr>
            <a:lvl3pPr marL="913924" indent="0" algn="ctr">
              <a:buNone/>
              <a:defRPr/>
            </a:lvl3pPr>
            <a:lvl4pPr marL="1370886" indent="0" algn="ctr">
              <a:buNone/>
              <a:defRPr/>
            </a:lvl4pPr>
            <a:lvl5pPr marL="1827848" indent="0" algn="ctr">
              <a:buNone/>
              <a:defRPr/>
            </a:lvl5pPr>
            <a:lvl6pPr marL="2284822" indent="0" algn="ctr">
              <a:buNone/>
              <a:defRPr/>
            </a:lvl6pPr>
            <a:lvl7pPr marL="2741770" indent="0" algn="ctr">
              <a:buNone/>
              <a:defRPr/>
            </a:lvl7pPr>
            <a:lvl8pPr marL="3198720" indent="0" algn="ctr">
              <a:buNone/>
              <a:defRPr/>
            </a:lvl8pPr>
            <a:lvl9pPr marL="3655671" indent="0" algn="ctr">
              <a:buNone/>
              <a:defRPr/>
            </a:lvl9pPr>
          </a:lstStyle>
          <a:p>
            <a:r>
              <a:rPr lang="nl-NL"/>
              <a:t>Klik om het opmaakprofiel van de modelondertitel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FB78C1-C714-4B1C-9325-ADC6407F0000}"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14209131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F9D699-F3D2-4D68-AAFC-649D673853D4}"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2375134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6951" indent="0">
              <a:buNone/>
              <a:defRPr sz="1900"/>
            </a:lvl2pPr>
            <a:lvl3pPr marL="913924" indent="0">
              <a:buNone/>
              <a:defRPr sz="1600"/>
            </a:lvl3pPr>
            <a:lvl4pPr marL="1370886" indent="0">
              <a:buNone/>
              <a:defRPr sz="1500"/>
            </a:lvl4pPr>
            <a:lvl5pPr marL="1827848" indent="0">
              <a:buNone/>
              <a:defRPr sz="1500"/>
            </a:lvl5pPr>
            <a:lvl6pPr marL="2284822" indent="0">
              <a:buNone/>
              <a:defRPr sz="1500"/>
            </a:lvl6pPr>
            <a:lvl7pPr marL="2741770" indent="0">
              <a:buNone/>
              <a:defRPr sz="1500"/>
            </a:lvl7pPr>
            <a:lvl8pPr marL="3198720" indent="0">
              <a:buNone/>
              <a:defRPr sz="1500"/>
            </a:lvl8pPr>
            <a:lvl9pPr marL="3655671" indent="0">
              <a:buNone/>
              <a:defRPr sz="15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316BE4-A78F-42F5-996B-E5A3CEDE6A4E}"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598651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7"/>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94" y="1535113"/>
            <a:ext cx="5389033" cy="639763"/>
          </a:xfrm>
        </p:spPr>
        <p:txBody>
          <a:bodyPr anchor="b"/>
          <a:lstStyle>
            <a:lvl1pPr marL="0" indent="0">
              <a:buNone/>
              <a:defRPr sz="2400" b="1"/>
            </a:lvl1pPr>
            <a:lvl2pPr marL="456963" indent="0">
              <a:buNone/>
              <a:defRPr sz="2000" b="1"/>
            </a:lvl2pPr>
            <a:lvl3pPr marL="913946" indent="0">
              <a:buNone/>
              <a:defRPr sz="1900" b="1"/>
            </a:lvl3pPr>
            <a:lvl4pPr marL="1370920" indent="0">
              <a:buNone/>
              <a:defRPr sz="1600" b="1"/>
            </a:lvl4pPr>
            <a:lvl5pPr marL="1827893" indent="0">
              <a:buNone/>
              <a:defRPr sz="1600" b="1"/>
            </a:lvl5pPr>
            <a:lvl6pPr marL="2284878" indent="0">
              <a:buNone/>
              <a:defRPr sz="1600" b="1"/>
            </a:lvl6pPr>
            <a:lvl7pPr marL="2741838" indent="0">
              <a:buNone/>
              <a:defRPr sz="1600" b="1"/>
            </a:lvl7pPr>
            <a:lvl8pPr marL="3198800" indent="0">
              <a:buNone/>
              <a:defRPr sz="1600" b="1"/>
            </a:lvl8pPr>
            <a:lvl9pPr marL="3655763"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94"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p>
        </p:txBody>
      </p:sp>
      <p:sp>
        <p:nvSpPr>
          <p:cNvPr id="8" name="Rectangle 5"/>
          <p:cNvSpPr>
            <a:spLocks noGrp="1" noChangeArrowheads="1"/>
          </p:cNvSpPr>
          <p:nvPr>
            <p:ph type="ftr" sz="quarter" idx="11"/>
          </p:nvPr>
        </p:nvSpPr>
        <p:spPr>
          <a:ln/>
        </p:spPr>
        <p:txBody>
          <a:bodyPr/>
          <a:lstStyle>
            <a:lvl1pPr>
              <a:defRPr/>
            </a:lvl1pPr>
          </a:lstStyle>
          <a:p>
            <a:pPr>
              <a:defRPr/>
            </a:pPr>
            <a:endParaRPr lang="nl-NL"/>
          </a:p>
        </p:txBody>
      </p:sp>
      <p:sp>
        <p:nvSpPr>
          <p:cNvPr id="9" name="Rectangle 6"/>
          <p:cNvSpPr>
            <a:spLocks noGrp="1" noChangeArrowheads="1"/>
          </p:cNvSpPr>
          <p:nvPr>
            <p:ph type="sldNum" sz="quarter" idx="12"/>
          </p:nvPr>
        </p:nvSpPr>
        <p:spPr>
          <a:ln/>
        </p:spPr>
        <p:txBody>
          <a:bodyPr/>
          <a:lstStyle>
            <a:lvl1pPr>
              <a:defRPr/>
            </a:lvl1pPr>
          </a:lstStyle>
          <a:p>
            <a:fld id="{1C75BF9D-0128-42C1-895F-F6DDF8EF3DAF}" type="slidenum">
              <a:rPr lang="en-GB" altLang="nl-NL"/>
              <a:pPr/>
              <a:t>‹nr.›</a:t>
            </a:fld>
            <a:endParaRPr lang="en-GB" altLang="nl-NL"/>
          </a:p>
        </p:txBody>
      </p:sp>
    </p:spTree>
    <p:extLst>
      <p:ext uri="{BB962C8B-B14F-4D97-AF65-F5344CB8AC3E}">
        <p14:creationId xmlns:p14="http://schemas.microsoft.com/office/powerpoint/2010/main" val="2949107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8A63D6-0E4B-4AFB-BB0D-ED62C39A56A3}"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11922182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7"/>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2400" b="1"/>
            </a:lvl1pPr>
            <a:lvl2pPr marL="456951" indent="0">
              <a:buNone/>
              <a:defRPr sz="2000" b="1"/>
            </a:lvl2pPr>
            <a:lvl3pPr marL="913924" indent="0">
              <a:buNone/>
              <a:defRPr sz="1900"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96" y="1535113"/>
            <a:ext cx="5389033" cy="639763"/>
          </a:xfrm>
        </p:spPr>
        <p:txBody>
          <a:bodyPr anchor="b"/>
          <a:lstStyle>
            <a:lvl1pPr marL="0" indent="0">
              <a:buNone/>
              <a:defRPr sz="2400" b="1"/>
            </a:lvl1pPr>
            <a:lvl2pPr marL="456951" indent="0">
              <a:buNone/>
              <a:defRPr sz="2000" b="1"/>
            </a:lvl2pPr>
            <a:lvl3pPr marL="913924" indent="0">
              <a:buNone/>
              <a:defRPr sz="1900"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9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C75BF9D-0128-42C1-895F-F6DDF8EF3DAF}"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29491070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1CD7593-3C1E-47FA-9752-C92D2D37EBFB}"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3716753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85986F2-6259-4CFD-9D4D-FA7AC53553FF}"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3803988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49"/>
            <a:ext cx="4011084"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3" y="1435104"/>
            <a:ext cx="4011084" cy="4691063"/>
          </a:xfrm>
        </p:spPr>
        <p:txBody>
          <a:bodyPr/>
          <a:lstStyle>
            <a:lvl1pPr marL="0" indent="0">
              <a:buNone/>
              <a:defRPr sz="1500"/>
            </a:lvl1pPr>
            <a:lvl2pPr marL="456951" indent="0">
              <a:buNone/>
              <a:defRPr sz="1200"/>
            </a:lvl2pPr>
            <a:lvl3pPr marL="913924" indent="0">
              <a:buNone/>
              <a:defRPr sz="1100"/>
            </a:lvl3pPr>
            <a:lvl4pPr marL="1370886" indent="0">
              <a:buNone/>
              <a:defRPr sz="900"/>
            </a:lvl4pPr>
            <a:lvl5pPr marL="1827848" indent="0">
              <a:buNone/>
              <a:defRPr sz="900"/>
            </a:lvl5pPr>
            <a:lvl6pPr marL="2284822" indent="0">
              <a:buNone/>
              <a:defRPr sz="900"/>
            </a:lvl6pPr>
            <a:lvl7pPr marL="2741770" indent="0">
              <a:buNone/>
              <a:defRPr sz="900"/>
            </a:lvl7pPr>
            <a:lvl8pPr marL="3198720" indent="0">
              <a:buNone/>
              <a:defRPr sz="900"/>
            </a:lvl8pPr>
            <a:lvl9pPr marL="3655671"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0BEC4A7-070D-44F2-8637-7FE1CE7A2DEC}"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9690822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6951" indent="0">
              <a:buNone/>
              <a:defRPr sz="2800"/>
            </a:lvl2pPr>
            <a:lvl3pPr marL="913924" indent="0">
              <a:buNone/>
              <a:defRPr sz="2400"/>
            </a:lvl3pPr>
            <a:lvl4pPr marL="1370886" indent="0">
              <a:buNone/>
              <a:defRPr sz="2000"/>
            </a:lvl4pPr>
            <a:lvl5pPr marL="1827848" indent="0">
              <a:buNone/>
              <a:defRPr sz="2000"/>
            </a:lvl5pPr>
            <a:lvl6pPr marL="2284822" indent="0">
              <a:buNone/>
              <a:defRPr sz="2000"/>
            </a:lvl6pPr>
            <a:lvl7pPr marL="2741770" indent="0">
              <a:buNone/>
              <a:defRPr sz="2000"/>
            </a:lvl7pPr>
            <a:lvl8pPr marL="3198720" indent="0">
              <a:buNone/>
              <a:defRPr sz="2000"/>
            </a:lvl8pPr>
            <a:lvl9pPr marL="3655671"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65"/>
            <a:ext cx="7315200" cy="804863"/>
          </a:xfrm>
        </p:spPr>
        <p:txBody>
          <a:bodyPr/>
          <a:lstStyle>
            <a:lvl1pPr marL="0" indent="0">
              <a:buNone/>
              <a:defRPr sz="1500"/>
            </a:lvl1pPr>
            <a:lvl2pPr marL="456951" indent="0">
              <a:buNone/>
              <a:defRPr sz="1200"/>
            </a:lvl2pPr>
            <a:lvl3pPr marL="913924" indent="0">
              <a:buNone/>
              <a:defRPr sz="1100"/>
            </a:lvl3pPr>
            <a:lvl4pPr marL="1370886" indent="0">
              <a:buNone/>
              <a:defRPr sz="900"/>
            </a:lvl4pPr>
            <a:lvl5pPr marL="1827848" indent="0">
              <a:buNone/>
              <a:defRPr sz="900"/>
            </a:lvl5pPr>
            <a:lvl6pPr marL="2284822" indent="0">
              <a:buNone/>
              <a:defRPr sz="900"/>
            </a:lvl6pPr>
            <a:lvl7pPr marL="2741770" indent="0">
              <a:buNone/>
              <a:defRPr sz="900"/>
            </a:lvl7pPr>
            <a:lvl8pPr marL="3198720" indent="0">
              <a:buNone/>
              <a:defRPr sz="900"/>
            </a:lvl8pPr>
            <a:lvl9pPr marL="3655671"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35D81F3-DCE6-4F37-A2D4-069ACA0E5CC0}"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26577757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9A4905F-6A24-4A83-BC84-ED505C866199}"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5683830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965530A-205B-4F43-AA02-9CB28BD6AED9}"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6739937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54"/>
            <a:ext cx="10363200" cy="1470025"/>
          </a:xfrm>
        </p:spPr>
        <p:txBody>
          <a:bodyPr/>
          <a:lstStyle/>
          <a:p>
            <a:r>
              <a:rPr lang="nl-NL"/>
              <a:t>Klik om de stijl te bewerken</a:t>
            </a:r>
          </a:p>
        </p:txBody>
      </p:sp>
      <p:sp>
        <p:nvSpPr>
          <p:cNvPr id="3" name="Ondertitel 2"/>
          <p:cNvSpPr>
            <a:spLocks noGrp="1"/>
          </p:cNvSpPr>
          <p:nvPr>
            <p:ph type="subTitle" idx="1"/>
          </p:nvPr>
        </p:nvSpPr>
        <p:spPr>
          <a:xfrm>
            <a:off x="1828800" y="3886200"/>
            <a:ext cx="8534400" cy="1752600"/>
          </a:xfrm>
        </p:spPr>
        <p:txBody>
          <a:bodyPr/>
          <a:lstStyle>
            <a:lvl1pPr marL="0" indent="0" algn="ctr">
              <a:buNone/>
              <a:defRPr/>
            </a:lvl1pPr>
            <a:lvl2pPr marL="456951" indent="0" algn="ctr">
              <a:buNone/>
              <a:defRPr/>
            </a:lvl2pPr>
            <a:lvl3pPr marL="913924" indent="0" algn="ctr">
              <a:buNone/>
              <a:defRPr/>
            </a:lvl3pPr>
            <a:lvl4pPr marL="1370886" indent="0" algn="ctr">
              <a:buNone/>
              <a:defRPr/>
            </a:lvl4pPr>
            <a:lvl5pPr marL="1827848" indent="0" algn="ctr">
              <a:buNone/>
              <a:defRPr/>
            </a:lvl5pPr>
            <a:lvl6pPr marL="2284822" indent="0" algn="ctr">
              <a:buNone/>
              <a:defRPr/>
            </a:lvl6pPr>
            <a:lvl7pPr marL="2741770" indent="0" algn="ctr">
              <a:buNone/>
              <a:defRPr/>
            </a:lvl7pPr>
            <a:lvl8pPr marL="3198720" indent="0" algn="ctr">
              <a:buNone/>
              <a:defRPr/>
            </a:lvl8pPr>
            <a:lvl9pPr marL="3655671" indent="0" algn="ctr">
              <a:buNone/>
              <a:defRPr/>
            </a:lvl9pPr>
          </a:lstStyle>
          <a:p>
            <a:r>
              <a:rPr lang="nl-NL"/>
              <a:t>Klik om het opmaakprofiel van de modelondertitel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FB78C1-C714-4B1C-9325-ADC6407F0000}"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14209131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1F9D699-F3D2-4D68-AAFC-649D673853D4}"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2375134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a:p>
        </p:txBody>
      </p:sp>
      <p:sp>
        <p:nvSpPr>
          <p:cNvPr id="4" name="Rectangle 5"/>
          <p:cNvSpPr>
            <a:spLocks noGrp="1" noChangeArrowheads="1"/>
          </p:cNvSpPr>
          <p:nvPr>
            <p:ph type="ftr" sz="quarter" idx="11"/>
          </p:nvPr>
        </p:nvSpPr>
        <p:spPr>
          <a:ln/>
        </p:spPr>
        <p:txBody>
          <a:bodyPr/>
          <a:lstStyle>
            <a:lvl1pPr>
              <a:defRPr/>
            </a:lvl1pPr>
          </a:lstStyle>
          <a:p>
            <a:pPr>
              <a:defRPr/>
            </a:pPr>
            <a:endParaRPr lang="nl-NL"/>
          </a:p>
        </p:txBody>
      </p:sp>
      <p:sp>
        <p:nvSpPr>
          <p:cNvPr id="5" name="Rectangle 6"/>
          <p:cNvSpPr>
            <a:spLocks noGrp="1" noChangeArrowheads="1"/>
          </p:cNvSpPr>
          <p:nvPr>
            <p:ph type="sldNum" sz="quarter" idx="12"/>
          </p:nvPr>
        </p:nvSpPr>
        <p:spPr>
          <a:ln/>
        </p:spPr>
        <p:txBody>
          <a:bodyPr/>
          <a:lstStyle>
            <a:lvl1pPr>
              <a:defRPr/>
            </a:lvl1pPr>
          </a:lstStyle>
          <a:p>
            <a:fld id="{21CD7593-3C1E-47FA-9752-C92D2D37EBFB}" type="slidenum">
              <a:rPr lang="en-GB" altLang="nl-NL"/>
              <a:pPr/>
              <a:t>‹nr.›</a:t>
            </a:fld>
            <a:endParaRPr lang="en-GB" altLang="nl-NL"/>
          </a:p>
        </p:txBody>
      </p:sp>
    </p:spTree>
    <p:extLst>
      <p:ext uri="{BB962C8B-B14F-4D97-AF65-F5344CB8AC3E}">
        <p14:creationId xmlns:p14="http://schemas.microsoft.com/office/powerpoint/2010/main" val="37167539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lvl1pPr>
            <a:lvl2pPr marL="456951" indent="0">
              <a:buNone/>
              <a:defRPr sz="1900"/>
            </a:lvl2pPr>
            <a:lvl3pPr marL="913924" indent="0">
              <a:buNone/>
              <a:defRPr sz="1600"/>
            </a:lvl3pPr>
            <a:lvl4pPr marL="1370886" indent="0">
              <a:buNone/>
              <a:defRPr sz="1500"/>
            </a:lvl4pPr>
            <a:lvl5pPr marL="1827848" indent="0">
              <a:buNone/>
              <a:defRPr sz="1500"/>
            </a:lvl5pPr>
            <a:lvl6pPr marL="2284822" indent="0">
              <a:buNone/>
              <a:defRPr sz="1500"/>
            </a:lvl6pPr>
            <a:lvl7pPr marL="2741770" indent="0">
              <a:buNone/>
              <a:defRPr sz="1500"/>
            </a:lvl7pPr>
            <a:lvl8pPr marL="3198720" indent="0">
              <a:buNone/>
              <a:defRPr sz="1500"/>
            </a:lvl8pPr>
            <a:lvl9pPr marL="3655671" indent="0">
              <a:buNone/>
              <a:defRPr sz="1500"/>
            </a:lvl9pPr>
          </a:lstStyle>
          <a:p>
            <a:pPr lvl="0"/>
            <a:r>
              <a:rPr lang="nl-NL"/>
              <a:t>Klik om de modelstijlen te bewerken</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316BE4-A78F-42F5-996B-E5A3CEDE6A4E}"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5986514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B8A63D6-0E4B-4AFB-BB0D-ED62C39A56A3}"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11922182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7"/>
            <a:ext cx="10972800" cy="1143000"/>
          </a:xfrm>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609600" y="1535113"/>
            <a:ext cx="5386917" cy="639763"/>
          </a:xfrm>
        </p:spPr>
        <p:txBody>
          <a:bodyPr anchor="b"/>
          <a:lstStyle>
            <a:lvl1pPr marL="0" indent="0">
              <a:buNone/>
              <a:defRPr sz="2400" b="1"/>
            </a:lvl1pPr>
            <a:lvl2pPr marL="456951" indent="0">
              <a:buNone/>
              <a:defRPr sz="2000" b="1"/>
            </a:lvl2pPr>
            <a:lvl3pPr marL="913924" indent="0">
              <a:buNone/>
              <a:defRPr sz="1900"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96" y="1535113"/>
            <a:ext cx="5389033" cy="639763"/>
          </a:xfrm>
        </p:spPr>
        <p:txBody>
          <a:bodyPr anchor="b"/>
          <a:lstStyle>
            <a:lvl1pPr marL="0" indent="0">
              <a:buNone/>
              <a:defRPr sz="2400" b="1"/>
            </a:lvl1pPr>
            <a:lvl2pPr marL="456951" indent="0">
              <a:buNone/>
              <a:defRPr sz="2000" b="1"/>
            </a:lvl2pPr>
            <a:lvl3pPr marL="913924" indent="0">
              <a:buNone/>
              <a:defRPr sz="1900" b="1"/>
            </a:lvl3pPr>
            <a:lvl4pPr marL="1370886" indent="0">
              <a:buNone/>
              <a:defRPr sz="1600" b="1"/>
            </a:lvl4pPr>
            <a:lvl5pPr marL="1827848" indent="0">
              <a:buNone/>
              <a:defRPr sz="1600" b="1"/>
            </a:lvl5pPr>
            <a:lvl6pPr marL="2284822" indent="0">
              <a:buNone/>
              <a:defRPr sz="1600" b="1"/>
            </a:lvl6pPr>
            <a:lvl7pPr marL="2741770" indent="0">
              <a:buNone/>
              <a:defRPr sz="1600" b="1"/>
            </a:lvl7pPr>
            <a:lvl8pPr marL="3198720" indent="0">
              <a:buNone/>
              <a:defRPr sz="1600" b="1"/>
            </a:lvl8pPr>
            <a:lvl9pPr marL="3655671"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93396"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1C75BF9D-0128-42C1-895F-F6DDF8EF3DAF}"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29491070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1CD7593-3C1E-47FA-9752-C92D2D37EBFB}"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371675393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85986F2-6259-4CFD-9D4D-FA7AC53553FF}"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38039880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49"/>
            <a:ext cx="4011084"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3" y="1435104"/>
            <a:ext cx="4011084" cy="4691063"/>
          </a:xfrm>
        </p:spPr>
        <p:txBody>
          <a:bodyPr/>
          <a:lstStyle>
            <a:lvl1pPr marL="0" indent="0">
              <a:buNone/>
              <a:defRPr sz="1500"/>
            </a:lvl1pPr>
            <a:lvl2pPr marL="456951" indent="0">
              <a:buNone/>
              <a:defRPr sz="1200"/>
            </a:lvl2pPr>
            <a:lvl3pPr marL="913924" indent="0">
              <a:buNone/>
              <a:defRPr sz="1100"/>
            </a:lvl3pPr>
            <a:lvl4pPr marL="1370886" indent="0">
              <a:buNone/>
              <a:defRPr sz="900"/>
            </a:lvl4pPr>
            <a:lvl5pPr marL="1827848" indent="0">
              <a:buNone/>
              <a:defRPr sz="900"/>
            </a:lvl5pPr>
            <a:lvl6pPr marL="2284822" indent="0">
              <a:buNone/>
              <a:defRPr sz="900"/>
            </a:lvl6pPr>
            <a:lvl7pPr marL="2741770" indent="0">
              <a:buNone/>
              <a:defRPr sz="900"/>
            </a:lvl7pPr>
            <a:lvl8pPr marL="3198720" indent="0">
              <a:buNone/>
              <a:defRPr sz="900"/>
            </a:lvl8pPr>
            <a:lvl9pPr marL="3655671"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0BEC4A7-070D-44F2-8637-7FE1CE7A2DEC}"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9690822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6951" indent="0">
              <a:buNone/>
              <a:defRPr sz="2800"/>
            </a:lvl2pPr>
            <a:lvl3pPr marL="913924" indent="0">
              <a:buNone/>
              <a:defRPr sz="2400"/>
            </a:lvl3pPr>
            <a:lvl4pPr marL="1370886" indent="0">
              <a:buNone/>
              <a:defRPr sz="2000"/>
            </a:lvl4pPr>
            <a:lvl5pPr marL="1827848" indent="0">
              <a:buNone/>
              <a:defRPr sz="2000"/>
            </a:lvl5pPr>
            <a:lvl6pPr marL="2284822" indent="0">
              <a:buNone/>
              <a:defRPr sz="2000"/>
            </a:lvl6pPr>
            <a:lvl7pPr marL="2741770" indent="0">
              <a:buNone/>
              <a:defRPr sz="2000"/>
            </a:lvl7pPr>
            <a:lvl8pPr marL="3198720" indent="0">
              <a:buNone/>
              <a:defRPr sz="2000"/>
            </a:lvl8pPr>
            <a:lvl9pPr marL="3655671"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65"/>
            <a:ext cx="7315200" cy="804863"/>
          </a:xfrm>
        </p:spPr>
        <p:txBody>
          <a:bodyPr/>
          <a:lstStyle>
            <a:lvl1pPr marL="0" indent="0">
              <a:buNone/>
              <a:defRPr sz="1500"/>
            </a:lvl1pPr>
            <a:lvl2pPr marL="456951" indent="0">
              <a:buNone/>
              <a:defRPr sz="1200"/>
            </a:lvl2pPr>
            <a:lvl3pPr marL="913924" indent="0">
              <a:buNone/>
              <a:defRPr sz="1100"/>
            </a:lvl3pPr>
            <a:lvl4pPr marL="1370886" indent="0">
              <a:buNone/>
              <a:defRPr sz="900"/>
            </a:lvl4pPr>
            <a:lvl5pPr marL="1827848" indent="0">
              <a:buNone/>
              <a:defRPr sz="900"/>
            </a:lvl5pPr>
            <a:lvl6pPr marL="2284822" indent="0">
              <a:buNone/>
              <a:defRPr sz="900"/>
            </a:lvl6pPr>
            <a:lvl7pPr marL="2741770" indent="0">
              <a:buNone/>
              <a:defRPr sz="900"/>
            </a:lvl7pPr>
            <a:lvl8pPr marL="3198720" indent="0">
              <a:buNone/>
              <a:defRPr sz="900"/>
            </a:lvl8pPr>
            <a:lvl9pPr marL="3655671"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35D81F3-DCE6-4F37-A2D4-069ACA0E5CC0}"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26577757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9A4905F-6A24-4A83-BC84-ED505C866199}"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5683830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686800" y="609600"/>
            <a:ext cx="2590800" cy="5486400"/>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914400" y="609600"/>
            <a:ext cx="7569200" cy="54864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965530A-205B-4F43-AA02-9CB28BD6AED9}"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673993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10/10/2022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32301350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p>
        </p:txBody>
      </p:sp>
      <p:sp>
        <p:nvSpPr>
          <p:cNvPr id="3" name="Rectangle 5"/>
          <p:cNvSpPr>
            <a:spLocks noGrp="1" noChangeArrowheads="1"/>
          </p:cNvSpPr>
          <p:nvPr>
            <p:ph type="ftr" sz="quarter" idx="11"/>
          </p:nvPr>
        </p:nvSpPr>
        <p:spPr>
          <a:ln/>
        </p:spPr>
        <p:txBody>
          <a:bodyPr/>
          <a:lstStyle>
            <a:lvl1pPr>
              <a:defRPr/>
            </a:lvl1pPr>
          </a:lstStyle>
          <a:p>
            <a:pPr>
              <a:defRPr/>
            </a:pPr>
            <a:endParaRPr lang="nl-NL"/>
          </a:p>
        </p:txBody>
      </p:sp>
      <p:sp>
        <p:nvSpPr>
          <p:cNvPr id="4" name="Rectangle 6"/>
          <p:cNvSpPr>
            <a:spLocks noGrp="1" noChangeArrowheads="1"/>
          </p:cNvSpPr>
          <p:nvPr>
            <p:ph type="sldNum" sz="quarter" idx="12"/>
          </p:nvPr>
        </p:nvSpPr>
        <p:spPr>
          <a:ln/>
        </p:spPr>
        <p:txBody>
          <a:bodyPr/>
          <a:lstStyle>
            <a:lvl1pPr>
              <a:defRPr/>
            </a:lvl1pPr>
          </a:lstStyle>
          <a:p>
            <a:fld id="{085986F2-6259-4CFD-9D4D-FA7AC53553FF}" type="slidenum">
              <a:rPr lang="en-GB" altLang="nl-NL"/>
              <a:pPr/>
              <a:t>‹nr.›</a:t>
            </a:fld>
            <a:endParaRPr lang="en-GB" altLang="nl-NL"/>
          </a:p>
        </p:txBody>
      </p:sp>
    </p:spTree>
    <p:extLst>
      <p:ext uri="{BB962C8B-B14F-4D97-AF65-F5344CB8AC3E}">
        <p14:creationId xmlns:p14="http://schemas.microsoft.com/office/powerpoint/2010/main" val="38039880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10/10/2022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90423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10/10/2022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433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10/10/2022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689162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10/10/2022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063357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10/10/2022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893984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10/10/2022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178334071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10/10/2022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02686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10/10/2022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‹nr.›</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88052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10/10/2022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30016981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10/10/2022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‹nr.›</a:t>
            </a:fld>
            <a:endParaRPr lang="en-US"/>
          </a:p>
        </p:txBody>
      </p:sp>
    </p:spTree>
    <p:extLst>
      <p:ext uri="{BB962C8B-B14F-4D97-AF65-F5344CB8AC3E}">
        <p14:creationId xmlns:p14="http://schemas.microsoft.com/office/powerpoint/2010/main" val="837688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273049"/>
            <a:ext cx="4011084" cy="1162051"/>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3" y="1435104"/>
            <a:ext cx="4011084" cy="46910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80BEC4A7-070D-44F2-8637-7FE1CE7A2DEC}" type="slidenum">
              <a:rPr lang="en-GB" altLang="nl-NL"/>
              <a:pPr/>
              <a:t>‹nr.›</a:t>
            </a:fld>
            <a:endParaRPr lang="en-GB" altLang="nl-NL"/>
          </a:p>
        </p:txBody>
      </p:sp>
    </p:spTree>
    <p:extLst>
      <p:ext uri="{BB962C8B-B14F-4D97-AF65-F5344CB8AC3E}">
        <p14:creationId xmlns:p14="http://schemas.microsoft.com/office/powerpoint/2010/main" val="969082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1"/>
            <a:ext cx="7315200" cy="566739"/>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6963" indent="0">
              <a:buNone/>
              <a:defRPr sz="2800"/>
            </a:lvl2pPr>
            <a:lvl3pPr marL="913946" indent="0">
              <a:buNone/>
              <a:defRPr sz="2400"/>
            </a:lvl3pPr>
            <a:lvl4pPr marL="1370920" indent="0">
              <a:buNone/>
              <a:defRPr sz="2000"/>
            </a:lvl4pPr>
            <a:lvl5pPr marL="1827893" indent="0">
              <a:buNone/>
              <a:defRPr sz="2000"/>
            </a:lvl5pPr>
            <a:lvl6pPr marL="2284878" indent="0">
              <a:buNone/>
              <a:defRPr sz="2000"/>
            </a:lvl6pPr>
            <a:lvl7pPr marL="2741838" indent="0">
              <a:buNone/>
              <a:defRPr sz="2000"/>
            </a:lvl7pPr>
            <a:lvl8pPr marL="3198800" indent="0">
              <a:buNone/>
              <a:defRPr sz="2000"/>
            </a:lvl8pPr>
            <a:lvl9pPr marL="3655763" indent="0">
              <a:buNone/>
              <a:defRPr sz="2000"/>
            </a:lvl9pPr>
          </a:lstStyle>
          <a:p>
            <a:pPr lvl="0"/>
            <a:endParaRPr lang="nl-NL" noProof="0"/>
          </a:p>
        </p:txBody>
      </p:sp>
      <p:sp>
        <p:nvSpPr>
          <p:cNvPr id="4" name="Tijdelijke aanduiding voor tekst 3"/>
          <p:cNvSpPr>
            <a:spLocks noGrp="1"/>
          </p:cNvSpPr>
          <p:nvPr>
            <p:ph type="body" sz="half" idx="2"/>
          </p:nvPr>
        </p:nvSpPr>
        <p:spPr>
          <a:xfrm>
            <a:off x="2389717" y="5367363"/>
            <a:ext cx="7315200" cy="804863"/>
          </a:xfrm>
        </p:spPr>
        <p:txBody>
          <a:bodyPr/>
          <a:lstStyle>
            <a:lvl1pPr marL="0" indent="0">
              <a:buNone/>
              <a:defRPr sz="1500"/>
            </a:lvl1pPr>
            <a:lvl2pPr marL="456963" indent="0">
              <a:buNone/>
              <a:defRPr sz="1200"/>
            </a:lvl2pPr>
            <a:lvl3pPr marL="913946" indent="0">
              <a:buNone/>
              <a:defRPr sz="1100"/>
            </a:lvl3pPr>
            <a:lvl4pPr marL="1370920" indent="0">
              <a:buNone/>
              <a:defRPr sz="900"/>
            </a:lvl4pPr>
            <a:lvl5pPr marL="1827893" indent="0">
              <a:buNone/>
              <a:defRPr sz="900"/>
            </a:lvl5pPr>
            <a:lvl6pPr marL="2284878" indent="0">
              <a:buNone/>
              <a:defRPr sz="900"/>
            </a:lvl6pPr>
            <a:lvl7pPr marL="2741838" indent="0">
              <a:buNone/>
              <a:defRPr sz="900"/>
            </a:lvl7pPr>
            <a:lvl8pPr marL="3198800" indent="0">
              <a:buNone/>
              <a:defRPr sz="900"/>
            </a:lvl8pPr>
            <a:lvl9pPr marL="3655763" indent="0">
              <a:buNone/>
              <a:defRPr sz="900"/>
            </a:lvl9pPr>
          </a:lstStyle>
          <a:p>
            <a:pPr lvl="0"/>
            <a:r>
              <a:rPr lang="nl-NL"/>
              <a:t>Klik om de modelstijlen te bewerken</a:t>
            </a:r>
          </a:p>
        </p:txBody>
      </p:sp>
      <p:sp>
        <p:nvSpPr>
          <p:cNvPr id="5" name="Rectangle 4"/>
          <p:cNvSpPr>
            <a:spLocks noGrp="1" noChangeArrowheads="1"/>
          </p:cNvSpPr>
          <p:nvPr>
            <p:ph type="dt" sz="half" idx="10"/>
          </p:nvPr>
        </p:nvSpPr>
        <p:spPr>
          <a:ln/>
        </p:spPr>
        <p:txBody>
          <a:bodyPr/>
          <a:lstStyle>
            <a:lvl1pPr>
              <a:defRPr/>
            </a:lvl1pPr>
          </a:lstStyle>
          <a:p>
            <a:pPr>
              <a:defRPr/>
            </a:pPr>
            <a:endParaRPr lang="nl-NL"/>
          </a:p>
        </p:txBody>
      </p:sp>
      <p:sp>
        <p:nvSpPr>
          <p:cNvPr id="6" name="Rectangle 5"/>
          <p:cNvSpPr>
            <a:spLocks noGrp="1" noChangeArrowheads="1"/>
          </p:cNvSpPr>
          <p:nvPr>
            <p:ph type="ftr" sz="quarter" idx="11"/>
          </p:nvPr>
        </p:nvSpPr>
        <p:spPr>
          <a:ln/>
        </p:spPr>
        <p:txBody>
          <a:bodyPr/>
          <a:lstStyle>
            <a:lvl1pPr>
              <a:defRPr/>
            </a:lvl1pPr>
          </a:lstStyle>
          <a:p>
            <a:pPr>
              <a:defRPr/>
            </a:pPr>
            <a:endParaRPr lang="nl-NL"/>
          </a:p>
        </p:txBody>
      </p:sp>
      <p:sp>
        <p:nvSpPr>
          <p:cNvPr id="7" name="Rectangle 6"/>
          <p:cNvSpPr>
            <a:spLocks noGrp="1" noChangeArrowheads="1"/>
          </p:cNvSpPr>
          <p:nvPr>
            <p:ph type="sldNum" sz="quarter" idx="12"/>
          </p:nvPr>
        </p:nvSpPr>
        <p:spPr>
          <a:ln/>
        </p:spPr>
        <p:txBody>
          <a:bodyPr/>
          <a:lstStyle>
            <a:lvl1pPr>
              <a:defRPr/>
            </a:lvl1pPr>
          </a:lstStyle>
          <a:p>
            <a:fld id="{E35D81F3-DCE6-4F37-A2D4-069ACA0E5CC0}" type="slidenum">
              <a:rPr lang="en-GB" altLang="nl-NL"/>
              <a:pPr/>
              <a:t>‹nr.›</a:t>
            </a:fld>
            <a:endParaRPr lang="en-GB" altLang="nl-NL"/>
          </a:p>
        </p:txBody>
      </p:sp>
    </p:spTree>
    <p:extLst>
      <p:ext uri="{BB962C8B-B14F-4D97-AF65-F5344CB8AC3E}">
        <p14:creationId xmlns:p14="http://schemas.microsoft.com/office/powerpoint/2010/main" val="2657775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18" rIns="91400" bIns="45718" numCol="1" anchor="ctr" anchorCtr="0" compatLnSpc="1">
            <a:prstTxWarp prst="textNoShape">
              <a:avLst/>
            </a:prstTxWarp>
          </a:bodyPr>
          <a:lstStyle/>
          <a:p>
            <a:pPr lvl="0"/>
            <a:r>
              <a:rPr lang="en-GB" altLang="nl-NL"/>
              <a:t>Klik om het opmaakprofiel van de modeltitel te bewerken</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00" tIns="45718" rIns="91400" bIns="45718" numCol="1" anchor="t" anchorCtr="0" compatLnSpc="1">
            <a:prstTxWarp prst="textNoShape">
              <a:avLst/>
            </a:prstTxWarp>
          </a:bodyPr>
          <a:lstStyle/>
          <a:p>
            <a:pPr lvl="0"/>
            <a:r>
              <a:rPr lang="en-GB" altLang="nl-NL"/>
              <a:t>Klik om de opmaakprofielen van de modeltekst te bewerken</a:t>
            </a:r>
          </a:p>
          <a:p>
            <a:pPr lvl="1"/>
            <a:r>
              <a:rPr lang="en-GB" altLang="nl-NL"/>
              <a:t>Tweede niveau</a:t>
            </a:r>
          </a:p>
          <a:p>
            <a:pPr lvl="2"/>
            <a:r>
              <a:rPr lang="en-GB" altLang="nl-NL"/>
              <a:t>Derde niveau</a:t>
            </a:r>
          </a:p>
          <a:p>
            <a:pPr lvl="3"/>
            <a:r>
              <a:rPr lang="en-GB" altLang="nl-NL"/>
              <a:t>Vierde niveau</a:t>
            </a:r>
          </a:p>
          <a:p>
            <a:pPr lvl="4"/>
            <a:r>
              <a:rPr lang="en-GB" altLang="nl-NL"/>
              <a:t>Vijfde niveau</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00" tIns="45718" rIns="91400" bIns="45718" numCol="1" anchor="t" anchorCtr="0" compatLnSpc="1">
            <a:prstTxWarp prst="textNoShape">
              <a:avLst/>
            </a:prstTxWarp>
          </a:bodyPr>
          <a:lstStyle>
            <a:lvl1pPr>
              <a:defRPr sz="1500"/>
            </a:lvl1pPr>
          </a:lstStyle>
          <a:p>
            <a:pPr>
              <a:defRPr/>
            </a:pPr>
            <a:endParaRPr lang="nl-NL"/>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00" tIns="45718" rIns="91400" bIns="45718" numCol="1" anchor="t" anchorCtr="0" compatLnSpc="1">
            <a:prstTxWarp prst="textNoShape">
              <a:avLst/>
            </a:prstTxWarp>
          </a:bodyPr>
          <a:lstStyle>
            <a:lvl1pPr algn="ctr">
              <a:defRPr sz="1500"/>
            </a:lvl1pPr>
          </a:lstStyle>
          <a:p>
            <a:pPr>
              <a:defRPr/>
            </a:pPr>
            <a:endParaRPr lang="nl-NL"/>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00" tIns="45718" rIns="91400" bIns="45718" numCol="1" anchor="t" anchorCtr="0" compatLnSpc="1">
            <a:prstTxWarp prst="textNoShape">
              <a:avLst/>
            </a:prstTxWarp>
          </a:bodyPr>
          <a:lstStyle>
            <a:lvl1pPr algn="r">
              <a:defRPr sz="1500"/>
            </a:lvl1pPr>
          </a:lstStyle>
          <a:p>
            <a:fld id="{7D0E0DB9-A8F1-46AF-8A59-4C8A482298C1}" type="slidenum">
              <a:rPr lang="en-GB" altLang="nl-NL"/>
              <a:pPr/>
              <a:t>‹nr.›</a:t>
            </a:fld>
            <a:endParaRPr lang="en-GB" altLang="nl-NL"/>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ahoma" charset="0"/>
        </a:defRPr>
      </a:lvl2pPr>
      <a:lvl3pPr algn="ctr" rtl="0" eaLnBrk="0" fontAlgn="base" hangingPunct="0">
        <a:spcBef>
          <a:spcPct val="0"/>
        </a:spcBef>
        <a:spcAft>
          <a:spcPct val="0"/>
        </a:spcAft>
        <a:defRPr sz="4400">
          <a:solidFill>
            <a:schemeClr val="tx1"/>
          </a:solidFill>
          <a:latin typeface="Tahoma" charset="0"/>
        </a:defRPr>
      </a:lvl3pPr>
      <a:lvl4pPr algn="ctr" rtl="0" eaLnBrk="0" fontAlgn="base" hangingPunct="0">
        <a:spcBef>
          <a:spcPct val="0"/>
        </a:spcBef>
        <a:spcAft>
          <a:spcPct val="0"/>
        </a:spcAft>
        <a:defRPr sz="4400">
          <a:solidFill>
            <a:schemeClr val="tx1"/>
          </a:solidFill>
          <a:latin typeface="Tahoma" charset="0"/>
        </a:defRPr>
      </a:lvl4pPr>
      <a:lvl5pPr algn="ctr" rtl="0" eaLnBrk="0" fontAlgn="base" hangingPunct="0">
        <a:spcBef>
          <a:spcPct val="0"/>
        </a:spcBef>
        <a:spcAft>
          <a:spcPct val="0"/>
        </a:spcAft>
        <a:defRPr sz="4400">
          <a:solidFill>
            <a:schemeClr val="tx1"/>
          </a:solidFill>
          <a:latin typeface="Tahoma" charset="0"/>
        </a:defRPr>
      </a:lvl5pPr>
      <a:lvl6pPr marL="456963" algn="ctr" rtl="0" fontAlgn="base">
        <a:spcBef>
          <a:spcPct val="0"/>
        </a:spcBef>
        <a:spcAft>
          <a:spcPct val="0"/>
        </a:spcAft>
        <a:defRPr sz="4400">
          <a:solidFill>
            <a:schemeClr val="tx1"/>
          </a:solidFill>
          <a:latin typeface="Tahoma" charset="0"/>
        </a:defRPr>
      </a:lvl6pPr>
      <a:lvl7pPr marL="913946" algn="ctr" rtl="0" fontAlgn="base">
        <a:spcBef>
          <a:spcPct val="0"/>
        </a:spcBef>
        <a:spcAft>
          <a:spcPct val="0"/>
        </a:spcAft>
        <a:defRPr sz="4400">
          <a:solidFill>
            <a:schemeClr val="tx1"/>
          </a:solidFill>
          <a:latin typeface="Tahoma" charset="0"/>
        </a:defRPr>
      </a:lvl7pPr>
      <a:lvl8pPr marL="1370920" algn="ctr" rtl="0" fontAlgn="base">
        <a:spcBef>
          <a:spcPct val="0"/>
        </a:spcBef>
        <a:spcAft>
          <a:spcPct val="0"/>
        </a:spcAft>
        <a:defRPr sz="4400">
          <a:solidFill>
            <a:schemeClr val="tx1"/>
          </a:solidFill>
          <a:latin typeface="Tahoma" charset="0"/>
        </a:defRPr>
      </a:lvl8pPr>
      <a:lvl9pPr marL="1827893" algn="ctr" rtl="0" fontAlgn="base">
        <a:spcBef>
          <a:spcPct val="0"/>
        </a:spcBef>
        <a:spcAft>
          <a:spcPct val="0"/>
        </a:spcAft>
        <a:defRPr sz="4400">
          <a:solidFill>
            <a:schemeClr val="tx1"/>
          </a:solidFill>
          <a:latin typeface="Tahoma" charset="0"/>
        </a:defRPr>
      </a:lvl9pPr>
    </p:titleStyle>
    <p:bodyStyle>
      <a:lvl1pPr marL="342738" indent="-342738" algn="l" rtl="0" eaLnBrk="0" fontAlgn="base" hangingPunct="0">
        <a:spcBef>
          <a:spcPct val="20000"/>
        </a:spcBef>
        <a:spcAft>
          <a:spcPct val="0"/>
        </a:spcAft>
        <a:buChar char="•"/>
        <a:defRPr sz="3200">
          <a:solidFill>
            <a:schemeClr val="tx1"/>
          </a:solidFill>
          <a:latin typeface="+mn-lt"/>
          <a:ea typeface="+mn-ea"/>
          <a:cs typeface="+mn-cs"/>
        </a:defRPr>
      </a:lvl1pPr>
      <a:lvl2pPr marL="742577" indent="-285617" algn="l" rtl="0" eaLnBrk="0" fontAlgn="base" hangingPunct="0">
        <a:spcBef>
          <a:spcPct val="20000"/>
        </a:spcBef>
        <a:spcAft>
          <a:spcPct val="0"/>
        </a:spcAft>
        <a:buChar char="–"/>
        <a:defRPr sz="2800">
          <a:solidFill>
            <a:schemeClr val="tx1"/>
          </a:solidFill>
          <a:latin typeface="+mn-lt"/>
        </a:defRPr>
      </a:lvl2pPr>
      <a:lvl3pPr marL="1142438" indent="-228493" algn="l" rtl="0" eaLnBrk="0" fontAlgn="base" hangingPunct="0">
        <a:spcBef>
          <a:spcPct val="20000"/>
        </a:spcBef>
        <a:spcAft>
          <a:spcPct val="0"/>
        </a:spcAft>
        <a:buChar char="•"/>
        <a:defRPr sz="2400">
          <a:solidFill>
            <a:schemeClr val="tx1"/>
          </a:solidFill>
          <a:latin typeface="+mn-lt"/>
        </a:defRPr>
      </a:lvl3pPr>
      <a:lvl4pPr marL="1599400" indent="-228493" algn="l" rtl="0" eaLnBrk="0" fontAlgn="base" hangingPunct="0">
        <a:spcBef>
          <a:spcPct val="20000"/>
        </a:spcBef>
        <a:spcAft>
          <a:spcPct val="0"/>
        </a:spcAft>
        <a:buChar char="–"/>
        <a:defRPr sz="2000">
          <a:solidFill>
            <a:schemeClr val="tx1"/>
          </a:solidFill>
          <a:latin typeface="+mn-lt"/>
        </a:defRPr>
      </a:lvl4pPr>
      <a:lvl5pPr marL="2056363" indent="-228493" algn="l" rtl="0" eaLnBrk="0" fontAlgn="base" hangingPunct="0">
        <a:spcBef>
          <a:spcPct val="20000"/>
        </a:spcBef>
        <a:spcAft>
          <a:spcPct val="0"/>
        </a:spcAft>
        <a:buChar char="»"/>
        <a:defRPr sz="2000">
          <a:solidFill>
            <a:schemeClr val="tx1"/>
          </a:solidFill>
          <a:latin typeface="+mn-lt"/>
        </a:defRPr>
      </a:lvl5pPr>
      <a:lvl6pPr marL="2513346" indent="-228493" algn="l" rtl="0" fontAlgn="base">
        <a:spcBef>
          <a:spcPct val="20000"/>
        </a:spcBef>
        <a:spcAft>
          <a:spcPct val="0"/>
        </a:spcAft>
        <a:buChar char="»"/>
        <a:defRPr sz="2000">
          <a:solidFill>
            <a:schemeClr val="tx1"/>
          </a:solidFill>
          <a:latin typeface="+mn-lt"/>
        </a:defRPr>
      </a:lvl6pPr>
      <a:lvl7pPr marL="2970320" indent="-228493" algn="l" rtl="0" fontAlgn="base">
        <a:spcBef>
          <a:spcPct val="20000"/>
        </a:spcBef>
        <a:spcAft>
          <a:spcPct val="0"/>
        </a:spcAft>
        <a:buChar char="»"/>
        <a:defRPr sz="2000">
          <a:solidFill>
            <a:schemeClr val="tx1"/>
          </a:solidFill>
          <a:latin typeface="+mn-lt"/>
        </a:defRPr>
      </a:lvl7pPr>
      <a:lvl8pPr marL="3427293" indent="-228493" algn="l" rtl="0" fontAlgn="base">
        <a:spcBef>
          <a:spcPct val="20000"/>
        </a:spcBef>
        <a:spcAft>
          <a:spcPct val="0"/>
        </a:spcAft>
        <a:buChar char="»"/>
        <a:defRPr sz="2000">
          <a:solidFill>
            <a:schemeClr val="tx1"/>
          </a:solidFill>
          <a:latin typeface="+mn-lt"/>
        </a:defRPr>
      </a:lvl8pPr>
      <a:lvl9pPr marL="3884278" indent="-228493" algn="l" rtl="0" fontAlgn="base">
        <a:spcBef>
          <a:spcPct val="20000"/>
        </a:spcBef>
        <a:spcAft>
          <a:spcPct val="0"/>
        </a:spcAft>
        <a:buChar char="»"/>
        <a:defRPr sz="2000">
          <a:solidFill>
            <a:schemeClr val="tx1"/>
          </a:solidFill>
          <a:latin typeface="+mn-lt"/>
        </a:defRPr>
      </a:lvl9pPr>
    </p:bodyStyle>
    <p:otherStyle>
      <a:defPPr>
        <a:defRPr lang="nl-NL"/>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 name="Afbeelding 3" descr="UvH_UvH_Laag_PMS138U.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64380" y="267016"/>
            <a:ext cx="2641601" cy="613080"/>
          </a:xfrm>
          <a:prstGeom prst="rect">
            <a:avLst/>
          </a:prstGeom>
        </p:spPr>
      </p:pic>
      <p:sp>
        <p:nvSpPr>
          <p:cNvPr id="7" name="Tekstvak 6"/>
          <p:cNvSpPr txBox="1"/>
          <p:nvPr/>
        </p:nvSpPr>
        <p:spPr>
          <a:xfrm>
            <a:off x="4512504" y="4160123"/>
            <a:ext cx="2700181" cy="461665"/>
          </a:xfrm>
          <a:prstGeom prst="rect">
            <a:avLst/>
          </a:prstGeom>
          <a:noFill/>
        </p:spPr>
        <p:txBody>
          <a:bodyPr wrap="square" lIns="91400" tIns="45718" rIns="91400" bIns="45718" rtlCol="0">
            <a:spAutoFit/>
          </a:bodyPr>
          <a:lstStyle/>
          <a:p>
            <a:endParaRPr lang="nl-NL" sz="2400" dirty="0">
              <a:solidFill>
                <a:prstClr val="black"/>
              </a:solidFill>
            </a:endParaRPr>
          </a:p>
        </p:txBody>
      </p:sp>
      <p:sp>
        <p:nvSpPr>
          <p:cNvPr id="6" name="Rechthoek 5"/>
          <p:cNvSpPr/>
          <p:nvPr/>
        </p:nvSpPr>
        <p:spPr>
          <a:xfrm>
            <a:off x="-3" y="-5563"/>
            <a:ext cx="288000" cy="6863563"/>
          </a:xfrm>
          <a:prstGeom prst="rect">
            <a:avLst/>
          </a:prstGeom>
          <a:solidFill>
            <a:srgbClr val="DFA117"/>
          </a:solidFill>
          <a:ln>
            <a:solidFill>
              <a:srgbClr val="DFA117"/>
            </a:solidFill>
          </a:ln>
          <a:effectLst/>
        </p:spPr>
        <p:style>
          <a:lnRef idx="1">
            <a:schemeClr val="accent1"/>
          </a:lnRef>
          <a:fillRef idx="3">
            <a:schemeClr val="accent1"/>
          </a:fillRef>
          <a:effectRef idx="2">
            <a:schemeClr val="accent1"/>
          </a:effectRef>
          <a:fontRef idx="minor">
            <a:schemeClr val="lt1"/>
          </a:fontRef>
        </p:style>
        <p:txBody>
          <a:bodyPr lIns="91400" tIns="45718" rIns="91400" bIns="45718" rtlCol="0" anchor="ctr"/>
          <a:lstStyle/>
          <a:p>
            <a:pPr algn="ctr"/>
            <a:endParaRPr lang="nl-NL" sz="2400" dirty="0">
              <a:solidFill>
                <a:prstClr val="white"/>
              </a:solidFill>
            </a:endParaRPr>
          </a:p>
        </p:txBody>
      </p:sp>
      <p:sp>
        <p:nvSpPr>
          <p:cNvPr id="8" name="Rechthoek 7"/>
          <p:cNvSpPr/>
          <p:nvPr/>
        </p:nvSpPr>
        <p:spPr>
          <a:xfrm>
            <a:off x="287997" y="-5563"/>
            <a:ext cx="38400" cy="68635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00" tIns="45718" rIns="91400" bIns="45718" rtlCol="0" anchor="ctr"/>
          <a:lstStyle/>
          <a:p>
            <a:pPr algn="ctr"/>
            <a:endParaRPr lang="nl-NL" sz="2400" dirty="0">
              <a:solidFill>
                <a:prstClr val="white"/>
              </a:solidFill>
            </a:endParaRPr>
          </a:p>
        </p:txBody>
      </p:sp>
    </p:spTree>
    <p:extLst>
      <p:ext uri="{BB962C8B-B14F-4D97-AF65-F5344CB8AC3E}">
        <p14:creationId xmlns:p14="http://schemas.microsoft.com/office/powerpoint/2010/main" val="1286154557"/>
      </p:ext>
    </p:extLst>
  </p:cSld>
  <p:clrMap bg1="lt1" tx1="dk1" bg2="lt2" tx2="dk2" accent1="accent1" accent2="accent2" accent3="accent3" accent4="accent4" accent5="accent5" accent6="accent6" hlink="hlink" folHlink="folHlink"/>
  <p:sldLayoutIdLst>
    <p:sldLayoutId id="2147483719" r:id="rId1"/>
    <p:sldLayoutId id="2147483722" r:id="rId2"/>
  </p:sldLayoutIdLst>
  <p:txStyles>
    <p:titleStyle>
      <a:lvl1pPr algn="ctr" defTabSz="456963" rtl="0" eaLnBrk="1" latinLnBrk="0" hangingPunct="1">
        <a:spcBef>
          <a:spcPct val="0"/>
        </a:spcBef>
        <a:buNone/>
        <a:defRPr sz="4400" kern="1200">
          <a:solidFill>
            <a:schemeClr val="tx1"/>
          </a:solidFill>
          <a:latin typeface="+mj-lt"/>
          <a:ea typeface="+mj-ea"/>
          <a:cs typeface="+mj-cs"/>
        </a:defRPr>
      </a:lvl1pPr>
    </p:titleStyle>
    <p:bodyStyle>
      <a:lvl1pPr marL="342738" indent="-342738" algn="l" defTabSz="456963" rtl="0" eaLnBrk="1" latinLnBrk="0" hangingPunct="1">
        <a:spcBef>
          <a:spcPct val="20000"/>
        </a:spcBef>
        <a:buFont typeface="Arial"/>
        <a:buChar char="•"/>
        <a:defRPr sz="3200" kern="1200">
          <a:solidFill>
            <a:schemeClr val="tx1"/>
          </a:solidFill>
          <a:latin typeface="+mn-lt"/>
          <a:ea typeface="+mn-ea"/>
          <a:cs typeface="+mn-cs"/>
        </a:defRPr>
      </a:lvl1pPr>
      <a:lvl2pPr marL="742577" indent="-285617" algn="l" defTabSz="456963" rtl="0" eaLnBrk="1" latinLnBrk="0" hangingPunct="1">
        <a:spcBef>
          <a:spcPct val="20000"/>
        </a:spcBef>
        <a:buFont typeface="Arial"/>
        <a:buChar char="–"/>
        <a:defRPr sz="2800" kern="1200">
          <a:solidFill>
            <a:schemeClr val="tx1"/>
          </a:solidFill>
          <a:latin typeface="+mn-lt"/>
          <a:ea typeface="+mn-ea"/>
          <a:cs typeface="+mn-cs"/>
        </a:defRPr>
      </a:lvl2pPr>
      <a:lvl3pPr marL="1142438" indent="-228493" algn="l" defTabSz="456963" rtl="0" eaLnBrk="1" latinLnBrk="0" hangingPunct="1">
        <a:spcBef>
          <a:spcPct val="20000"/>
        </a:spcBef>
        <a:buFont typeface="Arial"/>
        <a:buChar char="•"/>
        <a:defRPr sz="2400" kern="1200">
          <a:solidFill>
            <a:schemeClr val="tx1"/>
          </a:solidFill>
          <a:latin typeface="+mn-lt"/>
          <a:ea typeface="+mn-ea"/>
          <a:cs typeface="+mn-cs"/>
        </a:defRPr>
      </a:lvl3pPr>
      <a:lvl4pPr marL="1599400" indent="-228493" algn="l" defTabSz="456963" rtl="0" eaLnBrk="1" latinLnBrk="0" hangingPunct="1">
        <a:spcBef>
          <a:spcPct val="20000"/>
        </a:spcBef>
        <a:buFont typeface="Arial"/>
        <a:buChar char="–"/>
        <a:defRPr sz="2000" kern="1200">
          <a:solidFill>
            <a:schemeClr val="tx1"/>
          </a:solidFill>
          <a:latin typeface="+mn-lt"/>
          <a:ea typeface="+mn-ea"/>
          <a:cs typeface="+mn-cs"/>
        </a:defRPr>
      </a:lvl4pPr>
      <a:lvl5pPr marL="2056363" indent="-228493" algn="l" defTabSz="456963" rtl="0" eaLnBrk="1" latinLnBrk="0" hangingPunct="1">
        <a:spcBef>
          <a:spcPct val="20000"/>
        </a:spcBef>
        <a:buFont typeface="Arial"/>
        <a:buChar char="»"/>
        <a:defRPr sz="2000" kern="1200">
          <a:solidFill>
            <a:schemeClr val="tx1"/>
          </a:solidFill>
          <a:latin typeface="+mn-lt"/>
          <a:ea typeface="+mn-ea"/>
          <a:cs typeface="+mn-cs"/>
        </a:defRPr>
      </a:lvl5pPr>
      <a:lvl6pPr marL="2513346" indent="-228493" algn="l" defTabSz="456963" rtl="0" eaLnBrk="1" latinLnBrk="0" hangingPunct="1">
        <a:spcBef>
          <a:spcPct val="20000"/>
        </a:spcBef>
        <a:buFont typeface="Arial"/>
        <a:buChar char="•"/>
        <a:defRPr sz="2000" kern="1200">
          <a:solidFill>
            <a:schemeClr val="tx1"/>
          </a:solidFill>
          <a:latin typeface="+mn-lt"/>
          <a:ea typeface="+mn-ea"/>
          <a:cs typeface="+mn-cs"/>
        </a:defRPr>
      </a:lvl6pPr>
      <a:lvl7pPr marL="2970320" indent="-228493" algn="l" defTabSz="456963" rtl="0" eaLnBrk="1" latinLnBrk="0" hangingPunct="1">
        <a:spcBef>
          <a:spcPct val="20000"/>
        </a:spcBef>
        <a:buFont typeface="Arial"/>
        <a:buChar char="•"/>
        <a:defRPr sz="2000" kern="1200">
          <a:solidFill>
            <a:schemeClr val="tx1"/>
          </a:solidFill>
          <a:latin typeface="+mn-lt"/>
          <a:ea typeface="+mn-ea"/>
          <a:cs typeface="+mn-cs"/>
        </a:defRPr>
      </a:lvl7pPr>
      <a:lvl8pPr marL="3427293" indent="-228493" algn="l" defTabSz="456963" rtl="0" eaLnBrk="1" latinLnBrk="0" hangingPunct="1">
        <a:spcBef>
          <a:spcPct val="20000"/>
        </a:spcBef>
        <a:buFont typeface="Arial"/>
        <a:buChar char="•"/>
        <a:defRPr sz="2000" kern="1200">
          <a:solidFill>
            <a:schemeClr val="tx1"/>
          </a:solidFill>
          <a:latin typeface="+mn-lt"/>
          <a:ea typeface="+mn-ea"/>
          <a:cs typeface="+mn-cs"/>
        </a:defRPr>
      </a:lvl8pPr>
      <a:lvl9pPr marL="3884278" indent="-228493" algn="l" defTabSz="45696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6963" rtl="0" eaLnBrk="1" latinLnBrk="0" hangingPunct="1">
        <a:defRPr sz="1900" kern="1200">
          <a:solidFill>
            <a:schemeClr val="tx1"/>
          </a:solidFill>
          <a:latin typeface="+mn-lt"/>
          <a:ea typeface="+mn-ea"/>
          <a:cs typeface="+mn-cs"/>
        </a:defRPr>
      </a:lvl1pPr>
      <a:lvl2pPr marL="456963" algn="l" defTabSz="456963" rtl="0" eaLnBrk="1" latinLnBrk="0" hangingPunct="1">
        <a:defRPr sz="1900" kern="1200">
          <a:solidFill>
            <a:schemeClr val="tx1"/>
          </a:solidFill>
          <a:latin typeface="+mn-lt"/>
          <a:ea typeface="+mn-ea"/>
          <a:cs typeface="+mn-cs"/>
        </a:defRPr>
      </a:lvl2pPr>
      <a:lvl3pPr marL="913946" algn="l" defTabSz="456963" rtl="0" eaLnBrk="1" latinLnBrk="0" hangingPunct="1">
        <a:defRPr sz="1900" kern="1200">
          <a:solidFill>
            <a:schemeClr val="tx1"/>
          </a:solidFill>
          <a:latin typeface="+mn-lt"/>
          <a:ea typeface="+mn-ea"/>
          <a:cs typeface="+mn-cs"/>
        </a:defRPr>
      </a:lvl3pPr>
      <a:lvl4pPr marL="1370920" algn="l" defTabSz="456963" rtl="0" eaLnBrk="1" latinLnBrk="0" hangingPunct="1">
        <a:defRPr sz="1900" kern="1200">
          <a:solidFill>
            <a:schemeClr val="tx1"/>
          </a:solidFill>
          <a:latin typeface="+mn-lt"/>
          <a:ea typeface="+mn-ea"/>
          <a:cs typeface="+mn-cs"/>
        </a:defRPr>
      </a:lvl4pPr>
      <a:lvl5pPr marL="1827893" algn="l" defTabSz="456963" rtl="0" eaLnBrk="1" latinLnBrk="0" hangingPunct="1">
        <a:defRPr sz="1900" kern="1200">
          <a:solidFill>
            <a:schemeClr val="tx1"/>
          </a:solidFill>
          <a:latin typeface="+mn-lt"/>
          <a:ea typeface="+mn-ea"/>
          <a:cs typeface="+mn-cs"/>
        </a:defRPr>
      </a:lvl5pPr>
      <a:lvl6pPr marL="2284878" algn="l" defTabSz="456963" rtl="0" eaLnBrk="1" latinLnBrk="0" hangingPunct="1">
        <a:defRPr sz="1900" kern="1200">
          <a:solidFill>
            <a:schemeClr val="tx1"/>
          </a:solidFill>
          <a:latin typeface="+mn-lt"/>
          <a:ea typeface="+mn-ea"/>
          <a:cs typeface="+mn-cs"/>
        </a:defRPr>
      </a:lvl6pPr>
      <a:lvl7pPr marL="2741838" algn="l" defTabSz="456963" rtl="0" eaLnBrk="1" latinLnBrk="0" hangingPunct="1">
        <a:defRPr sz="1900" kern="1200">
          <a:solidFill>
            <a:schemeClr val="tx1"/>
          </a:solidFill>
          <a:latin typeface="+mn-lt"/>
          <a:ea typeface="+mn-ea"/>
          <a:cs typeface="+mn-cs"/>
        </a:defRPr>
      </a:lvl7pPr>
      <a:lvl8pPr marL="3198800" algn="l" defTabSz="456963" rtl="0" eaLnBrk="1" latinLnBrk="0" hangingPunct="1">
        <a:defRPr sz="1900" kern="1200">
          <a:solidFill>
            <a:schemeClr val="tx1"/>
          </a:solidFill>
          <a:latin typeface="+mn-lt"/>
          <a:ea typeface="+mn-ea"/>
          <a:cs typeface="+mn-cs"/>
        </a:defRPr>
      </a:lvl8pPr>
      <a:lvl9pPr marL="3655763" algn="l" defTabSz="456963" rtl="0" eaLnBrk="1" latinLnBrk="0" hangingPunct="1">
        <a:defRPr sz="1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00" tIns="45718" rIns="91400" bIns="45718" numCol="1" anchor="ctr" anchorCtr="0" compatLnSpc="1">
            <a:prstTxWarp prst="textNoShape">
              <a:avLst/>
            </a:prstTxWarp>
          </a:bodyPr>
          <a:lstStyle/>
          <a:p>
            <a:pPr lvl="0"/>
            <a:r>
              <a:rPr lang="en-GB" altLang="nl-NL"/>
              <a:t>Klik om het opmaakprofiel van de modeltitel te bewerken</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00" tIns="45718" rIns="91400" bIns="45718" numCol="1" anchor="t" anchorCtr="0" compatLnSpc="1">
            <a:prstTxWarp prst="textNoShape">
              <a:avLst/>
            </a:prstTxWarp>
          </a:bodyPr>
          <a:lstStyle/>
          <a:p>
            <a:pPr lvl="0"/>
            <a:r>
              <a:rPr lang="en-GB" altLang="nl-NL"/>
              <a:t>Klik om de opmaakprofielen van de modeltekst te bewerken</a:t>
            </a:r>
          </a:p>
          <a:p>
            <a:pPr lvl="1"/>
            <a:r>
              <a:rPr lang="en-GB" altLang="nl-NL"/>
              <a:t>Tweede niveau</a:t>
            </a:r>
          </a:p>
          <a:p>
            <a:pPr lvl="2"/>
            <a:r>
              <a:rPr lang="en-GB" altLang="nl-NL"/>
              <a:t>Derde niveau</a:t>
            </a:r>
          </a:p>
          <a:p>
            <a:pPr lvl="3"/>
            <a:r>
              <a:rPr lang="en-GB" altLang="nl-NL"/>
              <a:t>Vierde niveau</a:t>
            </a:r>
          </a:p>
          <a:p>
            <a:pPr lvl="4"/>
            <a:r>
              <a:rPr lang="en-GB" altLang="nl-NL"/>
              <a:t>Vijfde niveau</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00" tIns="45718" rIns="91400" bIns="45718" numCol="1" anchor="t" anchorCtr="0" compatLnSpc="1">
            <a:prstTxWarp prst="textNoShape">
              <a:avLst/>
            </a:prstTxWarp>
          </a:bodyPr>
          <a:lstStyle>
            <a:lvl1pPr eaLnBrk="1" hangingPunct="1">
              <a:defRPr sz="1500">
                <a:latin typeface="Times New Roman" charset="0"/>
              </a:defRPr>
            </a:lvl1pPr>
          </a:lstStyle>
          <a:p>
            <a:pPr>
              <a:defRPr/>
            </a:pPr>
            <a:endParaRPr lang="en-GB">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00" tIns="45718" rIns="91400" bIns="45718" numCol="1" anchor="t" anchorCtr="0" compatLnSpc="1">
            <a:prstTxWarp prst="textNoShape">
              <a:avLst/>
            </a:prstTxWarp>
          </a:bodyPr>
          <a:lstStyle>
            <a:lvl1pPr algn="ctr" eaLnBrk="1" hangingPunct="1">
              <a:defRPr sz="1500">
                <a:latin typeface="Times New Roman" charset="0"/>
              </a:defRPr>
            </a:lvl1pPr>
          </a:lstStyle>
          <a:p>
            <a:pPr>
              <a:defRPr/>
            </a:pPr>
            <a:endParaRPr lang="en-GB">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00" tIns="45718" rIns="91400" bIns="45718" numCol="1" anchor="t" anchorCtr="0" compatLnSpc="1">
            <a:prstTxWarp prst="textNoShape">
              <a:avLst/>
            </a:prstTxWarp>
          </a:bodyPr>
          <a:lstStyle>
            <a:lvl1pPr algn="r" eaLnBrk="1" hangingPunct="1">
              <a:defRPr sz="1500"/>
            </a:lvl1pPr>
          </a:lstStyle>
          <a:p>
            <a:fld id="{AF0B6F57-DC07-4E84-9158-2DAA391E6712}" type="slidenum">
              <a:rPr lang="en-GB" altLang="nl-NL">
                <a:solidFill>
                  <a:srgbClr val="000000"/>
                </a:solidFill>
              </a:rPr>
              <a:pPr/>
              <a:t>‹nr.›</a:t>
            </a:fld>
            <a:endParaRPr lang="en-GB" altLang="nl-NL">
              <a:solidFill>
                <a:srgbClr val="000000"/>
              </a:solidFill>
            </a:endParaRPr>
          </a:p>
        </p:txBody>
      </p:sp>
    </p:spTree>
    <p:extLst>
      <p:ext uri="{BB962C8B-B14F-4D97-AF65-F5344CB8AC3E}">
        <p14:creationId xmlns:p14="http://schemas.microsoft.com/office/powerpoint/2010/main" val="2479832699"/>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ahoma" charset="0"/>
        </a:defRPr>
      </a:lvl2pPr>
      <a:lvl3pPr algn="ctr" rtl="0" eaLnBrk="0" fontAlgn="base" hangingPunct="0">
        <a:spcBef>
          <a:spcPct val="0"/>
        </a:spcBef>
        <a:spcAft>
          <a:spcPct val="0"/>
        </a:spcAft>
        <a:defRPr sz="4400">
          <a:solidFill>
            <a:schemeClr val="tx1"/>
          </a:solidFill>
          <a:latin typeface="Tahoma" charset="0"/>
        </a:defRPr>
      </a:lvl3pPr>
      <a:lvl4pPr algn="ctr" rtl="0" eaLnBrk="0" fontAlgn="base" hangingPunct="0">
        <a:spcBef>
          <a:spcPct val="0"/>
        </a:spcBef>
        <a:spcAft>
          <a:spcPct val="0"/>
        </a:spcAft>
        <a:defRPr sz="4400">
          <a:solidFill>
            <a:schemeClr val="tx1"/>
          </a:solidFill>
          <a:latin typeface="Tahoma" charset="0"/>
        </a:defRPr>
      </a:lvl4pPr>
      <a:lvl5pPr algn="ctr" rtl="0" eaLnBrk="0" fontAlgn="base" hangingPunct="0">
        <a:spcBef>
          <a:spcPct val="0"/>
        </a:spcBef>
        <a:spcAft>
          <a:spcPct val="0"/>
        </a:spcAft>
        <a:defRPr sz="4400">
          <a:solidFill>
            <a:schemeClr val="tx1"/>
          </a:solidFill>
          <a:latin typeface="Tahoma" charset="0"/>
        </a:defRPr>
      </a:lvl5pPr>
      <a:lvl6pPr marL="456963" algn="ctr" rtl="0" fontAlgn="base">
        <a:spcBef>
          <a:spcPct val="0"/>
        </a:spcBef>
        <a:spcAft>
          <a:spcPct val="0"/>
        </a:spcAft>
        <a:defRPr sz="4400">
          <a:solidFill>
            <a:schemeClr val="tx1"/>
          </a:solidFill>
          <a:latin typeface="Tahoma" charset="0"/>
        </a:defRPr>
      </a:lvl6pPr>
      <a:lvl7pPr marL="913946" algn="ctr" rtl="0" fontAlgn="base">
        <a:spcBef>
          <a:spcPct val="0"/>
        </a:spcBef>
        <a:spcAft>
          <a:spcPct val="0"/>
        </a:spcAft>
        <a:defRPr sz="4400">
          <a:solidFill>
            <a:schemeClr val="tx1"/>
          </a:solidFill>
          <a:latin typeface="Tahoma" charset="0"/>
        </a:defRPr>
      </a:lvl7pPr>
      <a:lvl8pPr marL="1370920" algn="ctr" rtl="0" fontAlgn="base">
        <a:spcBef>
          <a:spcPct val="0"/>
        </a:spcBef>
        <a:spcAft>
          <a:spcPct val="0"/>
        </a:spcAft>
        <a:defRPr sz="4400">
          <a:solidFill>
            <a:schemeClr val="tx1"/>
          </a:solidFill>
          <a:latin typeface="Tahoma" charset="0"/>
        </a:defRPr>
      </a:lvl8pPr>
      <a:lvl9pPr marL="1827893" algn="ctr" rtl="0" fontAlgn="base">
        <a:spcBef>
          <a:spcPct val="0"/>
        </a:spcBef>
        <a:spcAft>
          <a:spcPct val="0"/>
        </a:spcAft>
        <a:defRPr sz="4400">
          <a:solidFill>
            <a:schemeClr val="tx1"/>
          </a:solidFill>
          <a:latin typeface="Tahoma" charset="0"/>
        </a:defRPr>
      </a:lvl9pPr>
    </p:titleStyle>
    <p:bodyStyle>
      <a:lvl1pPr marL="342738" indent="-342738" algn="l" rtl="0" eaLnBrk="0" fontAlgn="base" hangingPunct="0">
        <a:spcBef>
          <a:spcPct val="20000"/>
        </a:spcBef>
        <a:spcAft>
          <a:spcPct val="0"/>
        </a:spcAft>
        <a:buChar char="•"/>
        <a:defRPr sz="3200">
          <a:solidFill>
            <a:schemeClr val="tx1"/>
          </a:solidFill>
          <a:latin typeface="+mn-lt"/>
          <a:ea typeface="+mn-ea"/>
          <a:cs typeface="+mn-cs"/>
        </a:defRPr>
      </a:lvl1pPr>
      <a:lvl2pPr marL="742577" indent="-285617" algn="l" rtl="0" eaLnBrk="0" fontAlgn="base" hangingPunct="0">
        <a:spcBef>
          <a:spcPct val="20000"/>
        </a:spcBef>
        <a:spcAft>
          <a:spcPct val="0"/>
        </a:spcAft>
        <a:buChar char="–"/>
        <a:defRPr sz="2800">
          <a:solidFill>
            <a:schemeClr val="tx1"/>
          </a:solidFill>
          <a:latin typeface="+mn-lt"/>
        </a:defRPr>
      </a:lvl2pPr>
      <a:lvl3pPr marL="1142438" indent="-228493" algn="l" rtl="0" eaLnBrk="0" fontAlgn="base" hangingPunct="0">
        <a:spcBef>
          <a:spcPct val="20000"/>
        </a:spcBef>
        <a:spcAft>
          <a:spcPct val="0"/>
        </a:spcAft>
        <a:buChar char="•"/>
        <a:defRPr sz="2400">
          <a:solidFill>
            <a:schemeClr val="tx1"/>
          </a:solidFill>
          <a:latin typeface="+mn-lt"/>
        </a:defRPr>
      </a:lvl3pPr>
      <a:lvl4pPr marL="1599400" indent="-228493" algn="l" rtl="0" eaLnBrk="0" fontAlgn="base" hangingPunct="0">
        <a:spcBef>
          <a:spcPct val="20000"/>
        </a:spcBef>
        <a:spcAft>
          <a:spcPct val="0"/>
        </a:spcAft>
        <a:buChar char="–"/>
        <a:defRPr sz="2000">
          <a:solidFill>
            <a:schemeClr val="tx1"/>
          </a:solidFill>
          <a:latin typeface="+mn-lt"/>
        </a:defRPr>
      </a:lvl4pPr>
      <a:lvl5pPr marL="2056363" indent="-228493" algn="l" rtl="0" eaLnBrk="0" fontAlgn="base" hangingPunct="0">
        <a:spcBef>
          <a:spcPct val="20000"/>
        </a:spcBef>
        <a:spcAft>
          <a:spcPct val="0"/>
        </a:spcAft>
        <a:buChar char="»"/>
        <a:defRPr sz="2000">
          <a:solidFill>
            <a:schemeClr val="tx1"/>
          </a:solidFill>
          <a:latin typeface="+mn-lt"/>
        </a:defRPr>
      </a:lvl5pPr>
      <a:lvl6pPr marL="2513346" indent="-228493" algn="l" rtl="0" fontAlgn="base">
        <a:spcBef>
          <a:spcPct val="20000"/>
        </a:spcBef>
        <a:spcAft>
          <a:spcPct val="0"/>
        </a:spcAft>
        <a:buChar char="»"/>
        <a:defRPr sz="2000">
          <a:solidFill>
            <a:schemeClr val="tx1"/>
          </a:solidFill>
          <a:latin typeface="+mn-lt"/>
        </a:defRPr>
      </a:lvl6pPr>
      <a:lvl7pPr marL="2970320" indent="-228493" algn="l" rtl="0" fontAlgn="base">
        <a:spcBef>
          <a:spcPct val="20000"/>
        </a:spcBef>
        <a:spcAft>
          <a:spcPct val="0"/>
        </a:spcAft>
        <a:buChar char="»"/>
        <a:defRPr sz="2000">
          <a:solidFill>
            <a:schemeClr val="tx1"/>
          </a:solidFill>
          <a:latin typeface="+mn-lt"/>
        </a:defRPr>
      </a:lvl7pPr>
      <a:lvl8pPr marL="3427293" indent="-228493" algn="l" rtl="0" fontAlgn="base">
        <a:spcBef>
          <a:spcPct val="20000"/>
        </a:spcBef>
        <a:spcAft>
          <a:spcPct val="0"/>
        </a:spcAft>
        <a:buChar char="»"/>
        <a:defRPr sz="2000">
          <a:solidFill>
            <a:schemeClr val="tx1"/>
          </a:solidFill>
          <a:latin typeface="+mn-lt"/>
        </a:defRPr>
      </a:lvl8pPr>
      <a:lvl9pPr marL="3884278" indent="-228493" algn="l" rtl="0" fontAlgn="base">
        <a:spcBef>
          <a:spcPct val="20000"/>
        </a:spcBef>
        <a:spcAft>
          <a:spcPct val="0"/>
        </a:spcAft>
        <a:buChar char="»"/>
        <a:defRPr sz="2000">
          <a:solidFill>
            <a:schemeClr val="tx1"/>
          </a:solidFill>
          <a:latin typeface="+mn-lt"/>
        </a:defRPr>
      </a:lvl9pPr>
    </p:bodyStyle>
    <p:otherStyle>
      <a:defPPr>
        <a:defRPr lang="nl-NL"/>
      </a:defPPr>
      <a:lvl1pPr marL="0" algn="l" defTabSz="913946" rtl="0" eaLnBrk="1" latinLnBrk="0" hangingPunct="1">
        <a:defRPr sz="1900" kern="1200">
          <a:solidFill>
            <a:schemeClr val="tx1"/>
          </a:solidFill>
          <a:latin typeface="+mn-lt"/>
          <a:ea typeface="+mn-ea"/>
          <a:cs typeface="+mn-cs"/>
        </a:defRPr>
      </a:lvl1pPr>
      <a:lvl2pPr marL="456963" algn="l" defTabSz="913946" rtl="0" eaLnBrk="1" latinLnBrk="0" hangingPunct="1">
        <a:defRPr sz="1900" kern="1200">
          <a:solidFill>
            <a:schemeClr val="tx1"/>
          </a:solidFill>
          <a:latin typeface="+mn-lt"/>
          <a:ea typeface="+mn-ea"/>
          <a:cs typeface="+mn-cs"/>
        </a:defRPr>
      </a:lvl2pPr>
      <a:lvl3pPr marL="913946" algn="l" defTabSz="913946" rtl="0" eaLnBrk="1" latinLnBrk="0" hangingPunct="1">
        <a:defRPr sz="1900" kern="1200">
          <a:solidFill>
            <a:schemeClr val="tx1"/>
          </a:solidFill>
          <a:latin typeface="+mn-lt"/>
          <a:ea typeface="+mn-ea"/>
          <a:cs typeface="+mn-cs"/>
        </a:defRPr>
      </a:lvl3pPr>
      <a:lvl4pPr marL="1370920" algn="l" defTabSz="913946" rtl="0" eaLnBrk="1" latinLnBrk="0" hangingPunct="1">
        <a:defRPr sz="1900" kern="1200">
          <a:solidFill>
            <a:schemeClr val="tx1"/>
          </a:solidFill>
          <a:latin typeface="+mn-lt"/>
          <a:ea typeface="+mn-ea"/>
          <a:cs typeface="+mn-cs"/>
        </a:defRPr>
      </a:lvl4pPr>
      <a:lvl5pPr marL="1827893" algn="l" defTabSz="913946" rtl="0" eaLnBrk="1" latinLnBrk="0" hangingPunct="1">
        <a:defRPr sz="1900" kern="1200">
          <a:solidFill>
            <a:schemeClr val="tx1"/>
          </a:solidFill>
          <a:latin typeface="+mn-lt"/>
          <a:ea typeface="+mn-ea"/>
          <a:cs typeface="+mn-cs"/>
        </a:defRPr>
      </a:lvl5pPr>
      <a:lvl6pPr marL="2284878" algn="l" defTabSz="913946" rtl="0" eaLnBrk="1" latinLnBrk="0" hangingPunct="1">
        <a:defRPr sz="1900" kern="1200">
          <a:solidFill>
            <a:schemeClr val="tx1"/>
          </a:solidFill>
          <a:latin typeface="+mn-lt"/>
          <a:ea typeface="+mn-ea"/>
          <a:cs typeface="+mn-cs"/>
        </a:defRPr>
      </a:lvl6pPr>
      <a:lvl7pPr marL="2741838" algn="l" defTabSz="913946" rtl="0" eaLnBrk="1" latinLnBrk="0" hangingPunct="1">
        <a:defRPr sz="1900" kern="1200">
          <a:solidFill>
            <a:schemeClr val="tx1"/>
          </a:solidFill>
          <a:latin typeface="+mn-lt"/>
          <a:ea typeface="+mn-ea"/>
          <a:cs typeface="+mn-cs"/>
        </a:defRPr>
      </a:lvl7pPr>
      <a:lvl8pPr marL="3198800" algn="l" defTabSz="913946" rtl="0" eaLnBrk="1" latinLnBrk="0" hangingPunct="1">
        <a:defRPr sz="1900" kern="1200">
          <a:solidFill>
            <a:schemeClr val="tx1"/>
          </a:solidFill>
          <a:latin typeface="+mn-lt"/>
          <a:ea typeface="+mn-ea"/>
          <a:cs typeface="+mn-cs"/>
        </a:defRPr>
      </a:lvl8pPr>
      <a:lvl9pPr marL="3655763" algn="l" defTabSz="913946"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8" tIns="45718" rIns="91388" bIns="45718" numCol="1" anchor="ctr" anchorCtr="0" compatLnSpc="1">
            <a:prstTxWarp prst="textNoShape">
              <a:avLst/>
            </a:prstTxWarp>
          </a:bodyPr>
          <a:lstStyle/>
          <a:p>
            <a:pPr lvl="0"/>
            <a:r>
              <a:rPr lang="en-GB" altLang="nl-NL"/>
              <a:t>Klik om het opmaakprofiel van de modeltitel te bewerken</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88" tIns="45718" rIns="91388" bIns="45718" numCol="1" anchor="t" anchorCtr="0" compatLnSpc="1">
            <a:prstTxWarp prst="textNoShape">
              <a:avLst/>
            </a:prstTxWarp>
          </a:bodyPr>
          <a:lstStyle/>
          <a:p>
            <a:pPr lvl="0"/>
            <a:r>
              <a:rPr lang="en-GB" altLang="nl-NL"/>
              <a:t>Klik om de opmaakprofielen van de modeltekst te bewerken</a:t>
            </a:r>
          </a:p>
          <a:p>
            <a:pPr lvl="1"/>
            <a:r>
              <a:rPr lang="en-GB" altLang="nl-NL"/>
              <a:t>Tweede niveau</a:t>
            </a:r>
          </a:p>
          <a:p>
            <a:pPr lvl="2"/>
            <a:r>
              <a:rPr lang="en-GB" altLang="nl-NL"/>
              <a:t>Derde niveau</a:t>
            </a:r>
          </a:p>
          <a:p>
            <a:pPr lvl="3"/>
            <a:r>
              <a:rPr lang="en-GB" altLang="nl-NL"/>
              <a:t>Vierde niveau</a:t>
            </a:r>
          </a:p>
          <a:p>
            <a:pPr lvl="4"/>
            <a:r>
              <a:rPr lang="en-GB" altLang="nl-NL"/>
              <a:t>Vijfde niveau</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88" tIns="45718" rIns="91388" bIns="45718" numCol="1" anchor="t" anchorCtr="0" compatLnSpc="1">
            <a:prstTxWarp prst="textNoShape">
              <a:avLst/>
            </a:prstTxWarp>
          </a:bodyPr>
          <a:lstStyle>
            <a:lvl1pPr defTabSz="1218570" eaLnBrk="1" hangingPunct="1">
              <a:defRPr sz="1500"/>
            </a:lvl1pPr>
          </a:lstStyle>
          <a:p>
            <a:pPr>
              <a:defRPr/>
            </a:pPr>
            <a:endParaRPr lang="nl-NL"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88" tIns="45718" rIns="91388" bIns="45718" numCol="1" anchor="t" anchorCtr="0" compatLnSpc="1">
            <a:prstTxWarp prst="textNoShape">
              <a:avLst/>
            </a:prstTxWarp>
          </a:bodyPr>
          <a:lstStyle>
            <a:lvl1pPr algn="ctr" defTabSz="1218570" eaLnBrk="1" hangingPunct="1">
              <a:defRPr sz="1500"/>
            </a:lvl1pPr>
          </a:lstStyle>
          <a:p>
            <a:pPr>
              <a:defRPr/>
            </a:pPr>
            <a:endParaRPr lang="nl-NL" dirty="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88" tIns="45718" rIns="91388" bIns="45718" numCol="1" anchor="t" anchorCtr="0" compatLnSpc="1">
            <a:prstTxWarp prst="textNoShape">
              <a:avLst/>
            </a:prstTxWarp>
          </a:bodyPr>
          <a:lstStyle>
            <a:lvl1pPr algn="r" defTabSz="1218570" eaLnBrk="1" hangingPunct="1">
              <a:defRPr sz="1500"/>
            </a:lvl1pPr>
          </a:lstStyle>
          <a:p>
            <a:fld id="{7D0E0DB9-A8F1-46AF-8A59-4C8A482298C1}" type="slidenum">
              <a:rPr lang="en-GB" altLang="nl-NL" smtClean="0">
                <a:solidFill>
                  <a:srgbClr val="000000"/>
                </a:solidFill>
              </a:rPr>
              <a:pPr/>
              <a:t>‹nr.›</a:t>
            </a:fld>
            <a:endParaRPr lang="en-GB" altLang="nl-NL"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ahoma" charset="0"/>
        </a:defRPr>
      </a:lvl2pPr>
      <a:lvl3pPr algn="ctr" rtl="0" eaLnBrk="0" fontAlgn="base" hangingPunct="0">
        <a:spcBef>
          <a:spcPct val="0"/>
        </a:spcBef>
        <a:spcAft>
          <a:spcPct val="0"/>
        </a:spcAft>
        <a:defRPr sz="4400">
          <a:solidFill>
            <a:schemeClr val="tx1"/>
          </a:solidFill>
          <a:latin typeface="Tahoma" charset="0"/>
        </a:defRPr>
      </a:lvl3pPr>
      <a:lvl4pPr algn="ctr" rtl="0" eaLnBrk="0" fontAlgn="base" hangingPunct="0">
        <a:spcBef>
          <a:spcPct val="0"/>
        </a:spcBef>
        <a:spcAft>
          <a:spcPct val="0"/>
        </a:spcAft>
        <a:defRPr sz="4400">
          <a:solidFill>
            <a:schemeClr val="tx1"/>
          </a:solidFill>
          <a:latin typeface="Tahoma" charset="0"/>
        </a:defRPr>
      </a:lvl4pPr>
      <a:lvl5pPr algn="ctr" rtl="0" eaLnBrk="0" fontAlgn="base" hangingPunct="0">
        <a:spcBef>
          <a:spcPct val="0"/>
        </a:spcBef>
        <a:spcAft>
          <a:spcPct val="0"/>
        </a:spcAft>
        <a:defRPr sz="4400">
          <a:solidFill>
            <a:schemeClr val="tx1"/>
          </a:solidFill>
          <a:latin typeface="Tahoma" charset="0"/>
        </a:defRPr>
      </a:lvl5pPr>
      <a:lvl6pPr marL="456891" algn="ctr" rtl="0" fontAlgn="base">
        <a:spcBef>
          <a:spcPct val="0"/>
        </a:spcBef>
        <a:spcAft>
          <a:spcPct val="0"/>
        </a:spcAft>
        <a:defRPr sz="4400">
          <a:solidFill>
            <a:schemeClr val="tx1"/>
          </a:solidFill>
          <a:latin typeface="Tahoma" charset="0"/>
        </a:defRPr>
      </a:lvl6pPr>
      <a:lvl7pPr marL="913810" algn="ctr" rtl="0" fontAlgn="base">
        <a:spcBef>
          <a:spcPct val="0"/>
        </a:spcBef>
        <a:spcAft>
          <a:spcPct val="0"/>
        </a:spcAft>
        <a:defRPr sz="4400">
          <a:solidFill>
            <a:schemeClr val="tx1"/>
          </a:solidFill>
          <a:latin typeface="Tahoma" charset="0"/>
        </a:defRPr>
      </a:lvl7pPr>
      <a:lvl8pPr marL="1370716" algn="ctr" rtl="0" fontAlgn="base">
        <a:spcBef>
          <a:spcPct val="0"/>
        </a:spcBef>
        <a:spcAft>
          <a:spcPct val="0"/>
        </a:spcAft>
        <a:defRPr sz="4400">
          <a:solidFill>
            <a:schemeClr val="tx1"/>
          </a:solidFill>
          <a:latin typeface="Tahoma" charset="0"/>
        </a:defRPr>
      </a:lvl8pPr>
      <a:lvl9pPr marL="1827621" algn="ctr" rtl="0" fontAlgn="base">
        <a:spcBef>
          <a:spcPct val="0"/>
        </a:spcBef>
        <a:spcAft>
          <a:spcPct val="0"/>
        </a:spcAft>
        <a:defRPr sz="4400">
          <a:solidFill>
            <a:schemeClr val="tx1"/>
          </a:solidFill>
          <a:latin typeface="Tahoma" charset="0"/>
        </a:defRPr>
      </a:lvl9pPr>
    </p:titleStyle>
    <p:bodyStyle>
      <a:lvl1pPr marL="342690" indent="-342690" algn="l" rtl="0" eaLnBrk="0" fontAlgn="base" hangingPunct="0">
        <a:spcBef>
          <a:spcPct val="20000"/>
        </a:spcBef>
        <a:spcAft>
          <a:spcPct val="0"/>
        </a:spcAft>
        <a:buChar char="•"/>
        <a:defRPr sz="3200">
          <a:solidFill>
            <a:schemeClr val="tx1"/>
          </a:solidFill>
          <a:latin typeface="+mn-lt"/>
          <a:ea typeface="+mn-ea"/>
          <a:cs typeface="+mn-cs"/>
        </a:defRPr>
      </a:lvl1pPr>
      <a:lvl2pPr marL="742465" indent="-285577" algn="l" rtl="0" eaLnBrk="0" fontAlgn="base" hangingPunct="0">
        <a:spcBef>
          <a:spcPct val="20000"/>
        </a:spcBef>
        <a:spcAft>
          <a:spcPct val="0"/>
        </a:spcAft>
        <a:buChar char="–"/>
        <a:defRPr sz="2800">
          <a:solidFill>
            <a:schemeClr val="tx1"/>
          </a:solidFill>
          <a:latin typeface="+mn-lt"/>
        </a:defRPr>
      </a:lvl2pPr>
      <a:lvl3pPr marL="1142270" indent="-228461" algn="l" rtl="0" eaLnBrk="0" fontAlgn="base" hangingPunct="0">
        <a:spcBef>
          <a:spcPct val="20000"/>
        </a:spcBef>
        <a:spcAft>
          <a:spcPct val="0"/>
        </a:spcAft>
        <a:buChar char="•"/>
        <a:defRPr sz="2400">
          <a:solidFill>
            <a:schemeClr val="tx1"/>
          </a:solidFill>
          <a:latin typeface="+mn-lt"/>
        </a:defRPr>
      </a:lvl3pPr>
      <a:lvl4pPr marL="1599160" indent="-228461" algn="l" rtl="0" eaLnBrk="0" fontAlgn="base" hangingPunct="0">
        <a:spcBef>
          <a:spcPct val="20000"/>
        </a:spcBef>
        <a:spcAft>
          <a:spcPct val="0"/>
        </a:spcAft>
        <a:buChar char="–"/>
        <a:defRPr sz="2000">
          <a:solidFill>
            <a:schemeClr val="tx1"/>
          </a:solidFill>
          <a:latin typeface="+mn-lt"/>
        </a:defRPr>
      </a:lvl4pPr>
      <a:lvl5pPr marL="2056051" indent="-228461" algn="l" rtl="0" eaLnBrk="0" fontAlgn="base" hangingPunct="0">
        <a:spcBef>
          <a:spcPct val="20000"/>
        </a:spcBef>
        <a:spcAft>
          <a:spcPct val="0"/>
        </a:spcAft>
        <a:buChar char="»"/>
        <a:defRPr sz="2000">
          <a:solidFill>
            <a:schemeClr val="tx1"/>
          </a:solidFill>
          <a:latin typeface="+mn-lt"/>
        </a:defRPr>
      </a:lvl5pPr>
      <a:lvl6pPr marL="2512971" indent="-228461" algn="l" rtl="0" fontAlgn="base">
        <a:spcBef>
          <a:spcPct val="20000"/>
        </a:spcBef>
        <a:spcAft>
          <a:spcPct val="0"/>
        </a:spcAft>
        <a:buChar char="»"/>
        <a:defRPr sz="2000">
          <a:solidFill>
            <a:schemeClr val="tx1"/>
          </a:solidFill>
          <a:latin typeface="+mn-lt"/>
        </a:defRPr>
      </a:lvl6pPr>
      <a:lvl7pPr marL="2969876" indent="-228461" algn="l" rtl="0" fontAlgn="base">
        <a:spcBef>
          <a:spcPct val="20000"/>
        </a:spcBef>
        <a:spcAft>
          <a:spcPct val="0"/>
        </a:spcAft>
        <a:buChar char="»"/>
        <a:defRPr sz="2000">
          <a:solidFill>
            <a:schemeClr val="tx1"/>
          </a:solidFill>
          <a:latin typeface="+mn-lt"/>
        </a:defRPr>
      </a:lvl7pPr>
      <a:lvl8pPr marL="3426781" indent="-228461" algn="l" rtl="0" fontAlgn="base">
        <a:spcBef>
          <a:spcPct val="20000"/>
        </a:spcBef>
        <a:spcAft>
          <a:spcPct val="0"/>
        </a:spcAft>
        <a:buChar char="»"/>
        <a:defRPr sz="2000">
          <a:solidFill>
            <a:schemeClr val="tx1"/>
          </a:solidFill>
          <a:latin typeface="+mn-lt"/>
        </a:defRPr>
      </a:lvl8pPr>
      <a:lvl9pPr marL="3883702" indent="-228461" algn="l" rtl="0" fontAlgn="base">
        <a:spcBef>
          <a:spcPct val="20000"/>
        </a:spcBef>
        <a:spcAft>
          <a:spcPct val="0"/>
        </a:spcAft>
        <a:buChar char="»"/>
        <a:defRPr sz="2000">
          <a:solidFill>
            <a:schemeClr val="tx1"/>
          </a:solidFill>
          <a:latin typeface="+mn-lt"/>
        </a:defRPr>
      </a:lvl9pPr>
    </p:bodyStyle>
    <p:otherStyle>
      <a:defPPr>
        <a:defRPr lang="nl-NL"/>
      </a:defPPr>
      <a:lvl1pPr marL="0" algn="l" defTabSz="913810" rtl="0" eaLnBrk="1" latinLnBrk="0" hangingPunct="1">
        <a:defRPr sz="1900" kern="1200">
          <a:solidFill>
            <a:schemeClr val="tx1"/>
          </a:solidFill>
          <a:latin typeface="+mn-lt"/>
          <a:ea typeface="+mn-ea"/>
          <a:cs typeface="+mn-cs"/>
        </a:defRPr>
      </a:lvl1pPr>
      <a:lvl2pPr marL="456891" algn="l" defTabSz="913810" rtl="0" eaLnBrk="1" latinLnBrk="0" hangingPunct="1">
        <a:defRPr sz="1900" kern="1200">
          <a:solidFill>
            <a:schemeClr val="tx1"/>
          </a:solidFill>
          <a:latin typeface="+mn-lt"/>
          <a:ea typeface="+mn-ea"/>
          <a:cs typeface="+mn-cs"/>
        </a:defRPr>
      </a:lvl2pPr>
      <a:lvl3pPr marL="913810" algn="l" defTabSz="913810" rtl="0" eaLnBrk="1" latinLnBrk="0" hangingPunct="1">
        <a:defRPr sz="1900" kern="1200">
          <a:solidFill>
            <a:schemeClr val="tx1"/>
          </a:solidFill>
          <a:latin typeface="+mn-lt"/>
          <a:ea typeface="+mn-ea"/>
          <a:cs typeface="+mn-cs"/>
        </a:defRPr>
      </a:lvl3pPr>
      <a:lvl4pPr marL="1370716" algn="l" defTabSz="913810" rtl="0" eaLnBrk="1" latinLnBrk="0" hangingPunct="1">
        <a:defRPr sz="1900" kern="1200">
          <a:solidFill>
            <a:schemeClr val="tx1"/>
          </a:solidFill>
          <a:latin typeface="+mn-lt"/>
          <a:ea typeface="+mn-ea"/>
          <a:cs typeface="+mn-cs"/>
        </a:defRPr>
      </a:lvl4pPr>
      <a:lvl5pPr marL="1827621" algn="l" defTabSz="913810" rtl="0" eaLnBrk="1" latinLnBrk="0" hangingPunct="1">
        <a:defRPr sz="1900" kern="1200">
          <a:solidFill>
            <a:schemeClr val="tx1"/>
          </a:solidFill>
          <a:latin typeface="+mn-lt"/>
          <a:ea typeface="+mn-ea"/>
          <a:cs typeface="+mn-cs"/>
        </a:defRPr>
      </a:lvl5pPr>
      <a:lvl6pPr marL="2284542" algn="l" defTabSz="913810" rtl="0" eaLnBrk="1" latinLnBrk="0" hangingPunct="1">
        <a:defRPr sz="1900" kern="1200">
          <a:solidFill>
            <a:schemeClr val="tx1"/>
          </a:solidFill>
          <a:latin typeface="+mn-lt"/>
          <a:ea typeface="+mn-ea"/>
          <a:cs typeface="+mn-cs"/>
        </a:defRPr>
      </a:lvl6pPr>
      <a:lvl7pPr marL="2741430" algn="l" defTabSz="913810" rtl="0" eaLnBrk="1" latinLnBrk="0" hangingPunct="1">
        <a:defRPr sz="1900" kern="1200">
          <a:solidFill>
            <a:schemeClr val="tx1"/>
          </a:solidFill>
          <a:latin typeface="+mn-lt"/>
          <a:ea typeface="+mn-ea"/>
          <a:cs typeface="+mn-cs"/>
        </a:defRPr>
      </a:lvl7pPr>
      <a:lvl8pPr marL="3198320" algn="l" defTabSz="913810" rtl="0" eaLnBrk="1" latinLnBrk="0" hangingPunct="1">
        <a:defRPr sz="1900" kern="1200">
          <a:solidFill>
            <a:schemeClr val="tx1"/>
          </a:solidFill>
          <a:latin typeface="+mn-lt"/>
          <a:ea typeface="+mn-ea"/>
          <a:cs typeface="+mn-cs"/>
        </a:defRPr>
      </a:lvl8pPr>
      <a:lvl9pPr marL="3655211" algn="l" defTabSz="913810"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18" rIns="91416" bIns="45718" numCol="1" anchor="ctr" anchorCtr="0" compatLnSpc="1">
            <a:prstTxWarp prst="textNoShape">
              <a:avLst/>
            </a:prstTxWarp>
          </a:bodyPr>
          <a:lstStyle/>
          <a:p>
            <a:pPr lvl="0"/>
            <a:r>
              <a:rPr lang="en-GB" altLang="nl-NL"/>
              <a:t>Klik om het opmaakprofiel van de modeltitel te bewerken</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16" tIns="45718" rIns="91416" bIns="45718" numCol="1" anchor="t" anchorCtr="0" compatLnSpc="1">
            <a:prstTxWarp prst="textNoShape">
              <a:avLst/>
            </a:prstTxWarp>
          </a:bodyPr>
          <a:lstStyle/>
          <a:p>
            <a:pPr lvl="0"/>
            <a:r>
              <a:rPr lang="en-GB" altLang="nl-NL"/>
              <a:t>Klik om de opmaakprofielen van de modeltekst te bewerken</a:t>
            </a:r>
          </a:p>
          <a:p>
            <a:pPr lvl="1"/>
            <a:r>
              <a:rPr lang="en-GB" altLang="nl-NL"/>
              <a:t>Tweede niveau</a:t>
            </a:r>
          </a:p>
          <a:p>
            <a:pPr lvl="2"/>
            <a:r>
              <a:rPr lang="en-GB" altLang="nl-NL"/>
              <a:t>Derde niveau</a:t>
            </a:r>
          </a:p>
          <a:p>
            <a:pPr lvl="3"/>
            <a:r>
              <a:rPr lang="en-GB" altLang="nl-NL"/>
              <a:t>Vierde niveau</a:t>
            </a:r>
          </a:p>
          <a:p>
            <a:pPr lvl="4"/>
            <a:r>
              <a:rPr lang="en-GB" altLang="nl-NL"/>
              <a:t>Vijfde niveau</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16" tIns="45718" rIns="91416" bIns="45718" numCol="1" anchor="t" anchorCtr="0" compatLnSpc="1">
            <a:prstTxWarp prst="textNoShape">
              <a:avLst/>
            </a:prstTxWarp>
          </a:bodyPr>
          <a:lstStyle>
            <a:lvl1pPr defTabSz="1218990" eaLnBrk="1" hangingPunct="1">
              <a:defRPr sz="1500"/>
            </a:lvl1pPr>
          </a:lstStyle>
          <a:p>
            <a:pPr>
              <a:defRPr/>
            </a:pPr>
            <a:endParaRPr lang="nl-NL"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16" tIns="45718" rIns="91416" bIns="45718" numCol="1" anchor="t" anchorCtr="0" compatLnSpc="1">
            <a:prstTxWarp prst="textNoShape">
              <a:avLst/>
            </a:prstTxWarp>
          </a:bodyPr>
          <a:lstStyle>
            <a:lvl1pPr algn="ctr" defTabSz="1218990" eaLnBrk="1" hangingPunct="1">
              <a:defRPr sz="1500"/>
            </a:lvl1pPr>
          </a:lstStyle>
          <a:p>
            <a:pPr>
              <a:defRPr/>
            </a:pPr>
            <a:endParaRPr lang="nl-NL" dirty="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16" tIns="45718" rIns="91416" bIns="45718" numCol="1" anchor="t" anchorCtr="0" compatLnSpc="1">
            <a:prstTxWarp prst="textNoShape">
              <a:avLst/>
            </a:prstTxWarp>
          </a:bodyPr>
          <a:lstStyle>
            <a:lvl1pPr algn="r" defTabSz="1218990" eaLnBrk="1" hangingPunct="1">
              <a:defRPr sz="1500"/>
            </a:lvl1pPr>
          </a:lstStyle>
          <a:p>
            <a:fld id="{7D0E0DB9-A8F1-46AF-8A59-4C8A482298C1}" type="slidenum">
              <a:rPr lang="en-GB" altLang="nl-NL" smtClean="0">
                <a:solidFill>
                  <a:srgbClr val="000000"/>
                </a:solidFill>
              </a:rPr>
              <a:pPr/>
              <a:t>‹nr.›</a:t>
            </a:fld>
            <a:endParaRPr lang="en-GB" altLang="nl-NL" dirty="0">
              <a:solidFill>
                <a:srgbClr val="000000"/>
              </a:solidFill>
            </a:endParaRP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ahoma" charset="0"/>
        </a:defRPr>
      </a:lvl2pPr>
      <a:lvl3pPr algn="ctr" rtl="0" eaLnBrk="0" fontAlgn="base" hangingPunct="0">
        <a:spcBef>
          <a:spcPct val="0"/>
        </a:spcBef>
        <a:spcAft>
          <a:spcPct val="0"/>
        </a:spcAft>
        <a:defRPr sz="4400">
          <a:solidFill>
            <a:schemeClr val="tx1"/>
          </a:solidFill>
          <a:latin typeface="Tahoma" charset="0"/>
        </a:defRPr>
      </a:lvl3pPr>
      <a:lvl4pPr algn="ctr" rtl="0" eaLnBrk="0" fontAlgn="base" hangingPunct="0">
        <a:spcBef>
          <a:spcPct val="0"/>
        </a:spcBef>
        <a:spcAft>
          <a:spcPct val="0"/>
        </a:spcAft>
        <a:defRPr sz="4400">
          <a:solidFill>
            <a:schemeClr val="tx1"/>
          </a:solidFill>
          <a:latin typeface="Tahoma" charset="0"/>
        </a:defRPr>
      </a:lvl4pPr>
      <a:lvl5pPr algn="ctr" rtl="0" eaLnBrk="0" fontAlgn="base" hangingPunct="0">
        <a:spcBef>
          <a:spcPct val="0"/>
        </a:spcBef>
        <a:spcAft>
          <a:spcPct val="0"/>
        </a:spcAft>
        <a:defRPr sz="4400">
          <a:solidFill>
            <a:schemeClr val="tx1"/>
          </a:solidFill>
          <a:latin typeface="Tahoma" charset="0"/>
        </a:defRPr>
      </a:lvl5pPr>
      <a:lvl6pPr marL="457059" algn="ctr" rtl="0" fontAlgn="base">
        <a:spcBef>
          <a:spcPct val="0"/>
        </a:spcBef>
        <a:spcAft>
          <a:spcPct val="0"/>
        </a:spcAft>
        <a:defRPr sz="4400">
          <a:solidFill>
            <a:schemeClr val="tx1"/>
          </a:solidFill>
          <a:latin typeface="Tahoma" charset="0"/>
        </a:defRPr>
      </a:lvl6pPr>
      <a:lvl7pPr marL="914128" algn="ctr" rtl="0" fontAlgn="base">
        <a:spcBef>
          <a:spcPct val="0"/>
        </a:spcBef>
        <a:spcAft>
          <a:spcPct val="0"/>
        </a:spcAft>
        <a:defRPr sz="4400">
          <a:solidFill>
            <a:schemeClr val="tx1"/>
          </a:solidFill>
          <a:latin typeface="Tahoma" charset="0"/>
        </a:defRPr>
      </a:lvl7pPr>
      <a:lvl8pPr marL="1371192" algn="ctr" rtl="0" fontAlgn="base">
        <a:spcBef>
          <a:spcPct val="0"/>
        </a:spcBef>
        <a:spcAft>
          <a:spcPct val="0"/>
        </a:spcAft>
        <a:defRPr sz="4400">
          <a:solidFill>
            <a:schemeClr val="tx1"/>
          </a:solidFill>
          <a:latin typeface="Tahoma" charset="0"/>
        </a:defRPr>
      </a:lvl8pPr>
      <a:lvl9pPr marL="1828256" algn="ctr" rtl="0" fontAlgn="base">
        <a:spcBef>
          <a:spcPct val="0"/>
        </a:spcBef>
        <a:spcAft>
          <a:spcPct val="0"/>
        </a:spcAft>
        <a:defRPr sz="4400">
          <a:solidFill>
            <a:schemeClr val="tx1"/>
          </a:solidFill>
          <a:latin typeface="Tahoma" charset="0"/>
        </a:defRPr>
      </a:lvl9pPr>
    </p:titleStyle>
    <p:bodyStyle>
      <a:lvl1pPr marL="342802" indent="-342802" algn="l" rtl="0" eaLnBrk="0" fontAlgn="base" hangingPunct="0">
        <a:spcBef>
          <a:spcPct val="20000"/>
        </a:spcBef>
        <a:spcAft>
          <a:spcPct val="0"/>
        </a:spcAft>
        <a:buChar char="•"/>
        <a:defRPr sz="3200">
          <a:solidFill>
            <a:schemeClr val="tx1"/>
          </a:solidFill>
          <a:latin typeface="+mn-lt"/>
          <a:ea typeface="+mn-ea"/>
          <a:cs typeface="+mn-cs"/>
        </a:defRPr>
      </a:lvl1pPr>
      <a:lvl2pPr marL="742727" indent="-285670" algn="l" rtl="0" eaLnBrk="0" fontAlgn="base" hangingPunct="0">
        <a:spcBef>
          <a:spcPct val="20000"/>
        </a:spcBef>
        <a:spcAft>
          <a:spcPct val="0"/>
        </a:spcAft>
        <a:buChar char="–"/>
        <a:defRPr sz="2800">
          <a:solidFill>
            <a:schemeClr val="tx1"/>
          </a:solidFill>
          <a:latin typeface="+mn-lt"/>
        </a:defRPr>
      </a:lvl2pPr>
      <a:lvl3pPr marL="1142662" indent="-228536" algn="l" rtl="0" eaLnBrk="0" fontAlgn="base" hangingPunct="0">
        <a:spcBef>
          <a:spcPct val="20000"/>
        </a:spcBef>
        <a:spcAft>
          <a:spcPct val="0"/>
        </a:spcAft>
        <a:buChar char="•"/>
        <a:defRPr sz="2400">
          <a:solidFill>
            <a:schemeClr val="tx1"/>
          </a:solidFill>
          <a:latin typeface="+mn-lt"/>
        </a:defRPr>
      </a:lvl3pPr>
      <a:lvl4pPr marL="1599720" indent="-228536" algn="l" rtl="0" eaLnBrk="0" fontAlgn="base" hangingPunct="0">
        <a:spcBef>
          <a:spcPct val="20000"/>
        </a:spcBef>
        <a:spcAft>
          <a:spcPct val="0"/>
        </a:spcAft>
        <a:buChar char="–"/>
        <a:defRPr sz="2000">
          <a:solidFill>
            <a:schemeClr val="tx1"/>
          </a:solidFill>
          <a:latin typeface="+mn-lt"/>
        </a:defRPr>
      </a:lvl4pPr>
      <a:lvl5pPr marL="2056779" indent="-228536" algn="l" rtl="0" eaLnBrk="0" fontAlgn="base" hangingPunct="0">
        <a:spcBef>
          <a:spcPct val="20000"/>
        </a:spcBef>
        <a:spcAft>
          <a:spcPct val="0"/>
        </a:spcAft>
        <a:buChar char="»"/>
        <a:defRPr sz="2000">
          <a:solidFill>
            <a:schemeClr val="tx1"/>
          </a:solidFill>
          <a:latin typeface="+mn-lt"/>
        </a:defRPr>
      </a:lvl5pPr>
      <a:lvl6pPr marL="2513848" indent="-228536" algn="l" rtl="0" fontAlgn="base">
        <a:spcBef>
          <a:spcPct val="20000"/>
        </a:spcBef>
        <a:spcAft>
          <a:spcPct val="0"/>
        </a:spcAft>
        <a:buChar char="»"/>
        <a:defRPr sz="2000">
          <a:solidFill>
            <a:schemeClr val="tx1"/>
          </a:solidFill>
          <a:latin typeface="+mn-lt"/>
        </a:defRPr>
      </a:lvl6pPr>
      <a:lvl7pPr marL="2970912" indent="-228536" algn="l" rtl="0" fontAlgn="base">
        <a:spcBef>
          <a:spcPct val="20000"/>
        </a:spcBef>
        <a:spcAft>
          <a:spcPct val="0"/>
        </a:spcAft>
        <a:buChar char="»"/>
        <a:defRPr sz="2000">
          <a:solidFill>
            <a:schemeClr val="tx1"/>
          </a:solidFill>
          <a:latin typeface="+mn-lt"/>
        </a:defRPr>
      </a:lvl7pPr>
      <a:lvl8pPr marL="3427976" indent="-228536" algn="l" rtl="0" fontAlgn="base">
        <a:spcBef>
          <a:spcPct val="20000"/>
        </a:spcBef>
        <a:spcAft>
          <a:spcPct val="0"/>
        </a:spcAft>
        <a:buChar char="»"/>
        <a:defRPr sz="2000">
          <a:solidFill>
            <a:schemeClr val="tx1"/>
          </a:solidFill>
          <a:latin typeface="+mn-lt"/>
        </a:defRPr>
      </a:lvl8pPr>
      <a:lvl9pPr marL="3885046" indent="-228536"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128" rtl="0" eaLnBrk="1" latinLnBrk="0" hangingPunct="1">
        <a:defRPr sz="1900" kern="1200">
          <a:solidFill>
            <a:schemeClr val="tx1"/>
          </a:solidFill>
          <a:latin typeface="+mn-lt"/>
          <a:ea typeface="+mn-ea"/>
          <a:cs typeface="+mn-cs"/>
        </a:defRPr>
      </a:lvl1pPr>
      <a:lvl2pPr marL="457059" algn="l" defTabSz="914128" rtl="0" eaLnBrk="1" latinLnBrk="0" hangingPunct="1">
        <a:defRPr sz="1900" kern="1200">
          <a:solidFill>
            <a:schemeClr val="tx1"/>
          </a:solidFill>
          <a:latin typeface="+mn-lt"/>
          <a:ea typeface="+mn-ea"/>
          <a:cs typeface="+mn-cs"/>
        </a:defRPr>
      </a:lvl2pPr>
      <a:lvl3pPr marL="914128" algn="l" defTabSz="914128" rtl="0" eaLnBrk="1" latinLnBrk="0" hangingPunct="1">
        <a:defRPr sz="1900" kern="1200">
          <a:solidFill>
            <a:schemeClr val="tx1"/>
          </a:solidFill>
          <a:latin typeface="+mn-lt"/>
          <a:ea typeface="+mn-ea"/>
          <a:cs typeface="+mn-cs"/>
        </a:defRPr>
      </a:lvl3pPr>
      <a:lvl4pPr marL="1371192" algn="l" defTabSz="914128" rtl="0" eaLnBrk="1" latinLnBrk="0" hangingPunct="1">
        <a:defRPr sz="1900" kern="1200">
          <a:solidFill>
            <a:schemeClr val="tx1"/>
          </a:solidFill>
          <a:latin typeface="+mn-lt"/>
          <a:ea typeface="+mn-ea"/>
          <a:cs typeface="+mn-cs"/>
        </a:defRPr>
      </a:lvl4pPr>
      <a:lvl5pPr marL="1828256" algn="l" defTabSz="914128" rtl="0" eaLnBrk="1" latinLnBrk="0" hangingPunct="1">
        <a:defRPr sz="1900" kern="1200">
          <a:solidFill>
            <a:schemeClr val="tx1"/>
          </a:solidFill>
          <a:latin typeface="+mn-lt"/>
          <a:ea typeface="+mn-ea"/>
          <a:cs typeface="+mn-cs"/>
        </a:defRPr>
      </a:lvl5pPr>
      <a:lvl6pPr marL="2285326" algn="l" defTabSz="914128" rtl="0" eaLnBrk="1" latinLnBrk="0" hangingPunct="1">
        <a:defRPr sz="1900" kern="1200">
          <a:solidFill>
            <a:schemeClr val="tx1"/>
          </a:solidFill>
          <a:latin typeface="+mn-lt"/>
          <a:ea typeface="+mn-ea"/>
          <a:cs typeface="+mn-cs"/>
        </a:defRPr>
      </a:lvl6pPr>
      <a:lvl7pPr marL="2742382" algn="l" defTabSz="914128" rtl="0" eaLnBrk="1" latinLnBrk="0" hangingPunct="1">
        <a:defRPr sz="1900" kern="1200">
          <a:solidFill>
            <a:schemeClr val="tx1"/>
          </a:solidFill>
          <a:latin typeface="+mn-lt"/>
          <a:ea typeface="+mn-ea"/>
          <a:cs typeface="+mn-cs"/>
        </a:defRPr>
      </a:lvl7pPr>
      <a:lvl8pPr marL="3199440" algn="l" defTabSz="914128" rtl="0" eaLnBrk="1" latinLnBrk="0" hangingPunct="1">
        <a:defRPr sz="1900" kern="1200">
          <a:solidFill>
            <a:schemeClr val="tx1"/>
          </a:solidFill>
          <a:latin typeface="+mn-lt"/>
          <a:ea typeface="+mn-ea"/>
          <a:cs typeface="+mn-cs"/>
        </a:defRPr>
      </a:lvl8pPr>
      <a:lvl9pPr marL="3656499" algn="l" defTabSz="914128" rtl="0" eaLnBrk="1" latinLnBrk="0" hangingPunct="1">
        <a:defRPr sz="1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n-GB" altLang="nl-NL"/>
              <a:t>Klik om het opmaakprofiel van de modeltitel te bewerken</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n-GB" altLang="nl-NL"/>
              <a:t>Klik om de opmaakprofielen van de modeltekst te bewerken</a:t>
            </a:r>
          </a:p>
          <a:p>
            <a:pPr lvl="1"/>
            <a:r>
              <a:rPr lang="en-GB" altLang="nl-NL"/>
              <a:t>Tweede niveau</a:t>
            </a:r>
          </a:p>
          <a:p>
            <a:pPr lvl="2"/>
            <a:r>
              <a:rPr lang="en-GB" altLang="nl-NL"/>
              <a:t>Derde niveau</a:t>
            </a:r>
          </a:p>
          <a:p>
            <a:pPr lvl="3"/>
            <a:r>
              <a:rPr lang="en-GB" altLang="nl-NL"/>
              <a:t>Vierde niveau</a:t>
            </a:r>
          </a:p>
          <a:p>
            <a:pPr lvl="4"/>
            <a:r>
              <a:rPr lang="en-GB" altLang="nl-NL"/>
              <a:t>Vijfde niveau</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98" tIns="45718" rIns="91398" bIns="45718" numCol="1" anchor="t" anchorCtr="0" compatLnSpc="1">
            <a:prstTxWarp prst="textNoShape">
              <a:avLst/>
            </a:prstTxWarp>
          </a:bodyPr>
          <a:lstStyle>
            <a:lvl1pPr>
              <a:defRPr sz="1500"/>
            </a:lvl1pPr>
          </a:lstStyle>
          <a:p>
            <a:pPr>
              <a:defRPr/>
            </a:pPr>
            <a:endParaRPr lang="nl-NL">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98" tIns="45718" rIns="91398" bIns="45718" numCol="1" anchor="t" anchorCtr="0" compatLnSpc="1">
            <a:prstTxWarp prst="textNoShape">
              <a:avLst/>
            </a:prstTxWarp>
          </a:bodyPr>
          <a:lstStyle>
            <a:lvl1pPr algn="ctr">
              <a:defRPr sz="1500"/>
            </a:lvl1pPr>
          </a:lstStyle>
          <a:p>
            <a:pPr>
              <a:defRPr/>
            </a:pPr>
            <a:endParaRPr lang="nl-NL">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98" tIns="45718" rIns="91398" bIns="45718" numCol="1" anchor="t" anchorCtr="0" compatLnSpc="1">
            <a:prstTxWarp prst="textNoShape">
              <a:avLst/>
            </a:prstTxWarp>
          </a:bodyPr>
          <a:lstStyle>
            <a:lvl1pPr algn="r">
              <a:defRPr sz="1500"/>
            </a:lvl1pPr>
          </a:lstStyle>
          <a:p>
            <a:fld id="{7D0E0DB9-A8F1-46AF-8A59-4C8A482298C1}" type="slidenum">
              <a:rPr lang="en-GB" altLang="nl-NL">
                <a:solidFill>
                  <a:srgbClr val="000000"/>
                </a:solidFill>
              </a:rPr>
              <a:pPr/>
              <a:t>‹nr.›</a:t>
            </a:fld>
            <a:endParaRPr lang="en-GB" altLang="nl-NL">
              <a:solidFill>
                <a:srgbClr val="000000"/>
              </a:solidFill>
            </a:endParaRPr>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ahoma" charset="0"/>
        </a:defRPr>
      </a:lvl2pPr>
      <a:lvl3pPr algn="ctr" rtl="0" eaLnBrk="0" fontAlgn="base" hangingPunct="0">
        <a:spcBef>
          <a:spcPct val="0"/>
        </a:spcBef>
        <a:spcAft>
          <a:spcPct val="0"/>
        </a:spcAft>
        <a:defRPr sz="4400">
          <a:solidFill>
            <a:schemeClr val="tx1"/>
          </a:solidFill>
          <a:latin typeface="Tahoma" charset="0"/>
        </a:defRPr>
      </a:lvl3pPr>
      <a:lvl4pPr algn="ctr" rtl="0" eaLnBrk="0" fontAlgn="base" hangingPunct="0">
        <a:spcBef>
          <a:spcPct val="0"/>
        </a:spcBef>
        <a:spcAft>
          <a:spcPct val="0"/>
        </a:spcAft>
        <a:defRPr sz="4400">
          <a:solidFill>
            <a:schemeClr val="tx1"/>
          </a:solidFill>
          <a:latin typeface="Tahoma" charset="0"/>
        </a:defRPr>
      </a:lvl4pPr>
      <a:lvl5pPr algn="ctr" rtl="0" eaLnBrk="0" fontAlgn="base" hangingPunct="0">
        <a:spcBef>
          <a:spcPct val="0"/>
        </a:spcBef>
        <a:spcAft>
          <a:spcPct val="0"/>
        </a:spcAft>
        <a:defRPr sz="4400">
          <a:solidFill>
            <a:schemeClr val="tx1"/>
          </a:solidFill>
          <a:latin typeface="Tahoma" charset="0"/>
        </a:defRPr>
      </a:lvl5pPr>
      <a:lvl6pPr marL="456951" algn="ctr" rtl="0" fontAlgn="base">
        <a:spcBef>
          <a:spcPct val="0"/>
        </a:spcBef>
        <a:spcAft>
          <a:spcPct val="0"/>
        </a:spcAft>
        <a:defRPr sz="4400">
          <a:solidFill>
            <a:schemeClr val="tx1"/>
          </a:solidFill>
          <a:latin typeface="Tahoma" charset="0"/>
        </a:defRPr>
      </a:lvl6pPr>
      <a:lvl7pPr marL="913924" algn="ctr" rtl="0" fontAlgn="base">
        <a:spcBef>
          <a:spcPct val="0"/>
        </a:spcBef>
        <a:spcAft>
          <a:spcPct val="0"/>
        </a:spcAft>
        <a:defRPr sz="4400">
          <a:solidFill>
            <a:schemeClr val="tx1"/>
          </a:solidFill>
          <a:latin typeface="Tahoma" charset="0"/>
        </a:defRPr>
      </a:lvl7pPr>
      <a:lvl8pPr marL="1370886" algn="ctr" rtl="0" fontAlgn="base">
        <a:spcBef>
          <a:spcPct val="0"/>
        </a:spcBef>
        <a:spcAft>
          <a:spcPct val="0"/>
        </a:spcAft>
        <a:defRPr sz="4400">
          <a:solidFill>
            <a:schemeClr val="tx1"/>
          </a:solidFill>
          <a:latin typeface="Tahoma" charset="0"/>
        </a:defRPr>
      </a:lvl8pPr>
      <a:lvl9pPr marL="1827848" algn="ctr" rtl="0" fontAlgn="base">
        <a:spcBef>
          <a:spcPct val="0"/>
        </a:spcBef>
        <a:spcAft>
          <a:spcPct val="0"/>
        </a:spcAft>
        <a:defRPr sz="4400">
          <a:solidFill>
            <a:schemeClr val="tx1"/>
          </a:solidFill>
          <a:latin typeface="Tahoma" charset="0"/>
        </a:defRPr>
      </a:lvl9pPr>
    </p:titleStyle>
    <p:bodyStyle>
      <a:lvl1pPr marL="342730" indent="-342730" algn="l" rtl="0" eaLnBrk="0" fontAlgn="base" hangingPunct="0">
        <a:spcBef>
          <a:spcPct val="20000"/>
        </a:spcBef>
        <a:spcAft>
          <a:spcPct val="0"/>
        </a:spcAft>
        <a:buChar char="•"/>
        <a:defRPr sz="3200">
          <a:solidFill>
            <a:schemeClr val="tx1"/>
          </a:solidFill>
          <a:latin typeface="+mn-lt"/>
          <a:ea typeface="+mn-ea"/>
          <a:cs typeface="+mn-cs"/>
        </a:defRPr>
      </a:lvl1pPr>
      <a:lvl2pPr marL="742559" indent="-285610" algn="l" rtl="0" eaLnBrk="0" fontAlgn="base" hangingPunct="0">
        <a:spcBef>
          <a:spcPct val="20000"/>
        </a:spcBef>
        <a:spcAft>
          <a:spcPct val="0"/>
        </a:spcAft>
        <a:buChar char="–"/>
        <a:defRPr sz="2800">
          <a:solidFill>
            <a:schemeClr val="tx1"/>
          </a:solidFill>
          <a:latin typeface="+mn-lt"/>
        </a:defRPr>
      </a:lvl2pPr>
      <a:lvl3pPr marL="1142410" indent="-228488" algn="l" rtl="0" eaLnBrk="0" fontAlgn="base" hangingPunct="0">
        <a:spcBef>
          <a:spcPct val="20000"/>
        </a:spcBef>
        <a:spcAft>
          <a:spcPct val="0"/>
        </a:spcAft>
        <a:buChar char="•"/>
        <a:defRPr sz="2400">
          <a:solidFill>
            <a:schemeClr val="tx1"/>
          </a:solidFill>
          <a:latin typeface="+mn-lt"/>
        </a:defRPr>
      </a:lvl3pPr>
      <a:lvl4pPr marL="1599360" indent="-228488" algn="l" rtl="0" eaLnBrk="0" fontAlgn="base" hangingPunct="0">
        <a:spcBef>
          <a:spcPct val="20000"/>
        </a:spcBef>
        <a:spcAft>
          <a:spcPct val="0"/>
        </a:spcAft>
        <a:buChar char="–"/>
        <a:defRPr sz="2000">
          <a:solidFill>
            <a:schemeClr val="tx1"/>
          </a:solidFill>
          <a:latin typeface="+mn-lt"/>
        </a:defRPr>
      </a:lvl4pPr>
      <a:lvl5pPr marL="2056311" indent="-228488" algn="l" rtl="0" eaLnBrk="0" fontAlgn="base" hangingPunct="0">
        <a:spcBef>
          <a:spcPct val="20000"/>
        </a:spcBef>
        <a:spcAft>
          <a:spcPct val="0"/>
        </a:spcAft>
        <a:buChar char="»"/>
        <a:defRPr sz="2000">
          <a:solidFill>
            <a:schemeClr val="tx1"/>
          </a:solidFill>
          <a:latin typeface="+mn-lt"/>
        </a:defRPr>
      </a:lvl5pPr>
      <a:lvl6pPr marL="2513284" indent="-228488" algn="l" rtl="0" fontAlgn="base">
        <a:spcBef>
          <a:spcPct val="20000"/>
        </a:spcBef>
        <a:spcAft>
          <a:spcPct val="0"/>
        </a:spcAft>
        <a:buChar char="»"/>
        <a:defRPr sz="2000">
          <a:solidFill>
            <a:schemeClr val="tx1"/>
          </a:solidFill>
          <a:latin typeface="+mn-lt"/>
        </a:defRPr>
      </a:lvl6pPr>
      <a:lvl7pPr marL="2970246" indent="-228488" algn="l" rtl="0" fontAlgn="base">
        <a:spcBef>
          <a:spcPct val="20000"/>
        </a:spcBef>
        <a:spcAft>
          <a:spcPct val="0"/>
        </a:spcAft>
        <a:buChar char="»"/>
        <a:defRPr sz="2000">
          <a:solidFill>
            <a:schemeClr val="tx1"/>
          </a:solidFill>
          <a:latin typeface="+mn-lt"/>
        </a:defRPr>
      </a:lvl7pPr>
      <a:lvl8pPr marL="3427208" indent="-228488" algn="l" rtl="0" fontAlgn="base">
        <a:spcBef>
          <a:spcPct val="20000"/>
        </a:spcBef>
        <a:spcAft>
          <a:spcPct val="0"/>
        </a:spcAft>
        <a:buChar char="»"/>
        <a:defRPr sz="2000">
          <a:solidFill>
            <a:schemeClr val="tx1"/>
          </a:solidFill>
          <a:latin typeface="+mn-lt"/>
        </a:defRPr>
      </a:lvl8pPr>
      <a:lvl9pPr marL="3884182" indent="-228488" algn="l" rtl="0" fontAlgn="base">
        <a:spcBef>
          <a:spcPct val="20000"/>
        </a:spcBef>
        <a:spcAft>
          <a:spcPct val="0"/>
        </a:spcAft>
        <a:buChar char="»"/>
        <a:defRPr sz="2000">
          <a:solidFill>
            <a:schemeClr val="tx1"/>
          </a:solidFill>
          <a:latin typeface="+mn-lt"/>
        </a:defRPr>
      </a:lvl9pPr>
    </p:bodyStyle>
    <p:otherStyle>
      <a:defPPr>
        <a:defRPr lang="nl-NL"/>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98" tIns="45718" rIns="91398" bIns="45718" numCol="1" anchor="ctr" anchorCtr="0" compatLnSpc="1">
            <a:prstTxWarp prst="textNoShape">
              <a:avLst/>
            </a:prstTxWarp>
          </a:bodyPr>
          <a:lstStyle/>
          <a:p>
            <a:pPr lvl="0"/>
            <a:r>
              <a:rPr lang="en-GB" altLang="nl-NL"/>
              <a:t>Klik om het opmaakprofiel van de modeltitel te bewerken</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98" tIns="45718" rIns="91398" bIns="45718" numCol="1" anchor="t" anchorCtr="0" compatLnSpc="1">
            <a:prstTxWarp prst="textNoShape">
              <a:avLst/>
            </a:prstTxWarp>
          </a:bodyPr>
          <a:lstStyle/>
          <a:p>
            <a:pPr lvl="0"/>
            <a:r>
              <a:rPr lang="en-GB" altLang="nl-NL"/>
              <a:t>Klik om de opmaakprofielen van de modeltekst te bewerken</a:t>
            </a:r>
          </a:p>
          <a:p>
            <a:pPr lvl="1"/>
            <a:r>
              <a:rPr lang="en-GB" altLang="nl-NL"/>
              <a:t>Tweede niveau</a:t>
            </a:r>
          </a:p>
          <a:p>
            <a:pPr lvl="2"/>
            <a:r>
              <a:rPr lang="en-GB" altLang="nl-NL"/>
              <a:t>Derde niveau</a:t>
            </a:r>
          </a:p>
          <a:p>
            <a:pPr lvl="3"/>
            <a:r>
              <a:rPr lang="en-GB" altLang="nl-NL"/>
              <a:t>Vierde niveau</a:t>
            </a:r>
          </a:p>
          <a:p>
            <a:pPr lvl="4"/>
            <a:r>
              <a:rPr lang="en-GB" altLang="nl-NL"/>
              <a:t>Vijfde niveau</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98" tIns="45718" rIns="91398" bIns="45718" numCol="1" anchor="t" anchorCtr="0" compatLnSpc="1">
            <a:prstTxWarp prst="textNoShape">
              <a:avLst/>
            </a:prstTxWarp>
          </a:bodyPr>
          <a:lstStyle>
            <a:lvl1pPr>
              <a:defRPr sz="1500"/>
            </a:lvl1pPr>
          </a:lstStyle>
          <a:p>
            <a:pPr>
              <a:defRPr/>
            </a:pPr>
            <a:endParaRPr lang="nl-NL">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98" tIns="45718" rIns="91398" bIns="45718" numCol="1" anchor="t" anchorCtr="0" compatLnSpc="1">
            <a:prstTxWarp prst="textNoShape">
              <a:avLst/>
            </a:prstTxWarp>
          </a:bodyPr>
          <a:lstStyle>
            <a:lvl1pPr algn="ctr">
              <a:defRPr sz="1500"/>
            </a:lvl1pPr>
          </a:lstStyle>
          <a:p>
            <a:pPr>
              <a:defRPr/>
            </a:pPr>
            <a:endParaRPr lang="nl-NL">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98" tIns="45718" rIns="91398" bIns="45718" numCol="1" anchor="t" anchorCtr="0" compatLnSpc="1">
            <a:prstTxWarp prst="textNoShape">
              <a:avLst/>
            </a:prstTxWarp>
          </a:bodyPr>
          <a:lstStyle>
            <a:lvl1pPr algn="r">
              <a:defRPr sz="1500"/>
            </a:lvl1pPr>
          </a:lstStyle>
          <a:p>
            <a:fld id="{7D0E0DB9-A8F1-46AF-8A59-4C8A482298C1}" type="slidenum">
              <a:rPr lang="en-GB" altLang="nl-NL">
                <a:solidFill>
                  <a:srgbClr val="000000"/>
                </a:solidFill>
              </a:rPr>
              <a:pPr/>
              <a:t>‹nr.›</a:t>
            </a:fld>
            <a:endParaRPr lang="en-GB" altLang="nl-NL">
              <a:solidFill>
                <a:srgbClr val="000000"/>
              </a:solidFill>
            </a:endParaRPr>
          </a:p>
        </p:txBody>
      </p:sp>
    </p:spTree>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Tahoma" charset="0"/>
        </a:defRPr>
      </a:lvl2pPr>
      <a:lvl3pPr algn="ctr" rtl="0" eaLnBrk="0" fontAlgn="base" hangingPunct="0">
        <a:spcBef>
          <a:spcPct val="0"/>
        </a:spcBef>
        <a:spcAft>
          <a:spcPct val="0"/>
        </a:spcAft>
        <a:defRPr sz="4400">
          <a:solidFill>
            <a:schemeClr val="tx1"/>
          </a:solidFill>
          <a:latin typeface="Tahoma" charset="0"/>
        </a:defRPr>
      </a:lvl3pPr>
      <a:lvl4pPr algn="ctr" rtl="0" eaLnBrk="0" fontAlgn="base" hangingPunct="0">
        <a:spcBef>
          <a:spcPct val="0"/>
        </a:spcBef>
        <a:spcAft>
          <a:spcPct val="0"/>
        </a:spcAft>
        <a:defRPr sz="4400">
          <a:solidFill>
            <a:schemeClr val="tx1"/>
          </a:solidFill>
          <a:latin typeface="Tahoma" charset="0"/>
        </a:defRPr>
      </a:lvl4pPr>
      <a:lvl5pPr algn="ctr" rtl="0" eaLnBrk="0" fontAlgn="base" hangingPunct="0">
        <a:spcBef>
          <a:spcPct val="0"/>
        </a:spcBef>
        <a:spcAft>
          <a:spcPct val="0"/>
        </a:spcAft>
        <a:defRPr sz="4400">
          <a:solidFill>
            <a:schemeClr val="tx1"/>
          </a:solidFill>
          <a:latin typeface="Tahoma" charset="0"/>
        </a:defRPr>
      </a:lvl5pPr>
      <a:lvl6pPr marL="456951" algn="ctr" rtl="0" fontAlgn="base">
        <a:spcBef>
          <a:spcPct val="0"/>
        </a:spcBef>
        <a:spcAft>
          <a:spcPct val="0"/>
        </a:spcAft>
        <a:defRPr sz="4400">
          <a:solidFill>
            <a:schemeClr val="tx1"/>
          </a:solidFill>
          <a:latin typeface="Tahoma" charset="0"/>
        </a:defRPr>
      </a:lvl6pPr>
      <a:lvl7pPr marL="913924" algn="ctr" rtl="0" fontAlgn="base">
        <a:spcBef>
          <a:spcPct val="0"/>
        </a:spcBef>
        <a:spcAft>
          <a:spcPct val="0"/>
        </a:spcAft>
        <a:defRPr sz="4400">
          <a:solidFill>
            <a:schemeClr val="tx1"/>
          </a:solidFill>
          <a:latin typeface="Tahoma" charset="0"/>
        </a:defRPr>
      </a:lvl7pPr>
      <a:lvl8pPr marL="1370886" algn="ctr" rtl="0" fontAlgn="base">
        <a:spcBef>
          <a:spcPct val="0"/>
        </a:spcBef>
        <a:spcAft>
          <a:spcPct val="0"/>
        </a:spcAft>
        <a:defRPr sz="4400">
          <a:solidFill>
            <a:schemeClr val="tx1"/>
          </a:solidFill>
          <a:latin typeface="Tahoma" charset="0"/>
        </a:defRPr>
      </a:lvl8pPr>
      <a:lvl9pPr marL="1827848" algn="ctr" rtl="0" fontAlgn="base">
        <a:spcBef>
          <a:spcPct val="0"/>
        </a:spcBef>
        <a:spcAft>
          <a:spcPct val="0"/>
        </a:spcAft>
        <a:defRPr sz="4400">
          <a:solidFill>
            <a:schemeClr val="tx1"/>
          </a:solidFill>
          <a:latin typeface="Tahoma" charset="0"/>
        </a:defRPr>
      </a:lvl9pPr>
    </p:titleStyle>
    <p:bodyStyle>
      <a:lvl1pPr marL="342730" indent="-342730" algn="l" rtl="0" eaLnBrk="0" fontAlgn="base" hangingPunct="0">
        <a:spcBef>
          <a:spcPct val="20000"/>
        </a:spcBef>
        <a:spcAft>
          <a:spcPct val="0"/>
        </a:spcAft>
        <a:buChar char="•"/>
        <a:defRPr sz="3200">
          <a:solidFill>
            <a:schemeClr val="tx1"/>
          </a:solidFill>
          <a:latin typeface="+mn-lt"/>
          <a:ea typeface="+mn-ea"/>
          <a:cs typeface="+mn-cs"/>
        </a:defRPr>
      </a:lvl1pPr>
      <a:lvl2pPr marL="742559" indent="-285610" algn="l" rtl="0" eaLnBrk="0" fontAlgn="base" hangingPunct="0">
        <a:spcBef>
          <a:spcPct val="20000"/>
        </a:spcBef>
        <a:spcAft>
          <a:spcPct val="0"/>
        </a:spcAft>
        <a:buChar char="–"/>
        <a:defRPr sz="2800">
          <a:solidFill>
            <a:schemeClr val="tx1"/>
          </a:solidFill>
          <a:latin typeface="+mn-lt"/>
        </a:defRPr>
      </a:lvl2pPr>
      <a:lvl3pPr marL="1142410" indent="-228488" algn="l" rtl="0" eaLnBrk="0" fontAlgn="base" hangingPunct="0">
        <a:spcBef>
          <a:spcPct val="20000"/>
        </a:spcBef>
        <a:spcAft>
          <a:spcPct val="0"/>
        </a:spcAft>
        <a:buChar char="•"/>
        <a:defRPr sz="2400">
          <a:solidFill>
            <a:schemeClr val="tx1"/>
          </a:solidFill>
          <a:latin typeface="+mn-lt"/>
        </a:defRPr>
      </a:lvl3pPr>
      <a:lvl4pPr marL="1599360" indent="-228488" algn="l" rtl="0" eaLnBrk="0" fontAlgn="base" hangingPunct="0">
        <a:spcBef>
          <a:spcPct val="20000"/>
        </a:spcBef>
        <a:spcAft>
          <a:spcPct val="0"/>
        </a:spcAft>
        <a:buChar char="–"/>
        <a:defRPr sz="2000">
          <a:solidFill>
            <a:schemeClr val="tx1"/>
          </a:solidFill>
          <a:latin typeface="+mn-lt"/>
        </a:defRPr>
      </a:lvl4pPr>
      <a:lvl5pPr marL="2056311" indent="-228488" algn="l" rtl="0" eaLnBrk="0" fontAlgn="base" hangingPunct="0">
        <a:spcBef>
          <a:spcPct val="20000"/>
        </a:spcBef>
        <a:spcAft>
          <a:spcPct val="0"/>
        </a:spcAft>
        <a:buChar char="»"/>
        <a:defRPr sz="2000">
          <a:solidFill>
            <a:schemeClr val="tx1"/>
          </a:solidFill>
          <a:latin typeface="+mn-lt"/>
        </a:defRPr>
      </a:lvl5pPr>
      <a:lvl6pPr marL="2513284" indent="-228488" algn="l" rtl="0" fontAlgn="base">
        <a:spcBef>
          <a:spcPct val="20000"/>
        </a:spcBef>
        <a:spcAft>
          <a:spcPct val="0"/>
        </a:spcAft>
        <a:buChar char="»"/>
        <a:defRPr sz="2000">
          <a:solidFill>
            <a:schemeClr val="tx1"/>
          </a:solidFill>
          <a:latin typeface="+mn-lt"/>
        </a:defRPr>
      </a:lvl6pPr>
      <a:lvl7pPr marL="2970246" indent="-228488" algn="l" rtl="0" fontAlgn="base">
        <a:spcBef>
          <a:spcPct val="20000"/>
        </a:spcBef>
        <a:spcAft>
          <a:spcPct val="0"/>
        </a:spcAft>
        <a:buChar char="»"/>
        <a:defRPr sz="2000">
          <a:solidFill>
            <a:schemeClr val="tx1"/>
          </a:solidFill>
          <a:latin typeface="+mn-lt"/>
        </a:defRPr>
      </a:lvl7pPr>
      <a:lvl8pPr marL="3427208" indent="-228488" algn="l" rtl="0" fontAlgn="base">
        <a:spcBef>
          <a:spcPct val="20000"/>
        </a:spcBef>
        <a:spcAft>
          <a:spcPct val="0"/>
        </a:spcAft>
        <a:buChar char="»"/>
        <a:defRPr sz="2000">
          <a:solidFill>
            <a:schemeClr val="tx1"/>
          </a:solidFill>
          <a:latin typeface="+mn-lt"/>
        </a:defRPr>
      </a:lvl8pPr>
      <a:lvl9pPr marL="3884182" indent="-228488" algn="l" rtl="0" fontAlgn="base">
        <a:spcBef>
          <a:spcPct val="20000"/>
        </a:spcBef>
        <a:spcAft>
          <a:spcPct val="0"/>
        </a:spcAft>
        <a:buChar char="»"/>
        <a:defRPr sz="2000">
          <a:solidFill>
            <a:schemeClr val="tx1"/>
          </a:solidFill>
          <a:latin typeface="+mn-lt"/>
        </a:defRPr>
      </a:lvl9pPr>
    </p:bodyStyle>
    <p:otherStyle>
      <a:defPPr>
        <a:defRPr lang="nl-NL"/>
      </a:defPPr>
      <a:lvl1pPr marL="0" algn="l" defTabSz="913924" rtl="0" eaLnBrk="1" latinLnBrk="0" hangingPunct="1">
        <a:defRPr sz="1900" kern="1200">
          <a:solidFill>
            <a:schemeClr val="tx1"/>
          </a:solidFill>
          <a:latin typeface="+mn-lt"/>
          <a:ea typeface="+mn-ea"/>
          <a:cs typeface="+mn-cs"/>
        </a:defRPr>
      </a:lvl1pPr>
      <a:lvl2pPr marL="456951" algn="l" defTabSz="913924" rtl="0" eaLnBrk="1" latinLnBrk="0" hangingPunct="1">
        <a:defRPr sz="1900" kern="1200">
          <a:solidFill>
            <a:schemeClr val="tx1"/>
          </a:solidFill>
          <a:latin typeface="+mn-lt"/>
          <a:ea typeface="+mn-ea"/>
          <a:cs typeface="+mn-cs"/>
        </a:defRPr>
      </a:lvl2pPr>
      <a:lvl3pPr marL="913924" algn="l" defTabSz="913924" rtl="0" eaLnBrk="1" latinLnBrk="0" hangingPunct="1">
        <a:defRPr sz="1900" kern="1200">
          <a:solidFill>
            <a:schemeClr val="tx1"/>
          </a:solidFill>
          <a:latin typeface="+mn-lt"/>
          <a:ea typeface="+mn-ea"/>
          <a:cs typeface="+mn-cs"/>
        </a:defRPr>
      </a:lvl3pPr>
      <a:lvl4pPr marL="1370886" algn="l" defTabSz="913924" rtl="0" eaLnBrk="1" latinLnBrk="0" hangingPunct="1">
        <a:defRPr sz="1900" kern="1200">
          <a:solidFill>
            <a:schemeClr val="tx1"/>
          </a:solidFill>
          <a:latin typeface="+mn-lt"/>
          <a:ea typeface="+mn-ea"/>
          <a:cs typeface="+mn-cs"/>
        </a:defRPr>
      </a:lvl4pPr>
      <a:lvl5pPr marL="1827848" algn="l" defTabSz="913924" rtl="0" eaLnBrk="1" latinLnBrk="0" hangingPunct="1">
        <a:defRPr sz="1900" kern="1200">
          <a:solidFill>
            <a:schemeClr val="tx1"/>
          </a:solidFill>
          <a:latin typeface="+mn-lt"/>
          <a:ea typeface="+mn-ea"/>
          <a:cs typeface="+mn-cs"/>
        </a:defRPr>
      </a:lvl5pPr>
      <a:lvl6pPr marL="2284822" algn="l" defTabSz="913924" rtl="0" eaLnBrk="1" latinLnBrk="0" hangingPunct="1">
        <a:defRPr sz="1900" kern="1200">
          <a:solidFill>
            <a:schemeClr val="tx1"/>
          </a:solidFill>
          <a:latin typeface="+mn-lt"/>
          <a:ea typeface="+mn-ea"/>
          <a:cs typeface="+mn-cs"/>
        </a:defRPr>
      </a:lvl6pPr>
      <a:lvl7pPr marL="2741770" algn="l" defTabSz="913924" rtl="0" eaLnBrk="1" latinLnBrk="0" hangingPunct="1">
        <a:defRPr sz="1900" kern="1200">
          <a:solidFill>
            <a:schemeClr val="tx1"/>
          </a:solidFill>
          <a:latin typeface="+mn-lt"/>
          <a:ea typeface="+mn-ea"/>
          <a:cs typeface="+mn-cs"/>
        </a:defRPr>
      </a:lvl7pPr>
      <a:lvl8pPr marL="3198720" algn="l" defTabSz="913924" rtl="0" eaLnBrk="1" latinLnBrk="0" hangingPunct="1">
        <a:defRPr sz="1900" kern="1200">
          <a:solidFill>
            <a:schemeClr val="tx1"/>
          </a:solidFill>
          <a:latin typeface="+mn-lt"/>
          <a:ea typeface="+mn-ea"/>
          <a:cs typeface="+mn-cs"/>
        </a:defRPr>
      </a:lvl8pPr>
      <a:lvl9pPr marL="3655671" algn="l" defTabSz="913924"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10/10/2022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‹nr.›</a:t>
            </a:fld>
            <a:endParaRPr lang="en-US" dirty="0"/>
          </a:p>
        </p:txBody>
      </p:sp>
    </p:spTree>
    <p:extLst>
      <p:ext uri="{BB962C8B-B14F-4D97-AF65-F5344CB8AC3E}">
        <p14:creationId xmlns:p14="http://schemas.microsoft.com/office/powerpoint/2010/main" val="3390820823"/>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9.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0.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0.xml"/></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customXml" Target="../ink/ink1.xml"/><Relationship Id="rId1" Type="http://schemas.openxmlformats.org/officeDocument/2006/relationships/slideLayout" Target="../slideLayouts/slideLayout70.xml"/><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7.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3.jpeg"/><Relationship Id="rId4" Type="http://schemas.openxmlformats.org/officeDocument/2006/relationships/image" Target="../media/image18.png"/><Relationship Id="rId9" Type="http://schemas.openxmlformats.org/officeDocument/2006/relationships/hyperlink" Target="https://www.youtube.com/watch?v=mGWe1wZP7W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3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7.jpeg"/><Relationship Id="rId7"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5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 Id="rId9" Type="http://schemas.openxmlformats.org/officeDocument/2006/relationships/image" Target="../media/image3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2" name="Titel 1">
            <a:extLst>
              <a:ext uri="{FF2B5EF4-FFF2-40B4-BE49-F238E27FC236}">
                <a16:creationId xmlns:a16="http://schemas.microsoft.com/office/drawing/2014/main" id="{4AE21B9D-D62F-2245-AA37-CF4E83E12124}"/>
              </a:ext>
            </a:extLst>
          </p:cNvPr>
          <p:cNvSpPr>
            <a:spLocks noGrp="1"/>
          </p:cNvSpPr>
          <p:nvPr>
            <p:ph type="ctrTitle"/>
          </p:nvPr>
        </p:nvSpPr>
        <p:spPr>
          <a:xfrm>
            <a:off x="1080914" y="14969"/>
            <a:ext cx="6677047" cy="3573516"/>
          </a:xfrm>
        </p:spPr>
        <p:txBody>
          <a:bodyPr>
            <a:normAutofit/>
          </a:bodyPr>
          <a:lstStyle/>
          <a:p>
            <a:r>
              <a:rPr lang="nl-NL" sz="5800" dirty="0">
                <a:latin typeface="Georgia" panose="02040502050405020303" pitchFamily="18" charset="0"/>
              </a:rPr>
              <a:t>Zingeving en het Diamantmodel – Algemeen</a:t>
            </a:r>
          </a:p>
        </p:txBody>
      </p:sp>
      <p:sp>
        <p:nvSpPr>
          <p:cNvPr id="102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BA60A7"/>
          </a:solidFill>
          <a:ln w="38100" cap="rnd">
            <a:solidFill>
              <a:srgbClr val="BA60A7"/>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pic>
        <p:nvPicPr>
          <p:cNvPr id="6" name="Afbeelding 5">
            <a:extLst>
              <a:ext uri="{FF2B5EF4-FFF2-40B4-BE49-F238E27FC236}">
                <a16:creationId xmlns:a16="http://schemas.microsoft.com/office/drawing/2014/main" id="{2476C9EB-036E-CF42-9FEF-94430393C1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40216" y="548680"/>
            <a:ext cx="3633044" cy="3428952"/>
          </a:xfrm>
          <a:prstGeom prst="rect">
            <a:avLst/>
          </a:prstGeom>
        </p:spPr>
      </p:pic>
      <p:pic>
        <p:nvPicPr>
          <p:cNvPr id="7" name="Afbeelding 6">
            <a:extLst>
              <a:ext uri="{FF2B5EF4-FFF2-40B4-BE49-F238E27FC236}">
                <a16:creationId xmlns:a16="http://schemas.microsoft.com/office/drawing/2014/main" id="{2407E28F-8E58-674D-90E3-0425770FCC71}"/>
              </a:ext>
            </a:extLst>
          </p:cNvPr>
          <p:cNvPicPr>
            <a:picLocks noChangeAspect="1"/>
          </p:cNvPicPr>
          <p:nvPr/>
        </p:nvPicPr>
        <p:blipFill>
          <a:blip r:embed="rId4" cstate="print"/>
          <a:stretch>
            <a:fillRect/>
          </a:stretch>
        </p:blipFill>
        <p:spPr>
          <a:xfrm>
            <a:off x="1199456" y="4797152"/>
            <a:ext cx="1379728" cy="1453402"/>
          </a:xfrm>
          <a:prstGeom prst="rect">
            <a:avLst/>
          </a:prstGeom>
        </p:spPr>
      </p:pic>
      <p:pic>
        <p:nvPicPr>
          <p:cNvPr id="2050" name="Picture 2" descr="ZonMw logo, link naar ZonMw homepage">
            <a:extLst>
              <a:ext uri="{FF2B5EF4-FFF2-40B4-BE49-F238E27FC236}">
                <a16:creationId xmlns:a16="http://schemas.microsoft.com/office/drawing/2014/main" id="{270E382C-D77C-594E-AF9C-6B29BDE1934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443825" y="5686860"/>
            <a:ext cx="1675226" cy="39088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41499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1012055" y="365125"/>
            <a:ext cx="10341745" cy="1325563"/>
          </a:xfrm>
        </p:spPr>
        <p:txBody>
          <a:bodyPr/>
          <a:lstStyle/>
          <a:p>
            <a:pPr eaLnBrk="1" hangingPunct="1"/>
            <a:r>
              <a:rPr lang="en-GB" altLang="de-DE" dirty="0" err="1">
                <a:latin typeface="Calibri" pitchFamily="34" charset="0"/>
              </a:rPr>
              <a:t>Waar</a:t>
            </a:r>
            <a:r>
              <a:rPr lang="en-GB" altLang="de-DE" dirty="0">
                <a:latin typeface="Calibri" pitchFamily="34" charset="0"/>
              </a:rPr>
              <a:t> </a:t>
            </a:r>
            <a:r>
              <a:rPr lang="en-GB" altLang="de-DE" dirty="0" err="1">
                <a:latin typeface="Calibri" pitchFamily="34" charset="0"/>
              </a:rPr>
              <a:t>ben</a:t>
            </a:r>
            <a:r>
              <a:rPr lang="en-GB" altLang="de-DE" dirty="0">
                <a:latin typeface="Calibri" pitchFamily="34" charset="0"/>
              </a:rPr>
              <a:t> je in </a:t>
            </a:r>
            <a:r>
              <a:rPr lang="en-GB" altLang="de-DE" dirty="0" err="1">
                <a:latin typeface="Calibri" pitchFamily="34" charset="0"/>
              </a:rPr>
              <a:t>geworteld</a:t>
            </a:r>
            <a:r>
              <a:rPr lang="en-GB" altLang="de-DE" dirty="0">
                <a:latin typeface="Calibri" pitchFamily="34" charset="0"/>
              </a:rPr>
              <a:t>?</a:t>
            </a:r>
          </a:p>
        </p:txBody>
      </p:sp>
      <p:pic>
        <p:nvPicPr>
          <p:cNvPr id="3" name="Afbeelding 2" descr="Afbeelding met venster, plant, boom, dag&#10;&#10;Automatisch gegenereerde beschrijving">
            <a:extLst>
              <a:ext uri="{FF2B5EF4-FFF2-40B4-BE49-F238E27FC236}">
                <a16:creationId xmlns:a16="http://schemas.microsoft.com/office/drawing/2014/main" id="{BB820F5F-5DE4-9427-07EC-962B0F07CEDC}"/>
              </a:ext>
            </a:extLst>
          </p:cNvPr>
          <p:cNvPicPr>
            <a:picLocks noChangeAspect="1"/>
          </p:cNvPicPr>
          <p:nvPr/>
        </p:nvPicPr>
        <p:blipFill rotWithShape="1">
          <a:blip r:embed="rId2">
            <a:extLst>
              <a:ext uri="{28A0092B-C50C-407E-A947-70E740481C1C}">
                <a14:useLocalDpi xmlns:a14="http://schemas.microsoft.com/office/drawing/2010/main" val="0"/>
              </a:ext>
            </a:extLst>
          </a:blip>
          <a:srcRect t="-7412" b="23414"/>
          <a:stretch/>
        </p:blipFill>
        <p:spPr>
          <a:xfrm>
            <a:off x="2209800" y="1412775"/>
            <a:ext cx="7772400" cy="489654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695407" y="332656"/>
            <a:ext cx="11055657" cy="1143000"/>
          </a:xfrm>
        </p:spPr>
        <p:txBody>
          <a:bodyPr/>
          <a:lstStyle/>
          <a:p>
            <a:pPr eaLnBrk="1" hangingPunct="1"/>
            <a:r>
              <a:rPr lang="nl-NL" altLang="de-DE" dirty="0">
                <a:latin typeface="Calibri" pitchFamily="34" charset="0"/>
              </a:rPr>
              <a:t>Waar ben je op je levensreis?</a:t>
            </a:r>
            <a:endParaRPr lang="en-GB" altLang="de-DE" dirty="0">
              <a:latin typeface="Calibri" pitchFamily="34" charset="0"/>
            </a:endParaRPr>
          </a:p>
        </p:txBody>
      </p:sp>
      <p:pic>
        <p:nvPicPr>
          <p:cNvPr id="3" name="Afbeelding 2" descr="Afbeelding met lucht, water, buiten, mensen&#10;&#10;Automatisch gegenereerde beschrijving">
            <a:extLst>
              <a:ext uri="{FF2B5EF4-FFF2-40B4-BE49-F238E27FC236}">
                <a16:creationId xmlns:a16="http://schemas.microsoft.com/office/drawing/2014/main" id="{A71A2A89-94C0-B78E-A670-D4EFA6EA618F}"/>
              </a:ext>
            </a:extLst>
          </p:cNvPr>
          <p:cNvPicPr>
            <a:picLocks noChangeAspect="1"/>
          </p:cNvPicPr>
          <p:nvPr/>
        </p:nvPicPr>
        <p:blipFill rotWithShape="1">
          <a:blip r:embed="rId2">
            <a:extLst>
              <a:ext uri="{28A0092B-C50C-407E-A947-70E740481C1C}">
                <a14:useLocalDpi xmlns:a14="http://schemas.microsoft.com/office/drawing/2010/main" val="0"/>
              </a:ext>
            </a:extLst>
          </a:blip>
          <a:srcRect t="6826" b="15194"/>
          <a:stretch/>
        </p:blipFill>
        <p:spPr>
          <a:xfrm>
            <a:off x="2209800" y="1628800"/>
            <a:ext cx="7772400" cy="454563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A7D0E-C74F-4C4E-A5A6-A527C43FE256}"/>
              </a:ext>
            </a:extLst>
          </p:cNvPr>
          <p:cNvSpPr>
            <a:spLocks noGrp="1"/>
          </p:cNvSpPr>
          <p:nvPr>
            <p:ph type="title"/>
          </p:nvPr>
        </p:nvSpPr>
        <p:spPr/>
        <p:txBody>
          <a:bodyPr>
            <a:normAutofit fontScale="90000"/>
          </a:bodyPr>
          <a:lstStyle/>
          <a:p>
            <a:r>
              <a:rPr lang="nl-NL" dirty="0"/>
              <a:t>Interpretatie (1-2) en innerlijke ruimte (3) </a:t>
            </a:r>
          </a:p>
        </p:txBody>
      </p:sp>
      <p:sp>
        <p:nvSpPr>
          <p:cNvPr id="3" name="Tijdelijke aanduiding voor inhoud 2">
            <a:extLst>
              <a:ext uri="{FF2B5EF4-FFF2-40B4-BE49-F238E27FC236}">
                <a16:creationId xmlns:a16="http://schemas.microsoft.com/office/drawing/2014/main" id="{F4286440-C4A8-3448-82A4-7105C0F43D64}"/>
              </a:ext>
            </a:extLst>
          </p:cNvPr>
          <p:cNvSpPr>
            <a:spLocks noGrp="1"/>
          </p:cNvSpPr>
          <p:nvPr>
            <p:ph idx="1"/>
          </p:nvPr>
        </p:nvSpPr>
        <p:spPr/>
        <p:txBody>
          <a:bodyPr/>
          <a:lstStyle/>
          <a:p>
            <a:pPr marL="514350" indent="-514350">
              <a:buFont typeface="+mj-lt"/>
              <a:buAutoNum type="arabicParenR"/>
            </a:pPr>
            <a:r>
              <a:rPr lang="nl-NL" dirty="0"/>
              <a:t>Zingeving gaat over betekenis en verbinding, en dat begint al ver voordat we leren spreken. Het zit in dromen, </a:t>
            </a:r>
            <a:r>
              <a:rPr lang="nl-NL" dirty="0" err="1"/>
              <a:t>intuïties</a:t>
            </a:r>
            <a:r>
              <a:rPr lang="nl-NL" dirty="0"/>
              <a:t>, verlangens, symbolen, rituelen, metaforen etc.;</a:t>
            </a:r>
          </a:p>
          <a:p>
            <a:pPr marL="514350" indent="-514350">
              <a:buFont typeface="+mj-lt"/>
              <a:buAutoNum type="arabicParenR"/>
            </a:pPr>
            <a:r>
              <a:rPr lang="nl-NL" dirty="0"/>
              <a:t>Betekenis is veelgelaagd, polyfoon (soms tegengesteld), of verwijzend naar wat voorbij de taal ligt;</a:t>
            </a:r>
          </a:p>
          <a:p>
            <a:pPr marL="514350" indent="-514350">
              <a:buFont typeface="+mj-lt"/>
              <a:buAutoNum type="arabicParenR"/>
            </a:pPr>
            <a:r>
              <a:rPr lang="nl-NL" dirty="0"/>
              <a:t>De ontdekking van betekenis kan worden gehinderd, geblokkeerd, en beïnvloed door stemmingen, emoties en psychologische processen.</a:t>
            </a:r>
          </a:p>
        </p:txBody>
      </p:sp>
    </p:spTree>
    <p:extLst>
      <p:ext uri="{BB962C8B-B14F-4D97-AF65-F5344CB8AC3E}">
        <p14:creationId xmlns:p14="http://schemas.microsoft.com/office/powerpoint/2010/main" val="3349113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14338" name="Rectangle 2"/>
          <p:cNvSpPr>
            <a:spLocks noGrp="1" noChangeArrowheads="1"/>
          </p:cNvSpPr>
          <p:nvPr>
            <p:ph type="title"/>
          </p:nvPr>
        </p:nvSpPr>
        <p:spPr>
          <a:xfrm>
            <a:off x="5297762" y="329184"/>
            <a:ext cx="6251110" cy="1783080"/>
          </a:xfrm>
        </p:spPr>
        <p:txBody>
          <a:bodyPr anchor="b">
            <a:normAutofit/>
          </a:bodyPr>
          <a:lstStyle/>
          <a:p>
            <a:r>
              <a:rPr lang="nl-NL" altLang="nl-NL" sz="6700"/>
              <a:t>Een oude dame</a:t>
            </a:r>
          </a:p>
        </p:txBody>
      </p:sp>
      <p:sp>
        <p:nvSpPr>
          <p:cNvPr id="138"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3AC385"/>
          </a:solidFill>
          <a:ln w="38100" cap="rnd">
            <a:solidFill>
              <a:srgbClr val="3AC385"/>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155651" name="Rectangle 3"/>
          <p:cNvSpPr>
            <a:spLocks noGrp="1" noChangeArrowheads="1"/>
          </p:cNvSpPr>
          <p:nvPr>
            <p:ph type="body" idx="1"/>
          </p:nvPr>
        </p:nvSpPr>
        <p:spPr>
          <a:xfrm>
            <a:off x="5297762" y="2706624"/>
            <a:ext cx="6251110" cy="3483864"/>
          </a:xfrm>
        </p:spPr>
        <p:txBody>
          <a:bodyPr>
            <a:normAutofit/>
          </a:bodyPr>
          <a:lstStyle/>
          <a:p>
            <a:pPr>
              <a:lnSpc>
                <a:spcPct val="100000"/>
              </a:lnSpc>
              <a:buFontTx/>
              <a:buNone/>
            </a:pPr>
            <a:r>
              <a:rPr lang="nl-NL" altLang="nl-NL" sz="2400" u="sng" dirty="0"/>
              <a:t>Ruimte in de zorgverlener</a:t>
            </a:r>
          </a:p>
          <a:p>
            <a:pPr>
              <a:lnSpc>
                <a:spcPct val="100000"/>
              </a:lnSpc>
            </a:pPr>
            <a:r>
              <a:rPr lang="nl-NL" altLang="nl-NL" sz="2400" dirty="0"/>
              <a:t>luisteren: de vraag open aanhoren</a:t>
            </a:r>
          </a:p>
          <a:p>
            <a:pPr>
              <a:lnSpc>
                <a:spcPct val="100000"/>
              </a:lnSpc>
            </a:pPr>
            <a:r>
              <a:rPr lang="nl-NL" altLang="nl-NL" sz="2400" dirty="0"/>
              <a:t>antwoorden: de vraag geopend teruggeven</a:t>
            </a:r>
          </a:p>
          <a:p>
            <a:pPr>
              <a:lnSpc>
                <a:spcPct val="100000"/>
              </a:lnSpc>
              <a:buFontTx/>
              <a:buNone/>
            </a:pPr>
            <a:endParaRPr lang="nl-NL" altLang="nl-NL" sz="2400" dirty="0"/>
          </a:p>
          <a:p>
            <a:pPr>
              <a:lnSpc>
                <a:spcPct val="100000"/>
              </a:lnSpc>
              <a:buFontTx/>
              <a:buNone/>
            </a:pPr>
            <a:r>
              <a:rPr lang="nl-NL" altLang="nl-NL" sz="2400" u="sng" dirty="0"/>
              <a:t>Ruimte in de zieke</a:t>
            </a:r>
          </a:p>
          <a:p>
            <a:pPr>
              <a:lnSpc>
                <a:spcPct val="100000"/>
              </a:lnSpc>
            </a:pPr>
            <a:r>
              <a:rPr lang="nl-NL" altLang="nl-NL" sz="2400" dirty="0"/>
              <a:t>beleving en emoties</a:t>
            </a:r>
          </a:p>
          <a:p>
            <a:pPr>
              <a:lnSpc>
                <a:spcPct val="100000"/>
              </a:lnSpc>
            </a:pPr>
            <a:r>
              <a:rPr lang="nl-NL" altLang="nl-NL" sz="2400" dirty="0"/>
              <a:t>openen van nieuwe perspectieven </a:t>
            </a:r>
          </a:p>
        </p:txBody>
      </p:sp>
      <p:pic>
        <p:nvPicPr>
          <p:cNvPr id="3" name="Afbeelding 2" descr="Afbeelding met tekst, fotolijstje&#10;&#10;Automatisch gegenereerde beschrijving">
            <a:extLst>
              <a:ext uri="{FF2B5EF4-FFF2-40B4-BE49-F238E27FC236}">
                <a16:creationId xmlns:a16="http://schemas.microsoft.com/office/drawing/2014/main" id="{31E23A21-469E-3316-B910-5D954CFB9F2A}"/>
              </a:ext>
            </a:extLst>
          </p:cNvPr>
          <p:cNvPicPr>
            <a:picLocks noChangeAspect="1"/>
          </p:cNvPicPr>
          <p:nvPr/>
        </p:nvPicPr>
        <p:blipFill rotWithShape="1">
          <a:blip r:embed="rId3">
            <a:extLst>
              <a:ext uri="{28A0092B-C50C-407E-A947-70E740481C1C}">
                <a14:useLocalDpi xmlns:a14="http://schemas.microsoft.com/office/drawing/2010/main" val="0"/>
              </a:ext>
            </a:extLst>
          </a:blip>
          <a:srcRect l="9504" t="3689" r="17496" b="7112"/>
          <a:stretch/>
        </p:blipFill>
        <p:spPr>
          <a:xfrm>
            <a:off x="759812" y="370332"/>
            <a:ext cx="3754723" cy="6117336"/>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5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1"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71" name="Rectangle 1537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3"/>
          <p:cNvSpPr>
            <a:spLocks noGrp="1" noChangeArrowheads="1"/>
          </p:cNvSpPr>
          <p:nvPr>
            <p:ph type="title"/>
          </p:nvPr>
        </p:nvSpPr>
        <p:spPr>
          <a:xfrm>
            <a:off x="640080" y="4777739"/>
            <a:ext cx="3418990" cy="1412119"/>
          </a:xfrm>
        </p:spPr>
        <p:txBody>
          <a:bodyPr vert="horz" lIns="91440" tIns="45720" rIns="91440" bIns="45720" rtlCol="0" anchor="ctr">
            <a:normAutofit/>
          </a:bodyPr>
          <a:lstStyle/>
          <a:p>
            <a:pPr>
              <a:lnSpc>
                <a:spcPct val="90000"/>
              </a:lnSpc>
            </a:pPr>
            <a:r>
              <a:rPr lang="en-US" altLang="nl-NL"/>
              <a:t>Innerlijke ruimte</a:t>
            </a:r>
          </a:p>
        </p:txBody>
      </p:sp>
      <p:pic>
        <p:nvPicPr>
          <p:cNvPr id="3" name="Afbeelding 2" descr="Afbeelding met lucht, buiten, wolken, natuur&#10;&#10;Automatisch gegenereerde beschrijving">
            <a:extLst>
              <a:ext uri="{FF2B5EF4-FFF2-40B4-BE49-F238E27FC236}">
                <a16:creationId xmlns:a16="http://schemas.microsoft.com/office/drawing/2014/main" id="{157281AA-3342-3DEE-6DA9-85A6DACE142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5373"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539AEB"/>
          </a:solidFill>
          <a:ln w="38100" cap="rnd">
            <a:solidFill>
              <a:srgbClr val="539AEB"/>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3" name="Text Box 4"/>
          <p:cNvSpPr txBox="1">
            <a:spLocks noChangeArrowheads="1"/>
          </p:cNvSpPr>
          <p:nvPr/>
        </p:nvSpPr>
        <p:spPr bwMode="auto">
          <a:xfrm>
            <a:off x="4654294" y="4777739"/>
            <a:ext cx="6897626" cy="1399223"/>
          </a:xfrm>
          <a:prstGeom prst="rect">
            <a:avLst/>
          </a:prstGeom>
        </p:spPr>
        <p:txBody>
          <a:bodyPr vert="horz" lIns="91440" tIns="45720" rIns="91440" bIns="45720" rtlCol="0" anchor="ctr">
            <a:normAutofit/>
          </a:bodyPr>
          <a:lstStyle/>
          <a:p>
            <a:pPr marL="0" marR="0" lvl="0" indent="-228600" fontAlgn="auto">
              <a:lnSpc>
                <a:spcPct val="110000"/>
              </a:lnSpc>
              <a:spcBef>
                <a:spcPct val="50000"/>
              </a:spcBef>
              <a:spcAft>
                <a:spcPts val="0"/>
              </a:spcAft>
              <a:buClrTx/>
              <a:buSzTx/>
              <a:buFont typeface="Arial" panose="020B0604020202020204" pitchFamily="34" charset="0"/>
              <a:buChar char="•"/>
              <a:tabLst/>
              <a:defRPr/>
            </a:pPr>
            <a:r>
              <a:rPr kumimoji="0" lang="en-US" altLang="nl-NL" sz="1800" b="0" i="0" u="none" strike="noStrike" cap="none" spc="0" normalizeH="0" baseline="0" noProof="0" dirty="0">
                <a:ln>
                  <a:noFill/>
                </a:ln>
                <a:effectLst/>
                <a:uLnTx/>
                <a:uFillTx/>
                <a:latin typeface="+mn-lt"/>
              </a:rPr>
              <a:t>… in de </a:t>
            </a:r>
            <a:r>
              <a:rPr kumimoji="0" lang="en-US" altLang="nl-NL" sz="1800" b="0" i="0" u="none" strike="noStrike" cap="none" spc="0" normalizeH="0" baseline="0" noProof="0" dirty="0" err="1">
                <a:ln>
                  <a:noFill/>
                </a:ln>
                <a:effectLst/>
                <a:uLnTx/>
                <a:uFillTx/>
                <a:latin typeface="+mn-lt"/>
              </a:rPr>
              <a:t>zorgverlener</a:t>
            </a:r>
            <a:endParaRPr kumimoji="0" lang="en-US" altLang="nl-NL" sz="1800" b="0" i="0" u="none" strike="noStrike" cap="none" spc="0" normalizeH="0" baseline="0" noProof="0" dirty="0">
              <a:ln>
                <a:noFill/>
              </a:ln>
              <a:effectLst/>
              <a:uLnTx/>
              <a:uFillTx/>
              <a:latin typeface="+mn-lt"/>
            </a:endParaRPr>
          </a:p>
          <a:p>
            <a:pPr marL="0" marR="0" lvl="0" indent="-228600" fontAlgn="auto">
              <a:lnSpc>
                <a:spcPct val="110000"/>
              </a:lnSpc>
              <a:spcBef>
                <a:spcPct val="50000"/>
              </a:spcBef>
              <a:spcAft>
                <a:spcPts val="0"/>
              </a:spcAft>
              <a:buClrTx/>
              <a:buSzTx/>
              <a:buFont typeface="Arial" panose="020B0604020202020204" pitchFamily="34" charset="0"/>
              <a:buChar char="•"/>
              <a:tabLst/>
              <a:defRPr/>
            </a:pPr>
            <a:r>
              <a:rPr kumimoji="0" lang="en-US" altLang="nl-NL" sz="1800" b="0" i="0" u="none" strike="noStrike" cap="none" spc="0" normalizeH="0" baseline="0" noProof="0" dirty="0">
                <a:ln>
                  <a:noFill/>
                </a:ln>
                <a:effectLst/>
                <a:uLnTx/>
                <a:uFillTx/>
                <a:latin typeface="+mn-lt"/>
              </a:rPr>
              <a:t>… in de </a:t>
            </a:r>
            <a:r>
              <a:rPr kumimoji="0" lang="en-US" altLang="nl-NL" sz="1800" b="0" i="0" u="none" strike="noStrike" cap="none" spc="0" normalizeH="0" baseline="0" noProof="0" dirty="0" err="1">
                <a:ln>
                  <a:noFill/>
                </a:ln>
                <a:effectLst/>
                <a:uLnTx/>
                <a:uFillTx/>
                <a:latin typeface="+mn-lt"/>
              </a:rPr>
              <a:t>zieke</a:t>
            </a:r>
            <a:endParaRPr kumimoji="0" lang="en-US" altLang="nl-NL" sz="1800" b="0" i="0" u="none" strike="noStrike" cap="none" spc="0" normalizeH="0" baseline="0" noProof="0" dirty="0">
              <a:ln>
                <a:noFill/>
              </a:ln>
              <a:effectLst/>
              <a:uLnTx/>
              <a:uFillTx/>
              <a:latin typeface="+mn-lt"/>
            </a:endParaRPr>
          </a:p>
          <a:p>
            <a:pPr marL="0" marR="0" lvl="0" indent="-228600" fontAlgn="auto">
              <a:lnSpc>
                <a:spcPct val="110000"/>
              </a:lnSpc>
              <a:spcBef>
                <a:spcPct val="50000"/>
              </a:spcBef>
              <a:spcAft>
                <a:spcPts val="0"/>
              </a:spcAft>
              <a:buClrTx/>
              <a:buSzTx/>
              <a:buFont typeface="Arial" panose="020B0604020202020204" pitchFamily="34" charset="0"/>
              <a:buChar char="•"/>
              <a:tabLst/>
              <a:defRPr/>
            </a:pPr>
            <a:r>
              <a:rPr kumimoji="0" lang="en-US" altLang="nl-NL" sz="1800" b="0" i="0" u="none" strike="noStrike" cap="none" spc="0" normalizeH="0" baseline="0" noProof="0" dirty="0">
                <a:ln>
                  <a:noFill/>
                </a:ln>
                <a:effectLst/>
                <a:uLnTx/>
                <a:uFillTx/>
                <a:latin typeface="+mn-lt"/>
              </a:rPr>
              <a:t>… in de </a:t>
            </a:r>
            <a:r>
              <a:rPr kumimoji="0" lang="en-US" altLang="nl-NL" sz="1800" b="0" i="0" u="none" strike="noStrike" cap="none" spc="0" normalizeH="0" baseline="0" noProof="0" dirty="0" err="1">
                <a:ln>
                  <a:noFill/>
                </a:ln>
                <a:effectLst/>
                <a:uLnTx/>
                <a:uFillTx/>
                <a:latin typeface="+mn-lt"/>
              </a:rPr>
              <a:t>naaste</a:t>
            </a:r>
            <a:endParaRPr kumimoji="0" lang="en-US" altLang="nl-NL" sz="1800" b="0" i="0" u="none" strike="noStrike" cap="none" spc="0" normalizeH="0" baseline="0" noProof="0" dirty="0">
              <a:ln>
                <a:noFill/>
              </a:ln>
              <a:effectLst/>
              <a:uLnTx/>
              <a:uFillTx/>
              <a:latin typeface="+mn-lt"/>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08"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6410" name="Rectangle 1640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buiten, houten, hout, boog&#10;&#10;Automatisch gegenereerde beschrijving">
            <a:extLst>
              <a:ext uri="{FF2B5EF4-FFF2-40B4-BE49-F238E27FC236}">
                <a16:creationId xmlns:a16="http://schemas.microsoft.com/office/drawing/2014/main" id="{DC66952C-4A6F-54C1-213A-42DF82E7BE66}"/>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4144" r="-1" b="20836"/>
          <a:stretch/>
        </p:blipFill>
        <p:spPr>
          <a:xfrm>
            <a:off x="20" y="10"/>
            <a:ext cx="12188930" cy="6857990"/>
          </a:xfrm>
          <a:prstGeom prst="rect">
            <a:avLst/>
          </a:prstGeom>
        </p:spPr>
      </p:pic>
      <p:sp>
        <p:nvSpPr>
          <p:cNvPr id="16412" name="Rectangle 16411">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p:cNvSpPr>
            <a:spLocks noGrp="1" noChangeArrowheads="1"/>
          </p:cNvSpPr>
          <p:nvPr>
            <p:ph type="title"/>
          </p:nvPr>
        </p:nvSpPr>
        <p:spPr>
          <a:xfrm>
            <a:off x="1524000" y="1122363"/>
            <a:ext cx="9144000" cy="3063240"/>
          </a:xfrm>
        </p:spPr>
        <p:txBody>
          <a:bodyPr vert="horz" lIns="91440" tIns="45720" rIns="91440" bIns="45720" rtlCol="0" anchor="b">
            <a:normAutofit/>
          </a:bodyPr>
          <a:lstStyle/>
          <a:p>
            <a:pPr algn="ctr">
              <a:lnSpc>
                <a:spcPct val="90000"/>
              </a:lnSpc>
            </a:pPr>
            <a:r>
              <a:rPr lang="en-US" altLang="nl-NL" sz="9200">
                <a:solidFill>
                  <a:schemeClr val="bg1"/>
                </a:solidFill>
              </a:rPr>
              <a:t>Wat is innerlijke ruimte niet?</a:t>
            </a:r>
          </a:p>
        </p:txBody>
      </p:sp>
      <p:sp>
        <p:nvSpPr>
          <p:cNvPr id="16414"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18434" name="Rectangle 2"/>
          <p:cNvSpPr>
            <a:spLocks noGrp="1" noChangeArrowheads="1"/>
          </p:cNvSpPr>
          <p:nvPr>
            <p:ph type="title"/>
          </p:nvPr>
        </p:nvSpPr>
        <p:spPr>
          <a:xfrm>
            <a:off x="841248" y="548640"/>
            <a:ext cx="3419540" cy="5431536"/>
          </a:xfrm>
        </p:spPr>
        <p:txBody>
          <a:bodyPr>
            <a:normAutofit/>
          </a:bodyPr>
          <a:lstStyle/>
          <a:p>
            <a:r>
              <a:rPr lang="nl-NL" altLang="nl-NL" sz="5600"/>
              <a:t>Innerlijke ruimte als metafoor</a:t>
            </a:r>
          </a:p>
        </p:txBody>
      </p:sp>
      <p:sp>
        <p:nvSpPr>
          <p:cNvPr id="74" name="Rectangle 6">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39411"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accent1"/>
          </a:solidFill>
          <a:ln w="41275"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18435" name="Rectangle 3"/>
          <p:cNvSpPr>
            <a:spLocks noGrp="1" noChangeArrowheads="1"/>
          </p:cNvSpPr>
          <p:nvPr>
            <p:ph type="body" idx="1"/>
          </p:nvPr>
        </p:nvSpPr>
        <p:spPr>
          <a:xfrm>
            <a:off x="5298595" y="552091"/>
            <a:ext cx="6052158" cy="5431536"/>
          </a:xfrm>
        </p:spPr>
        <p:txBody>
          <a:bodyPr anchor="ctr">
            <a:normAutofit/>
          </a:bodyPr>
          <a:lstStyle/>
          <a:p>
            <a:pPr marL="609600" indent="-609600"/>
            <a:r>
              <a:rPr lang="nl-NL" altLang="nl-NL" dirty="0"/>
              <a:t>Eenvoudig en herkenbaar</a:t>
            </a:r>
          </a:p>
          <a:p>
            <a:pPr marL="609600" indent="-609600"/>
            <a:r>
              <a:rPr lang="nl-NL" altLang="nl-NL" dirty="0"/>
              <a:t>Formeel: niet hetzelfde als ‘innerlijke vrede’</a:t>
            </a:r>
          </a:p>
          <a:p>
            <a:pPr marL="609600" indent="-609600"/>
            <a:r>
              <a:rPr lang="nl-NL" altLang="nl-NL" dirty="0"/>
              <a:t>Altijd in beweging</a:t>
            </a:r>
          </a:p>
          <a:p>
            <a:pPr marL="609600" indent="-609600"/>
            <a:r>
              <a:rPr lang="nl-NL" altLang="nl-NL" dirty="0"/>
              <a:t>Lichamelijk</a:t>
            </a:r>
          </a:p>
          <a:p>
            <a:pPr marL="609600" indent="-609600"/>
            <a:r>
              <a:rPr lang="nl-NL" altLang="nl-NL" dirty="0"/>
              <a:t>Kruispunt van psychologie, spiritualiteit, ethiek</a:t>
            </a:r>
          </a:p>
          <a:p>
            <a:pPr marL="609600" indent="-609600"/>
            <a:r>
              <a:rPr lang="nl-NL" altLang="nl-NL" dirty="0"/>
              <a:t>Openheid voor verschillende levensbeschouwelijke tradities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2" name="Titel 1">
            <a:extLst>
              <a:ext uri="{FF2B5EF4-FFF2-40B4-BE49-F238E27FC236}">
                <a16:creationId xmlns:a16="http://schemas.microsoft.com/office/drawing/2014/main" id="{96E48F76-DAB5-354A-84E6-FD89175001D7}"/>
              </a:ext>
            </a:extLst>
          </p:cNvPr>
          <p:cNvSpPr>
            <a:spLocks noGrp="1"/>
          </p:cNvSpPr>
          <p:nvPr>
            <p:ph type="title"/>
          </p:nvPr>
        </p:nvSpPr>
        <p:spPr>
          <a:xfrm>
            <a:off x="640080" y="325369"/>
            <a:ext cx="4368602" cy="1956841"/>
          </a:xfrm>
        </p:spPr>
        <p:txBody>
          <a:bodyPr anchor="b">
            <a:normAutofit fontScale="90000"/>
          </a:bodyPr>
          <a:lstStyle/>
          <a:p>
            <a:r>
              <a:rPr lang="nl-NL" sz="6600" dirty="0"/>
              <a:t>Innerlijke ruimte</a:t>
            </a:r>
          </a:p>
        </p:txBody>
      </p:sp>
      <p:sp>
        <p:nvSpPr>
          <p:cNvPr id="14"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77AEED"/>
          </a:solidFill>
          <a:ln w="38100" cap="rnd">
            <a:solidFill>
              <a:srgbClr val="77AEED"/>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9" name="Content Placeholder 8">
            <a:extLst>
              <a:ext uri="{FF2B5EF4-FFF2-40B4-BE49-F238E27FC236}">
                <a16:creationId xmlns:a16="http://schemas.microsoft.com/office/drawing/2014/main" id="{B88C80CF-BB23-4E8F-A393-E2FF9E7C6D31}"/>
              </a:ext>
            </a:extLst>
          </p:cNvPr>
          <p:cNvSpPr>
            <a:spLocks noGrp="1"/>
          </p:cNvSpPr>
          <p:nvPr>
            <p:ph idx="1"/>
          </p:nvPr>
        </p:nvSpPr>
        <p:spPr>
          <a:xfrm>
            <a:off x="640080" y="2872899"/>
            <a:ext cx="4476372" cy="3320668"/>
          </a:xfrm>
        </p:spPr>
        <p:txBody>
          <a:bodyPr>
            <a:normAutofit/>
          </a:bodyPr>
          <a:lstStyle/>
          <a:p>
            <a:r>
              <a:rPr lang="en-US" dirty="0"/>
              <a:t>Pas op de </a:t>
            </a:r>
            <a:r>
              <a:rPr lang="en-US" dirty="0" err="1"/>
              <a:t>plaats</a:t>
            </a:r>
            <a:endParaRPr lang="en-US" dirty="0"/>
          </a:p>
          <a:p>
            <a:r>
              <a:rPr lang="en-US" dirty="0"/>
              <a:t>Wat neem je </a:t>
            </a:r>
            <a:r>
              <a:rPr lang="en-US" dirty="0" err="1"/>
              <a:t>waar</a:t>
            </a:r>
            <a:r>
              <a:rPr lang="en-US" dirty="0"/>
              <a:t>?</a:t>
            </a:r>
          </a:p>
          <a:p>
            <a:r>
              <a:rPr lang="en-US" dirty="0"/>
              <a:t>Wat is je </a:t>
            </a:r>
            <a:r>
              <a:rPr lang="en-US" dirty="0" err="1"/>
              <a:t>perspectief</a:t>
            </a:r>
            <a:r>
              <a:rPr lang="en-US" dirty="0"/>
              <a:t>?</a:t>
            </a:r>
          </a:p>
          <a:p>
            <a:r>
              <a:rPr lang="en-US" dirty="0"/>
              <a:t>Wat is er </a:t>
            </a:r>
            <a:r>
              <a:rPr lang="en-US" dirty="0" err="1"/>
              <a:t>nog</a:t>
            </a:r>
            <a:r>
              <a:rPr lang="en-US" dirty="0"/>
              <a:t> </a:t>
            </a:r>
            <a:r>
              <a:rPr lang="en-US" dirty="0" err="1"/>
              <a:t>meer</a:t>
            </a:r>
            <a:r>
              <a:rPr lang="en-US" dirty="0"/>
              <a:t>?</a:t>
            </a:r>
          </a:p>
          <a:p>
            <a:r>
              <a:rPr lang="en-US" dirty="0"/>
              <a:t>Wat </a:t>
            </a:r>
            <a:r>
              <a:rPr lang="en-US" dirty="0" err="1"/>
              <a:t>staat</a:t>
            </a:r>
            <a:r>
              <a:rPr lang="en-US" dirty="0"/>
              <a:t> er op het </a:t>
            </a:r>
            <a:r>
              <a:rPr lang="en-US" dirty="0" err="1"/>
              <a:t>spel</a:t>
            </a:r>
            <a:r>
              <a:rPr lang="en-US" dirty="0"/>
              <a:t>?</a:t>
            </a:r>
          </a:p>
        </p:txBody>
      </p:sp>
      <p:pic>
        <p:nvPicPr>
          <p:cNvPr id="5" name="Tijdelijke aanduiding voor inhoud 4" descr="Afbeelding met gras, buiten, lucht, boom&#10;&#10;Automatisch gegenereerde beschrijving">
            <a:extLst>
              <a:ext uri="{FF2B5EF4-FFF2-40B4-BE49-F238E27FC236}">
                <a16:creationId xmlns:a16="http://schemas.microsoft.com/office/drawing/2014/main" id="{1F93B4C3-36D7-1047-A161-0376712DCA2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6700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2" name="Titel 1">
            <a:extLst>
              <a:ext uri="{FF2B5EF4-FFF2-40B4-BE49-F238E27FC236}">
                <a16:creationId xmlns:a16="http://schemas.microsoft.com/office/drawing/2014/main" id="{18FB0A85-0B5B-3A45-AEF6-31BA989018D2}"/>
              </a:ext>
            </a:extLst>
          </p:cNvPr>
          <p:cNvSpPr>
            <a:spLocks noGrp="1"/>
          </p:cNvSpPr>
          <p:nvPr>
            <p:ph type="title"/>
          </p:nvPr>
        </p:nvSpPr>
        <p:spPr>
          <a:xfrm>
            <a:off x="640080" y="4777739"/>
            <a:ext cx="3418990" cy="1412119"/>
          </a:xfrm>
        </p:spPr>
        <p:txBody>
          <a:bodyPr>
            <a:normAutofit/>
          </a:bodyPr>
          <a:lstStyle/>
          <a:p>
            <a:pPr>
              <a:lnSpc>
                <a:spcPct val="90000"/>
              </a:lnSpc>
            </a:pPr>
            <a:r>
              <a:rPr lang="nl-NL" sz="4400" dirty="0"/>
              <a:t>Introspectie</a:t>
            </a:r>
          </a:p>
        </p:txBody>
      </p:sp>
      <p:pic>
        <p:nvPicPr>
          <p:cNvPr id="5" name="Tijdelijke aanduiding voor inhoud 4" descr="Afbeelding met boom, gras, buiten, plant&#10;&#10;Automatisch gegenereerde beschrijving">
            <a:extLst>
              <a:ext uri="{FF2B5EF4-FFF2-40B4-BE49-F238E27FC236}">
                <a16:creationId xmlns:a16="http://schemas.microsoft.com/office/drawing/2014/main" id="{122A15BE-5A0F-464B-90BC-7C43824A98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4" name="Rectangle 6">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56733" y="5463634"/>
            <a:ext cx="1371600" cy="27432"/>
          </a:xfrm>
          <a:custGeom>
            <a:avLst/>
            <a:gdLst>
              <a:gd name="connsiteX0" fmla="*/ 0 w 1371600"/>
              <a:gd name="connsiteY0" fmla="*/ 0 h 27432"/>
              <a:gd name="connsiteX1" fmla="*/ 713232 w 1371600"/>
              <a:gd name="connsiteY1" fmla="*/ 0 h 27432"/>
              <a:gd name="connsiteX2" fmla="*/ 1371600 w 1371600"/>
              <a:gd name="connsiteY2" fmla="*/ 0 h 27432"/>
              <a:gd name="connsiteX3" fmla="*/ 1371600 w 1371600"/>
              <a:gd name="connsiteY3" fmla="*/ 27432 h 27432"/>
              <a:gd name="connsiteX4" fmla="*/ 699516 w 1371600"/>
              <a:gd name="connsiteY4" fmla="*/ 27432 h 27432"/>
              <a:gd name="connsiteX5" fmla="*/ 0 w 1371600"/>
              <a:gd name="connsiteY5" fmla="*/ 27432 h 27432"/>
              <a:gd name="connsiteX6" fmla="*/ 0 w 1371600"/>
              <a:gd name="connsiteY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27432" fill="none" extrusionOk="0">
                <a:moveTo>
                  <a:pt x="0" y="0"/>
                </a:moveTo>
                <a:cubicBezTo>
                  <a:pt x="196943" y="-1146"/>
                  <a:pt x="408267" y="-21226"/>
                  <a:pt x="713232" y="0"/>
                </a:cubicBezTo>
                <a:cubicBezTo>
                  <a:pt x="1018197" y="21226"/>
                  <a:pt x="1176465" y="-24520"/>
                  <a:pt x="1371600" y="0"/>
                </a:cubicBezTo>
                <a:cubicBezTo>
                  <a:pt x="1372004" y="8629"/>
                  <a:pt x="1371042" y="13798"/>
                  <a:pt x="1371600" y="27432"/>
                </a:cubicBezTo>
                <a:cubicBezTo>
                  <a:pt x="1106086" y="14473"/>
                  <a:pt x="951335" y="17231"/>
                  <a:pt x="699516" y="27432"/>
                </a:cubicBezTo>
                <a:cubicBezTo>
                  <a:pt x="447697" y="37633"/>
                  <a:pt x="283433" y="6518"/>
                  <a:pt x="0" y="27432"/>
                </a:cubicBezTo>
                <a:cubicBezTo>
                  <a:pt x="-583" y="21140"/>
                  <a:pt x="532" y="8001"/>
                  <a:pt x="0" y="0"/>
                </a:cubicBezTo>
                <a:close/>
              </a:path>
              <a:path w="1371600" h="27432" stroke="0" extrusionOk="0">
                <a:moveTo>
                  <a:pt x="0" y="0"/>
                </a:moveTo>
                <a:cubicBezTo>
                  <a:pt x="220136" y="-18051"/>
                  <a:pt x="430173" y="10591"/>
                  <a:pt x="672084" y="0"/>
                </a:cubicBezTo>
                <a:cubicBezTo>
                  <a:pt x="913995" y="-10591"/>
                  <a:pt x="1164723" y="30754"/>
                  <a:pt x="1371600" y="0"/>
                </a:cubicBezTo>
                <a:cubicBezTo>
                  <a:pt x="1372182" y="10360"/>
                  <a:pt x="1371123" y="21444"/>
                  <a:pt x="1371600" y="27432"/>
                </a:cubicBezTo>
                <a:cubicBezTo>
                  <a:pt x="1072365" y="46142"/>
                  <a:pt x="961528" y="35455"/>
                  <a:pt x="685800" y="27432"/>
                </a:cubicBezTo>
                <a:cubicBezTo>
                  <a:pt x="410072" y="19409"/>
                  <a:pt x="276398" y="11099"/>
                  <a:pt x="0" y="27432"/>
                </a:cubicBezTo>
                <a:cubicBezTo>
                  <a:pt x="1155" y="18353"/>
                  <a:pt x="-485" y="9869"/>
                  <a:pt x="0" y="0"/>
                </a:cubicBezTo>
                <a:close/>
              </a:path>
            </a:pathLst>
          </a:custGeom>
          <a:solidFill>
            <a:srgbClr val="6388B3"/>
          </a:solidFill>
          <a:ln w="38100" cap="rnd">
            <a:solidFill>
              <a:srgbClr val="6388B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9" name="Content Placeholder 8">
            <a:extLst>
              <a:ext uri="{FF2B5EF4-FFF2-40B4-BE49-F238E27FC236}">
                <a16:creationId xmlns:a16="http://schemas.microsoft.com/office/drawing/2014/main" id="{20F1373E-3D91-4574-8694-3BD1E6046E2C}"/>
              </a:ext>
            </a:extLst>
          </p:cNvPr>
          <p:cNvSpPr>
            <a:spLocks noGrp="1"/>
          </p:cNvSpPr>
          <p:nvPr>
            <p:ph idx="1"/>
          </p:nvPr>
        </p:nvSpPr>
        <p:spPr>
          <a:xfrm>
            <a:off x="5485911" y="4777739"/>
            <a:ext cx="6066009" cy="1399223"/>
          </a:xfrm>
        </p:spPr>
        <p:txBody>
          <a:bodyPr anchor="ctr">
            <a:normAutofit fontScale="85000" lnSpcReduction="20000"/>
          </a:bodyPr>
          <a:lstStyle/>
          <a:p>
            <a:r>
              <a:rPr lang="en-US" dirty="0" err="1"/>
              <a:t>Een</a:t>
            </a:r>
            <a:r>
              <a:rPr lang="en-US" dirty="0"/>
              <a:t> </a:t>
            </a:r>
            <a:r>
              <a:rPr lang="en-US" dirty="0" err="1"/>
              <a:t>nieuw</a:t>
            </a:r>
            <a:r>
              <a:rPr lang="en-US" dirty="0"/>
              <a:t> </a:t>
            </a:r>
            <a:r>
              <a:rPr lang="en-US" dirty="0" err="1"/>
              <a:t>licht</a:t>
            </a:r>
            <a:r>
              <a:rPr lang="en-US" dirty="0"/>
              <a:t> </a:t>
            </a:r>
            <a:r>
              <a:rPr lang="en-US" dirty="0" err="1"/>
              <a:t>werpen</a:t>
            </a:r>
            <a:endParaRPr lang="en-US" dirty="0"/>
          </a:p>
          <a:p>
            <a:r>
              <a:rPr lang="en-US" dirty="0" err="1"/>
              <a:t>Ruimte</a:t>
            </a:r>
            <a:r>
              <a:rPr lang="en-US" dirty="0"/>
              <a:t> </a:t>
            </a:r>
            <a:r>
              <a:rPr lang="en-US" dirty="0" err="1"/>
              <a:t>scheppen</a:t>
            </a:r>
            <a:endParaRPr lang="en-US" dirty="0"/>
          </a:p>
          <a:p>
            <a:r>
              <a:rPr lang="en-US" dirty="0" err="1"/>
              <a:t>Perspectieven</a:t>
            </a:r>
            <a:r>
              <a:rPr lang="en-US" dirty="0"/>
              <a:t> </a:t>
            </a:r>
            <a:r>
              <a:rPr lang="en-US" dirty="0" err="1"/>
              <a:t>openen</a:t>
            </a:r>
            <a:endParaRPr lang="en-US" dirty="0"/>
          </a:p>
        </p:txBody>
      </p:sp>
    </p:spTree>
    <p:extLst>
      <p:ext uri="{BB962C8B-B14F-4D97-AF65-F5344CB8AC3E}">
        <p14:creationId xmlns:p14="http://schemas.microsoft.com/office/powerpoint/2010/main" val="404450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2" name="Titel 1">
            <a:extLst>
              <a:ext uri="{FF2B5EF4-FFF2-40B4-BE49-F238E27FC236}">
                <a16:creationId xmlns:a16="http://schemas.microsoft.com/office/drawing/2014/main" id="{735A4E3F-A779-5C4D-95DD-500A2171139A}"/>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nSpc>
                <a:spcPct val="90000"/>
              </a:lnSpc>
            </a:pPr>
            <a:r>
              <a:rPr lang="en-US" sz="4300" dirty="0" err="1"/>
              <a:t>Geworteld</a:t>
            </a:r>
            <a:r>
              <a:rPr lang="en-US" sz="4300" dirty="0"/>
              <a:t> in </a:t>
            </a:r>
            <a:r>
              <a:rPr lang="en-US" sz="4300" dirty="0" err="1"/>
              <a:t>waarden</a:t>
            </a:r>
            <a:r>
              <a:rPr lang="en-US" sz="4300" dirty="0"/>
              <a:t>…</a:t>
            </a:r>
          </a:p>
        </p:txBody>
      </p:sp>
      <p:sp>
        <p:nvSpPr>
          <p:cNvPr id="15"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66A0E3"/>
          </a:solidFill>
          <a:ln w="38100" cap="rnd">
            <a:solidFill>
              <a:srgbClr val="66A0E3"/>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6" name="Tekstvak 5">
            <a:extLst>
              <a:ext uri="{FF2B5EF4-FFF2-40B4-BE49-F238E27FC236}">
                <a16:creationId xmlns:a16="http://schemas.microsoft.com/office/drawing/2014/main" id="{82EDF25F-7F99-CE4C-AE3E-5C7EB3C3B025}"/>
              </a:ext>
            </a:extLst>
          </p:cNvPr>
          <p:cNvSpPr txBox="1"/>
          <p:nvPr/>
        </p:nvSpPr>
        <p:spPr>
          <a:xfrm>
            <a:off x="630936" y="2660904"/>
            <a:ext cx="5463624" cy="3547872"/>
          </a:xfrm>
          <a:prstGeom prst="rect">
            <a:avLst/>
          </a:prstGeom>
        </p:spPr>
        <p:txBody>
          <a:bodyPr vert="horz" lIns="91440" tIns="45720" rIns="91440" bIns="45720" rtlCol="0" anchor="t">
            <a:normAutofit fontScale="85000" lnSpcReduction="20000"/>
          </a:bodyPr>
          <a:lstStyle/>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Zijn</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vaak</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verborgen</a:t>
            </a:r>
            <a:endPar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endParaRP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Geven</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houvast</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en</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stabiliteit</a:t>
            </a:r>
            <a:endPar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endParaRP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Geven</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voeding</a:t>
            </a:r>
            <a:endPar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endParaRP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Kunnen</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niet</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even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vervangen</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worden</a:t>
            </a:r>
            <a:endPar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endParaRP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Zijn</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gedurende</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je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leven</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gegroeid</a:t>
            </a:r>
            <a:endPar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endParaRP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Je zit er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aan</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vast</a:t>
            </a: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Hebben</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te</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maken</a:t>
            </a:r>
            <a:r>
              <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rPr>
              <a:t> met je </a:t>
            </a:r>
            <a:r>
              <a:rPr kumimoji="0" lang="en-US" sz="2800" b="0" i="0" u="none" strike="noStrike" kern="1200" cap="none" spc="0" normalizeH="0" baseline="0" noProof="0" dirty="0" err="1">
                <a:ln>
                  <a:noFill/>
                </a:ln>
                <a:solidFill>
                  <a:prstClr val="black"/>
                </a:solidFill>
                <a:effectLst/>
                <a:uLnTx/>
                <a:uFillTx/>
                <a:latin typeface="Georgia" panose="02040502050405020303"/>
                <a:ea typeface="+mn-ea"/>
                <a:cs typeface="+mn-cs"/>
              </a:rPr>
              <a:t>geboortegrond</a:t>
            </a:r>
            <a:endParaRPr kumimoji="0" lang="en-US" sz="2800" b="0" i="0" u="none" strike="noStrike" kern="1200" cap="none" spc="0" normalizeH="0" baseline="0" noProof="0" dirty="0">
              <a:ln>
                <a:noFill/>
              </a:ln>
              <a:solidFill>
                <a:prstClr val="black"/>
              </a:solidFill>
              <a:effectLst/>
              <a:uLnTx/>
              <a:uFillTx/>
              <a:latin typeface="Georgia" panose="02040502050405020303"/>
              <a:ea typeface="+mn-ea"/>
              <a:cs typeface="+mn-cs"/>
            </a:endParaRP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endParaRP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Georgia" panose="02040502050405020303"/>
              <a:ea typeface="+mn-ea"/>
              <a:cs typeface="+mn-cs"/>
            </a:endParaRPr>
          </a:p>
        </p:txBody>
      </p:sp>
      <mc:AlternateContent xmlns:mc="http://schemas.openxmlformats.org/markup-compatibility/2006" xmlns:p14="http://schemas.microsoft.com/office/powerpoint/2010/main">
        <mc:Choice Requires="p14">
          <p:contentPart p14:bwMode="auto" r:id="rId2">
            <p14:nvContentPartPr>
              <p14:cNvPr id="17" name="Ink 1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7" name="Ink 16">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5737403" y="1956150"/>
                <a:ext cx="36000" cy="32709"/>
              </a:xfrm>
              <a:prstGeom prst="rect">
                <a:avLst/>
              </a:prstGeom>
            </p:spPr>
          </p:pic>
        </mc:Fallback>
      </mc:AlternateContent>
      <p:pic>
        <p:nvPicPr>
          <p:cNvPr id="8" name="Tijdelijke aanduiding voor inhoud 7" descr="Afbeelding met boom, lucht, buiten, plant&#10;&#10;Automatisch gegenereerde beschrijving">
            <a:extLst>
              <a:ext uri="{FF2B5EF4-FFF2-40B4-BE49-F238E27FC236}">
                <a16:creationId xmlns:a16="http://schemas.microsoft.com/office/drawing/2014/main" id="{2B983819-C963-9141-9ADA-C8DEAB8F3A45}"/>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rot="5400000">
            <a:off x="6478227" y="1337310"/>
            <a:ext cx="5577840" cy="4183380"/>
          </a:xfrm>
          <a:prstGeom prst="rect">
            <a:avLst/>
          </a:prstGeom>
        </p:spPr>
      </p:pic>
    </p:spTree>
    <p:extLst>
      <p:ext uri="{BB962C8B-B14F-4D97-AF65-F5344CB8AC3E}">
        <p14:creationId xmlns:p14="http://schemas.microsoft.com/office/powerpoint/2010/main" val="1696798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FA7D0E-C74F-4C4E-A5A6-A527C43FE256}"/>
              </a:ext>
            </a:extLst>
          </p:cNvPr>
          <p:cNvSpPr>
            <a:spLocks noGrp="1"/>
          </p:cNvSpPr>
          <p:nvPr>
            <p:ph type="title"/>
          </p:nvPr>
        </p:nvSpPr>
        <p:spPr/>
        <p:txBody>
          <a:bodyPr/>
          <a:lstStyle/>
          <a:p>
            <a:r>
              <a:rPr lang="nl-NL" dirty="0"/>
              <a:t>Opzet sessie</a:t>
            </a:r>
          </a:p>
        </p:txBody>
      </p:sp>
      <p:sp>
        <p:nvSpPr>
          <p:cNvPr id="3" name="Tijdelijke aanduiding voor inhoud 2">
            <a:extLst>
              <a:ext uri="{FF2B5EF4-FFF2-40B4-BE49-F238E27FC236}">
                <a16:creationId xmlns:a16="http://schemas.microsoft.com/office/drawing/2014/main" id="{F4286440-C4A8-3448-82A4-7105C0F43D64}"/>
              </a:ext>
            </a:extLst>
          </p:cNvPr>
          <p:cNvSpPr>
            <a:spLocks noGrp="1"/>
          </p:cNvSpPr>
          <p:nvPr>
            <p:ph idx="1"/>
          </p:nvPr>
        </p:nvSpPr>
        <p:spPr/>
        <p:txBody>
          <a:bodyPr/>
          <a:lstStyle/>
          <a:p>
            <a:pPr marL="514350" indent="-514350">
              <a:buFont typeface="+mj-lt"/>
              <a:buAutoNum type="arabicParenR"/>
            </a:pPr>
            <a:r>
              <a:rPr lang="nl-NL" dirty="0"/>
              <a:t>Zingeving en innerlijke </a:t>
            </a:r>
          </a:p>
          <a:p>
            <a:pPr marL="514350" indent="-514350">
              <a:buFont typeface="+mj-lt"/>
              <a:buAutoNum type="arabicParenR"/>
            </a:pPr>
            <a:r>
              <a:rPr lang="nl-NL" dirty="0"/>
              <a:t>Spanningsvelden en meerstemmigheid </a:t>
            </a:r>
          </a:p>
          <a:p>
            <a:pPr marL="514350" indent="-514350">
              <a:buFont typeface="+mj-lt"/>
              <a:buAutoNum type="arabicParenR"/>
            </a:pPr>
            <a:r>
              <a:rPr lang="nl-NL" dirty="0"/>
              <a:t>Werken met </a:t>
            </a:r>
            <a:r>
              <a:rPr lang="nl-NL"/>
              <a:t>het Diamant-model</a:t>
            </a:r>
            <a:endParaRPr lang="nl-NL" dirty="0"/>
          </a:p>
        </p:txBody>
      </p:sp>
    </p:spTree>
    <p:extLst>
      <p:ext uri="{BB962C8B-B14F-4D97-AF65-F5344CB8AC3E}">
        <p14:creationId xmlns:p14="http://schemas.microsoft.com/office/powerpoint/2010/main" val="15945060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A8078-26E4-A441-AD78-C218752601B0}"/>
              </a:ext>
            </a:extLst>
          </p:cNvPr>
          <p:cNvSpPr>
            <a:spLocks noGrp="1"/>
          </p:cNvSpPr>
          <p:nvPr>
            <p:ph type="title"/>
          </p:nvPr>
        </p:nvSpPr>
        <p:spPr/>
        <p:txBody>
          <a:bodyPr>
            <a:normAutofit/>
          </a:bodyPr>
          <a:lstStyle/>
          <a:p>
            <a:r>
              <a:rPr lang="nl-NL" dirty="0"/>
              <a:t>Oefening 1 (15 minuten)</a:t>
            </a:r>
          </a:p>
        </p:txBody>
      </p:sp>
      <p:graphicFrame>
        <p:nvGraphicFramePr>
          <p:cNvPr id="4" name="Tabel 3">
            <a:extLst>
              <a:ext uri="{FF2B5EF4-FFF2-40B4-BE49-F238E27FC236}">
                <a16:creationId xmlns:a16="http://schemas.microsoft.com/office/drawing/2014/main" id="{66CBE3FB-E23D-784B-B45A-331E81C06AFB}"/>
              </a:ext>
            </a:extLst>
          </p:cNvPr>
          <p:cNvGraphicFramePr>
            <a:graphicFrameLocks noGrp="1"/>
          </p:cNvGraphicFramePr>
          <p:nvPr>
            <p:extLst>
              <p:ext uri="{D42A27DB-BD31-4B8C-83A1-F6EECF244321}">
                <p14:modId xmlns:p14="http://schemas.microsoft.com/office/powerpoint/2010/main" val="2288618606"/>
              </p:ext>
            </p:extLst>
          </p:nvPr>
        </p:nvGraphicFramePr>
        <p:xfrm>
          <a:off x="925287" y="2374519"/>
          <a:ext cx="6682882" cy="2133599"/>
        </p:xfrm>
        <a:graphic>
          <a:graphicData uri="http://schemas.openxmlformats.org/drawingml/2006/table">
            <a:tbl>
              <a:tblPr firstRow="1" firstCol="1" bandRow="1">
                <a:tableStyleId>{5C22544A-7EE6-4342-B048-85BDC9FD1C3A}</a:tableStyleId>
              </a:tblPr>
              <a:tblGrid>
                <a:gridCol w="6682882">
                  <a:extLst>
                    <a:ext uri="{9D8B030D-6E8A-4147-A177-3AD203B41FA5}">
                      <a16:colId xmlns:a16="http://schemas.microsoft.com/office/drawing/2014/main" val="650917631"/>
                    </a:ext>
                  </a:extLst>
                </a:gridCol>
              </a:tblGrid>
              <a:tr h="2062593">
                <a:tc>
                  <a:txBody>
                    <a:bodyPr/>
                    <a:lstStyle/>
                    <a:p>
                      <a:r>
                        <a:rPr lang="nl-NL" sz="2800" b="0" dirty="0">
                          <a:effectLst/>
                        </a:rPr>
                        <a:t>Bespreek in drietallen een moment dat je innerlijke ruimte ervaarde. </a:t>
                      </a:r>
                    </a:p>
                    <a:p>
                      <a:r>
                        <a:rPr lang="nl-NL" sz="2800" b="0" dirty="0">
                          <a:effectLst/>
                        </a:rPr>
                        <a:t>Kon je iets daarvan doorgeven aan de mensen om je heen?</a:t>
                      </a:r>
                    </a:p>
                    <a:p>
                      <a:r>
                        <a:rPr lang="nl-NL" sz="2800" b="0" dirty="0">
                          <a:effectLst/>
                        </a:rPr>
                        <a:t> </a:t>
                      </a:r>
                      <a:endParaRPr lang="nl-NL" sz="2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C00000"/>
                    </a:solidFill>
                  </a:tcPr>
                </a:tc>
                <a:extLst>
                  <a:ext uri="{0D108BD9-81ED-4DB2-BD59-A6C34878D82A}">
                    <a16:rowId xmlns:a16="http://schemas.microsoft.com/office/drawing/2014/main" val="2416777012"/>
                  </a:ext>
                </a:extLst>
              </a:tr>
            </a:tbl>
          </a:graphicData>
        </a:graphic>
      </p:graphicFrame>
    </p:spTree>
    <p:extLst>
      <p:ext uri="{BB962C8B-B14F-4D97-AF65-F5344CB8AC3E}">
        <p14:creationId xmlns:p14="http://schemas.microsoft.com/office/powerpoint/2010/main" val="29707565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A8078-26E4-A441-AD78-C218752601B0}"/>
              </a:ext>
            </a:extLst>
          </p:cNvPr>
          <p:cNvSpPr>
            <a:spLocks noGrp="1"/>
          </p:cNvSpPr>
          <p:nvPr>
            <p:ph type="title"/>
          </p:nvPr>
        </p:nvSpPr>
        <p:spPr/>
        <p:txBody>
          <a:bodyPr>
            <a:normAutofit fontScale="90000"/>
          </a:bodyPr>
          <a:lstStyle/>
          <a:p>
            <a:r>
              <a:rPr lang="nl-NL" dirty="0"/>
              <a:t>2) Spanningsvelden en meerstemmigheid</a:t>
            </a:r>
          </a:p>
        </p:txBody>
      </p:sp>
      <p:sp>
        <p:nvSpPr>
          <p:cNvPr id="3" name="Tijdelijke aanduiding voor inhoud 2">
            <a:extLst>
              <a:ext uri="{FF2B5EF4-FFF2-40B4-BE49-F238E27FC236}">
                <a16:creationId xmlns:a16="http://schemas.microsoft.com/office/drawing/2014/main" id="{684FD5DA-C144-054B-886F-3B8D9C3866D6}"/>
              </a:ext>
            </a:extLst>
          </p:cNvPr>
          <p:cNvSpPr>
            <a:spLocks noGrp="1"/>
          </p:cNvSpPr>
          <p:nvPr>
            <p:ph idx="1"/>
          </p:nvPr>
        </p:nvSpPr>
        <p:spPr>
          <a:xfrm>
            <a:off x="838200" y="1884363"/>
            <a:ext cx="10010328" cy="4608512"/>
          </a:xfrm>
        </p:spPr>
        <p:txBody>
          <a:bodyPr>
            <a:normAutofit fontScale="92500" lnSpcReduction="10000"/>
          </a:bodyPr>
          <a:lstStyle/>
          <a:p>
            <a:pPr>
              <a:buNone/>
            </a:pPr>
            <a:r>
              <a:rPr lang="nl-NL" sz="2300" dirty="0">
                <a:latin typeface="Calibri" pitchFamily="34" charset="0"/>
              </a:rPr>
              <a:t>	</a:t>
            </a:r>
            <a:r>
              <a:rPr lang="nl-NL" dirty="0">
                <a:latin typeface="Calibri" pitchFamily="34" charset="0"/>
              </a:rPr>
              <a:t>“Ik heb geen kans onbenut gelaten en heb geknokt voor wat ik waard ben.” Ook nu zal ze elke mogelijkheid tot behandeling aangrijpen als deze er is. Maar tegelijkertijd zegt een stem in haar dat het nu wel genoeg is geweest. Ook andere stemmen laten van zich horen. De angst voor wat komen gaat. Het moeten achterlaten van haar dochters met wie ze een drie-eenheid is geworden na haar scheiding. De eigen manier van verwerken die ze alle drie hebben. De fricties die dat met zich mee kan brengen. Haar rol als moeder die wil zorgen en wil blijven zorgen. De grote steun die de casemanager vanuit Bardo Hospice is. De noodzaak te denken over de plaats waar je wil overlijden. Overlijden dat je helemaal niet wil, maar toch moet.</a:t>
            </a:r>
          </a:p>
          <a:p>
            <a:pPr>
              <a:buNone/>
            </a:pPr>
            <a:endParaRPr lang="nl-NL" sz="1900" dirty="0"/>
          </a:p>
          <a:p>
            <a:pPr>
              <a:buNone/>
            </a:pPr>
            <a:endParaRPr lang="nl-NL" sz="1900" dirty="0"/>
          </a:p>
        </p:txBody>
      </p:sp>
    </p:spTree>
    <p:extLst>
      <p:ext uri="{BB962C8B-B14F-4D97-AF65-F5344CB8AC3E}">
        <p14:creationId xmlns:p14="http://schemas.microsoft.com/office/powerpoint/2010/main" val="25352794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767408" y="908720"/>
            <a:ext cx="10009112" cy="4114800"/>
          </a:xfrm>
        </p:spPr>
        <p:txBody>
          <a:bodyPr/>
          <a:lstStyle/>
          <a:p>
            <a:pPr>
              <a:buNone/>
            </a:pPr>
            <a:r>
              <a:rPr lang="nl-NL" sz="1900" dirty="0"/>
              <a:t>	</a:t>
            </a:r>
            <a:r>
              <a:rPr lang="nl-NL" sz="2800" dirty="0">
                <a:latin typeface="Calibri" pitchFamily="34" charset="0"/>
              </a:rPr>
              <a:t>Het is een kakafonie van stemmen. Een koor waarbij steeds weer een andere stem de boventoon zingt. Verwarrend, maar zeker niet ongebruikelijk bij mensen in haar situatie zo vertel ik haar. Als het lukt de veelheid aan stemmen inderdaad als een koor te zien, geeft het de mogelijkheid om elke stem aandacht te geven als deze de boventoon voert. In het gesprek lopen we samen de verschillende stemmen langs. (...)</a:t>
            </a:r>
          </a:p>
          <a:p>
            <a:pPr>
              <a:buNone/>
            </a:pPr>
            <a:endParaRPr lang="nl-NL" sz="2800" dirty="0">
              <a:latin typeface="Calibri" pitchFamily="34" charset="0"/>
            </a:endParaRPr>
          </a:p>
          <a:p>
            <a:pPr>
              <a:buNone/>
            </a:pPr>
            <a:r>
              <a:rPr lang="nl-NL" sz="2800" dirty="0">
                <a:latin typeface="Calibri" pitchFamily="34" charset="0"/>
              </a:rPr>
              <a:t>	(Christiaan </a:t>
            </a:r>
            <a:r>
              <a:rPr lang="nl-NL" sz="2800" dirty="0" err="1">
                <a:latin typeface="Calibri" pitchFamily="34" charset="0"/>
              </a:rPr>
              <a:t>Rhodius</a:t>
            </a:r>
            <a:r>
              <a:rPr lang="nl-NL" sz="2800" dirty="0">
                <a:latin typeface="Calibri" pitchFamily="34" charset="0"/>
              </a:rPr>
              <a:t> – Blog ‘High Five’)</a:t>
            </a:r>
          </a:p>
          <a:p>
            <a:pPr>
              <a:buNone/>
            </a:pPr>
            <a:endParaRPr lang="nl-NL" sz="2300" dirty="0">
              <a:latin typeface="Calibri" pitchFamily="34" charset="0"/>
            </a:endParaRPr>
          </a:p>
          <a:p>
            <a:pPr>
              <a:buNone/>
            </a:pPr>
            <a:endParaRPr lang="nl-NL" sz="1900" dirty="0"/>
          </a:p>
        </p:txBody>
      </p:sp>
      <p:pic>
        <p:nvPicPr>
          <p:cNvPr id="4" name="Afbeelding 3" descr="Afbeelding1.png">
            <a:extLst>
              <a:ext uri="{FF2B5EF4-FFF2-40B4-BE49-F238E27FC236}">
                <a16:creationId xmlns:a16="http://schemas.microsoft.com/office/drawing/2014/main" id="{B162FA98-C35C-A04B-8762-A17B4BD78C6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44272" y="4269164"/>
            <a:ext cx="1282491" cy="1282491"/>
          </a:xfrm>
          <a:prstGeom prst="rect">
            <a:avLst/>
          </a:prstGeom>
        </p:spPr>
      </p:pic>
    </p:spTree>
    <p:extLst>
      <p:ext uri="{BB962C8B-B14F-4D97-AF65-F5344CB8AC3E}">
        <p14:creationId xmlns:p14="http://schemas.microsoft.com/office/powerpoint/2010/main" val="19875132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kstvak 12"/>
          <p:cNvSpPr txBox="1"/>
          <p:nvPr/>
        </p:nvSpPr>
        <p:spPr>
          <a:xfrm>
            <a:off x="6675121" y="1012650"/>
            <a:ext cx="5109513" cy="3210815"/>
          </a:xfrm>
          <a:prstGeom prst="rect">
            <a:avLst/>
          </a:prstGeom>
          <a:solidFill>
            <a:schemeClr val="accent2">
              <a:lumMod val="20000"/>
              <a:lumOff val="80000"/>
            </a:schemeClr>
          </a:solidFill>
        </p:spPr>
        <p:txBody>
          <a:bodyPr wrap="square" rtlCol="0">
            <a:spAutoFit/>
          </a:bodyPr>
          <a:lstStyle/>
          <a:p>
            <a:pPr defTabSz="913742" eaLnBrk="0" hangingPunct="0"/>
            <a:r>
              <a:rPr lang="nl-NL" sz="2667" dirty="0">
                <a:solidFill>
                  <a:srgbClr val="000000"/>
                </a:solidFill>
                <a:latin typeface="Calibri" panose="020F0502020204030204" pitchFamily="34" charset="0"/>
              </a:rPr>
              <a:t>Verpleegkundigen</a:t>
            </a:r>
          </a:p>
          <a:p>
            <a:pPr defTabSz="913742" eaLnBrk="0" hangingPunct="0"/>
            <a:r>
              <a:rPr lang="nl-NL" sz="2667" dirty="0">
                <a:solidFill>
                  <a:srgbClr val="000000"/>
                </a:solidFill>
                <a:latin typeface="Calibri" panose="020F0502020204030204" pitchFamily="34" charset="0"/>
              </a:rPr>
              <a:t>Sociaal werkers</a:t>
            </a:r>
          </a:p>
          <a:p>
            <a:pPr defTabSz="913742" eaLnBrk="0" hangingPunct="0"/>
            <a:endParaRPr lang="nl-NL" sz="1733" dirty="0">
              <a:solidFill>
                <a:srgbClr val="000000"/>
              </a:solidFill>
              <a:latin typeface="Calibri" panose="020F0502020204030204" pitchFamily="34" charset="0"/>
            </a:endParaRPr>
          </a:p>
          <a:p>
            <a:pPr defTabSz="913742" eaLnBrk="0" hangingPunct="0"/>
            <a:r>
              <a:rPr lang="nl-NL" sz="1733" dirty="0">
                <a:solidFill>
                  <a:srgbClr val="000000"/>
                </a:solidFill>
                <a:latin typeface="Calibri" panose="020F0502020204030204" pitchFamily="34" charset="0"/>
              </a:rPr>
              <a:t>Verschillende contexten:</a:t>
            </a:r>
            <a:br>
              <a:rPr lang="nl-NL" sz="1733" dirty="0">
                <a:solidFill>
                  <a:srgbClr val="000000"/>
                </a:solidFill>
                <a:latin typeface="Calibri" panose="020F0502020204030204" pitchFamily="34" charset="0"/>
              </a:rPr>
            </a:br>
            <a:endParaRPr lang="nl-NL" sz="1067" dirty="0">
              <a:solidFill>
                <a:srgbClr val="000000"/>
              </a:solidFill>
              <a:latin typeface="Calibri" panose="020F0502020204030204" pitchFamily="34" charset="0"/>
            </a:endParaRPr>
          </a:p>
          <a:p>
            <a:pPr defTabSz="913742" eaLnBrk="0" hangingPunct="0">
              <a:buFontTx/>
              <a:buChar char="-"/>
            </a:pPr>
            <a:r>
              <a:rPr lang="nl-NL" sz="1733" dirty="0">
                <a:solidFill>
                  <a:srgbClr val="000000"/>
                </a:solidFill>
                <a:latin typeface="Calibri" panose="020F0502020204030204" pitchFamily="34" charset="0"/>
              </a:rPr>
              <a:t> Klinische genetica (</a:t>
            </a:r>
            <a:r>
              <a:rPr lang="nl-NL" sz="1733" dirty="0" err="1">
                <a:solidFill>
                  <a:srgbClr val="000000"/>
                </a:solidFill>
                <a:latin typeface="Calibri" panose="020F0502020204030204" pitchFamily="34" charset="0"/>
              </a:rPr>
              <a:t>zh</a:t>
            </a:r>
            <a:r>
              <a:rPr lang="nl-NL" sz="1733" dirty="0">
                <a:solidFill>
                  <a:srgbClr val="000000"/>
                </a:solidFill>
                <a:latin typeface="Calibri" panose="020F0502020204030204" pitchFamily="34" charset="0"/>
              </a:rPr>
              <a:t>)</a:t>
            </a:r>
          </a:p>
          <a:p>
            <a:pPr defTabSz="913742" eaLnBrk="0" hangingPunct="0">
              <a:buFontTx/>
              <a:buChar char="-"/>
            </a:pPr>
            <a:r>
              <a:rPr lang="nl-NL" sz="1733" dirty="0">
                <a:solidFill>
                  <a:srgbClr val="000000"/>
                </a:solidFill>
                <a:latin typeface="Calibri" panose="020F0502020204030204" pitchFamily="34" charset="0"/>
              </a:rPr>
              <a:t> Neurologie (</a:t>
            </a:r>
            <a:r>
              <a:rPr lang="nl-NL" sz="1733" dirty="0" err="1">
                <a:solidFill>
                  <a:srgbClr val="000000"/>
                </a:solidFill>
                <a:latin typeface="Calibri" panose="020F0502020204030204" pitchFamily="34" charset="0"/>
              </a:rPr>
              <a:t>zh</a:t>
            </a:r>
            <a:r>
              <a:rPr lang="nl-NL" sz="1733" dirty="0">
                <a:solidFill>
                  <a:srgbClr val="000000"/>
                </a:solidFill>
                <a:latin typeface="Calibri" panose="020F0502020204030204" pitchFamily="34" charset="0"/>
              </a:rPr>
              <a:t>)</a:t>
            </a:r>
          </a:p>
          <a:p>
            <a:pPr defTabSz="913742" eaLnBrk="0" hangingPunct="0">
              <a:buFontTx/>
              <a:buChar char="-"/>
            </a:pPr>
            <a:r>
              <a:rPr lang="nl-NL" sz="1733" dirty="0">
                <a:solidFill>
                  <a:srgbClr val="000000"/>
                </a:solidFill>
                <a:latin typeface="Calibri" panose="020F0502020204030204" pitchFamily="34" charset="0"/>
              </a:rPr>
              <a:t> Verslavingszorg</a:t>
            </a:r>
          </a:p>
          <a:p>
            <a:pPr defTabSz="913742" eaLnBrk="0" hangingPunct="0">
              <a:buFontTx/>
              <a:buChar char="-"/>
            </a:pPr>
            <a:r>
              <a:rPr lang="nl-NL" sz="1733" dirty="0">
                <a:solidFill>
                  <a:srgbClr val="000000"/>
                </a:solidFill>
                <a:latin typeface="Calibri" panose="020F0502020204030204" pitchFamily="34" charset="0"/>
              </a:rPr>
              <a:t> Jeugdgezondheidszorg</a:t>
            </a:r>
          </a:p>
          <a:p>
            <a:pPr defTabSz="913742" eaLnBrk="0" hangingPunct="0">
              <a:buFontTx/>
              <a:buChar char="-"/>
            </a:pPr>
            <a:r>
              <a:rPr lang="nl-NL" sz="1733" dirty="0">
                <a:solidFill>
                  <a:srgbClr val="000000"/>
                </a:solidFill>
                <a:latin typeface="Calibri" panose="020F0502020204030204" pitchFamily="34" charset="0"/>
              </a:rPr>
              <a:t> Palliatieve zorg</a:t>
            </a:r>
          </a:p>
          <a:p>
            <a:pPr defTabSz="913742" eaLnBrk="0" hangingPunct="0">
              <a:buFontTx/>
              <a:buChar char="-"/>
            </a:pPr>
            <a:endParaRPr lang="nl-NL" sz="1733" dirty="0">
              <a:solidFill>
                <a:srgbClr val="000000"/>
              </a:solidFill>
              <a:latin typeface="Calibri" panose="020F0502020204030204" pitchFamily="34" charset="0"/>
            </a:endParaRPr>
          </a:p>
        </p:txBody>
      </p:sp>
      <p:pic>
        <p:nvPicPr>
          <p:cNvPr id="6148" name="Picture 8" descr="http://www.lannoo.com/Media/dbimages/covers/9789020976311.jpg"/>
          <p:cNvPicPr>
            <a:picLocks noChangeAspect="1" noChangeArrowheads="1"/>
          </p:cNvPicPr>
          <p:nvPr/>
        </p:nvPicPr>
        <p:blipFill>
          <a:blip r:embed="rId3" cstate="print"/>
          <a:srcRect/>
          <a:stretch>
            <a:fillRect/>
          </a:stretch>
        </p:blipFill>
        <p:spPr bwMode="auto">
          <a:xfrm>
            <a:off x="7737686" y="4779909"/>
            <a:ext cx="916312" cy="1423556"/>
          </a:xfrm>
          <a:prstGeom prst="rect">
            <a:avLst/>
          </a:prstGeom>
          <a:noFill/>
          <a:ln w="9525">
            <a:noFill/>
            <a:miter lim="800000"/>
            <a:headEnd/>
            <a:tailEnd/>
          </a:ln>
        </p:spPr>
      </p:pic>
      <p:pic>
        <p:nvPicPr>
          <p:cNvPr id="3072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48860" y="4761530"/>
            <a:ext cx="943509" cy="14592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descr="https://www.boomhogeronderwijs.nl/media/24/9789024429080.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652001" y="1252323"/>
            <a:ext cx="2010713" cy="2838092"/>
          </a:xfrm>
          <a:prstGeom prst="rect">
            <a:avLst/>
          </a:prstGeom>
          <a:noFill/>
          <a:ln>
            <a:solidFill>
              <a:schemeClr val="accent1"/>
            </a:solidFill>
          </a:ln>
        </p:spPr>
      </p:pic>
      <p:pic>
        <p:nvPicPr>
          <p:cNvPr id="10" name="Picture 2" descr="https://images-na.ssl-images-amazon.com/images/I/414qOB2ZojL._SX300_BO1,204,203,200_.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773679" y="4743696"/>
            <a:ext cx="889035" cy="1468971"/>
          </a:xfrm>
          <a:prstGeom prst="rect">
            <a:avLst/>
          </a:prstGeom>
          <a:noFill/>
        </p:spPr>
      </p:pic>
      <p:pic>
        <p:nvPicPr>
          <p:cNvPr id="12" name="Picture 2"/>
          <p:cNvPicPr>
            <a:picLocks noChangeAspect="1" noChangeArrowheads="1"/>
          </p:cNvPicPr>
          <p:nvPr/>
        </p:nvPicPr>
        <p:blipFill>
          <a:blip r:embed="rId7" cstate="print"/>
          <a:srcRect/>
          <a:stretch>
            <a:fillRect/>
          </a:stretch>
        </p:blipFill>
        <p:spPr bwMode="auto">
          <a:xfrm>
            <a:off x="577292" y="1012650"/>
            <a:ext cx="5608381" cy="3989253"/>
          </a:xfrm>
          <a:prstGeom prst="rect">
            <a:avLst/>
          </a:prstGeom>
          <a:noFill/>
          <a:ln w="9525">
            <a:noFill/>
            <a:miter lim="800000"/>
            <a:headEnd/>
            <a:tailEnd/>
          </a:ln>
        </p:spPr>
      </p:pic>
      <p:pic>
        <p:nvPicPr>
          <p:cNvPr id="6151" name="Afbeelding 1"/>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688301" y="4761530"/>
            <a:ext cx="954523" cy="1433305"/>
          </a:xfrm>
          <a:prstGeom prst="rect">
            <a:avLst/>
          </a:prstGeom>
          <a:noFill/>
          <a:ln w="9525">
            <a:noFill/>
            <a:miter lim="800000"/>
            <a:headEnd/>
            <a:tailEnd/>
          </a:ln>
        </p:spPr>
      </p:pic>
      <p:sp>
        <p:nvSpPr>
          <p:cNvPr id="11" name="Tijdelijke aanduiding voor inhoud 2">
            <a:extLst>
              <a:ext uri="{FF2B5EF4-FFF2-40B4-BE49-F238E27FC236}">
                <a16:creationId xmlns:a16="http://schemas.microsoft.com/office/drawing/2014/main" id="{BE1EBE44-AEC5-5C46-824B-0C0F526EBB24}"/>
              </a:ext>
            </a:extLst>
          </p:cNvPr>
          <p:cNvSpPr>
            <a:spLocks noGrp="1"/>
          </p:cNvSpPr>
          <p:nvPr>
            <p:ph idx="1"/>
          </p:nvPr>
        </p:nvSpPr>
        <p:spPr>
          <a:xfrm>
            <a:off x="682821" y="4661127"/>
            <a:ext cx="4876717" cy="1594520"/>
          </a:xfrm>
        </p:spPr>
        <p:txBody>
          <a:bodyPr/>
          <a:lstStyle/>
          <a:p>
            <a:pPr marL="0" indent="0" algn="ctr">
              <a:buNone/>
            </a:pPr>
            <a:endParaRPr lang="nl-NL" dirty="0">
              <a:latin typeface="Calibri" panose="020F0502020204030204" pitchFamily="34" charset="0"/>
              <a:cs typeface="Calibri" panose="020F0502020204030204" pitchFamily="34" charset="0"/>
            </a:endParaRPr>
          </a:p>
          <a:p>
            <a:pPr marL="0" indent="0" algn="ctr">
              <a:buNone/>
            </a:pPr>
            <a:r>
              <a:rPr lang="nl-NL" sz="2400" dirty="0">
                <a:latin typeface="Calibri" panose="020F0502020204030204" pitchFamily="34" charset="0"/>
                <a:cs typeface="Calibri" panose="020F0502020204030204" pitchFamily="34" charset="0"/>
                <a:hlinkClick r:id="rId9"/>
              </a:rPr>
              <a:t>https://www.youtube.com/watch?v=mGWe1wZP7Ws</a:t>
            </a:r>
            <a:endParaRPr lang="nl-NL" sz="2400" dirty="0">
              <a:latin typeface="Calibri" panose="020F0502020204030204" pitchFamily="34" charset="0"/>
              <a:cs typeface="Calibri" panose="020F0502020204030204" pitchFamily="34" charset="0"/>
            </a:endParaRPr>
          </a:p>
          <a:p>
            <a:pPr marL="0" indent="0" algn="ctr">
              <a:buNone/>
            </a:pPr>
            <a:endParaRPr lang="nl-NL" dirty="0">
              <a:latin typeface="Calibri" panose="020F0502020204030204" pitchFamily="34" charset="0"/>
              <a:cs typeface="Calibri" panose="020F0502020204030204" pitchFamily="34" charset="0"/>
            </a:endParaRPr>
          </a:p>
        </p:txBody>
      </p:sp>
      <p:pic>
        <p:nvPicPr>
          <p:cNvPr id="14" name="Picture 2">
            <a:extLst>
              <a:ext uri="{FF2B5EF4-FFF2-40B4-BE49-F238E27FC236}">
                <a16:creationId xmlns:a16="http://schemas.microsoft.com/office/drawing/2014/main" id="{45AE6378-A9CF-8343-A541-41BDBAFE5DF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760034" y="4768067"/>
            <a:ext cx="943509" cy="14353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539789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AutoShape 3" descr="Hand"/>
          <p:cNvSpPr>
            <a:spLocks noChangeAspect="1" noChangeArrowheads="1"/>
          </p:cNvSpPr>
          <p:nvPr/>
        </p:nvSpPr>
        <p:spPr bwMode="auto">
          <a:xfrm>
            <a:off x="1576388" y="-144461"/>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0" tIns="45718" rIns="91400" bIns="45718"/>
          <a:lstStyle>
            <a:lvl1pPr eaLnBrk="0" hangingPunct="0">
              <a:spcBef>
                <a:spcPct val="20000"/>
              </a:spcBef>
              <a:buChar char="•"/>
              <a:defRPr sz="3200">
                <a:solidFill>
                  <a:schemeClr val="tx1"/>
                </a:solidFill>
                <a:latin typeface="Tahoma" panose="020B0604030504040204" pitchFamily="34" charset="0"/>
              </a:defRPr>
            </a:lvl1pPr>
            <a:lvl2pPr marL="742950" indent="-285750" eaLnBrk="0" hangingPunct="0">
              <a:spcBef>
                <a:spcPct val="20000"/>
              </a:spcBef>
              <a:buChar char="–"/>
              <a:defRPr sz="2800">
                <a:solidFill>
                  <a:schemeClr val="tx1"/>
                </a:solidFill>
                <a:latin typeface="Tahoma" panose="020B0604030504040204" pitchFamily="34" charset="0"/>
              </a:defRPr>
            </a:lvl2pPr>
            <a:lvl3pPr marL="1143000" indent="-228600" eaLnBrk="0" hangingPunct="0">
              <a:spcBef>
                <a:spcPct val="20000"/>
              </a:spcBef>
              <a:buChar char="•"/>
              <a:defRPr sz="2400">
                <a:solidFill>
                  <a:schemeClr val="tx1"/>
                </a:solidFill>
                <a:latin typeface="Tahoma" panose="020B0604030504040204" pitchFamily="34" charset="0"/>
              </a:defRPr>
            </a:lvl3pPr>
            <a:lvl4pPr marL="1600200" indent="-228600" eaLnBrk="0" hangingPunct="0">
              <a:spcBef>
                <a:spcPct val="20000"/>
              </a:spcBef>
              <a:buChar char="–"/>
              <a:defRPr sz="2000">
                <a:solidFill>
                  <a:schemeClr val="tx1"/>
                </a:solidFill>
                <a:latin typeface="Tahoma" panose="020B0604030504040204" pitchFamily="34" charset="0"/>
              </a:defRPr>
            </a:lvl4pPr>
            <a:lvl5pPr marL="2057400" indent="-228600" eaLnBrk="0" hangingPunct="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fontAlgn="auto" hangingPunct="1">
              <a:spcBef>
                <a:spcPct val="0"/>
              </a:spcBef>
              <a:spcAft>
                <a:spcPts val="0"/>
              </a:spcAft>
              <a:buNone/>
            </a:pPr>
            <a:endParaRPr lang="de-DE" altLang="de-DE" sz="2400" dirty="0">
              <a:solidFill>
                <a:prstClr val="black"/>
              </a:solidFill>
              <a:latin typeface="Times New Roman" panose="02020603050405020304" pitchFamily="18" charset="0"/>
            </a:endParaRPr>
          </a:p>
        </p:txBody>
      </p:sp>
      <p:sp>
        <p:nvSpPr>
          <p:cNvPr id="155651" name="AutoShape 5" descr="Hand"/>
          <p:cNvSpPr>
            <a:spLocks noChangeAspect="1" noChangeArrowheads="1"/>
          </p:cNvSpPr>
          <p:nvPr/>
        </p:nvSpPr>
        <p:spPr bwMode="auto">
          <a:xfrm>
            <a:off x="1576388" y="-144461"/>
            <a:ext cx="304800" cy="3048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0" tIns="45718" rIns="91400" bIns="45718"/>
          <a:lstStyle>
            <a:lvl1pPr eaLnBrk="0" hangingPunct="0">
              <a:spcBef>
                <a:spcPct val="20000"/>
              </a:spcBef>
              <a:buChar char="•"/>
              <a:defRPr sz="3200">
                <a:solidFill>
                  <a:schemeClr val="tx1"/>
                </a:solidFill>
                <a:latin typeface="Tahoma" panose="020B0604030504040204" pitchFamily="34" charset="0"/>
              </a:defRPr>
            </a:lvl1pPr>
            <a:lvl2pPr marL="742950" indent="-285750" eaLnBrk="0" hangingPunct="0">
              <a:spcBef>
                <a:spcPct val="20000"/>
              </a:spcBef>
              <a:buChar char="–"/>
              <a:defRPr sz="2800">
                <a:solidFill>
                  <a:schemeClr val="tx1"/>
                </a:solidFill>
                <a:latin typeface="Tahoma" panose="020B0604030504040204" pitchFamily="34" charset="0"/>
              </a:defRPr>
            </a:lvl2pPr>
            <a:lvl3pPr marL="1143000" indent="-228600" eaLnBrk="0" hangingPunct="0">
              <a:spcBef>
                <a:spcPct val="20000"/>
              </a:spcBef>
              <a:buChar char="•"/>
              <a:defRPr sz="2400">
                <a:solidFill>
                  <a:schemeClr val="tx1"/>
                </a:solidFill>
                <a:latin typeface="Tahoma" panose="020B0604030504040204" pitchFamily="34" charset="0"/>
              </a:defRPr>
            </a:lvl3pPr>
            <a:lvl4pPr marL="1600200" indent="-228600" eaLnBrk="0" hangingPunct="0">
              <a:spcBef>
                <a:spcPct val="20000"/>
              </a:spcBef>
              <a:buChar char="–"/>
              <a:defRPr sz="2000">
                <a:solidFill>
                  <a:schemeClr val="tx1"/>
                </a:solidFill>
                <a:latin typeface="Tahoma" panose="020B0604030504040204" pitchFamily="34" charset="0"/>
              </a:defRPr>
            </a:lvl4pPr>
            <a:lvl5pPr marL="2057400" indent="-228600" eaLnBrk="0" hangingPunct="0">
              <a:spcBef>
                <a:spcPct val="20000"/>
              </a:spcBef>
              <a:buChar char="»"/>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Tahoma" panose="020B0604030504040204" pitchFamily="34" charset="0"/>
              </a:defRPr>
            </a:lvl9pPr>
          </a:lstStyle>
          <a:p>
            <a:pPr eaLnBrk="1" fontAlgn="auto" hangingPunct="1">
              <a:spcBef>
                <a:spcPct val="0"/>
              </a:spcBef>
              <a:spcAft>
                <a:spcPts val="0"/>
              </a:spcAft>
              <a:buNone/>
            </a:pPr>
            <a:endParaRPr lang="de-DE" altLang="de-DE" sz="2400" dirty="0">
              <a:solidFill>
                <a:prstClr val="black"/>
              </a:solidFill>
              <a:latin typeface="Times New Roman" panose="02020603050405020304" pitchFamily="18" charset="0"/>
            </a:endParaRPr>
          </a:p>
        </p:txBody>
      </p:sp>
      <p:pic>
        <p:nvPicPr>
          <p:cNvPr id="155652" name="Afbeelding 3" descr="hand-0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11684" y="2060584"/>
            <a:ext cx="3409951" cy="3881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kstvak 4"/>
          <p:cNvSpPr txBox="1"/>
          <p:nvPr/>
        </p:nvSpPr>
        <p:spPr>
          <a:xfrm>
            <a:off x="2146912" y="3068639"/>
            <a:ext cx="2447925" cy="1569660"/>
          </a:xfrm>
          <a:prstGeom prst="rect">
            <a:avLst/>
          </a:prstGeom>
          <a:noFill/>
        </p:spPr>
        <p:txBody>
          <a:bodyPr lIns="91400" tIns="45718" rIns="91400" bIns="45718">
            <a:spAutoFit/>
          </a:bodyPr>
          <a:lstStyle/>
          <a:p>
            <a:pPr eaLnBrk="0" fontAlgn="auto" hangingPunct="0">
              <a:spcBef>
                <a:spcPts val="0"/>
              </a:spcBef>
              <a:spcAft>
                <a:spcPts val="0"/>
              </a:spcAft>
              <a:defRPr/>
            </a:pPr>
            <a:r>
              <a:rPr lang="nl-NL" sz="3200" dirty="0">
                <a:solidFill>
                  <a:prstClr val="black"/>
                </a:solidFill>
                <a:latin typeface="Calibri Light" panose="020F0302020204030204"/>
                <a:cs typeface="Arial" charset="0"/>
              </a:rPr>
              <a:t>Wie ben ik en wat wil ik werkelijk?</a:t>
            </a:r>
          </a:p>
        </p:txBody>
      </p:sp>
      <p:sp>
        <p:nvSpPr>
          <p:cNvPr id="6" name="Tekstvak 5"/>
          <p:cNvSpPr txBox="1"/>
          <p:nvPr/>
        </p:nvSpPr>
        <p:spPr>
          <a:xfrm>
            <a:off x="2443557" y="1552077"/>
            <a:ext cx="2769455" cy="1077219"/>
          </a:xfrm>
          <a:prstGeom prst="rect">
            <a:avLst/>
          </a:prstGeom>
          <a:noFill/>
        </p:spPr>
        <p:txBody>
          <a:bodyPr wrap="square" lIns="91400" tIns="45718" rIns="91400" bIns="45718">
            <a:spAutoFit/>
          </a:bodyPr>
          <a:lstStyle/>
          <a:p>
            <a:pPr eaLnBrk="0" fontAlgn="auto" hangingPunct="0">
              <a:spcBef>
                <a:spcPts val="0"/>
              </a:spcBef>
              <a:spcAft>
                <a:spcPts val="0"/>
              </a:spcAft>
              <a:defRPr/>
            </a:pPr>
            <a:r>
              <a:rPr lang="nl-NL" sz="3200" dirty="0">
                <a:solidFill>
                  <a:prstClr val="black"/>
                </a:solidFill>
                <a:latin typeface="Calibri Light" panose="020F0302020204030204"/>
                <a:cs typeface="Arial" charset="0"/>
              </a:rPr>
              <a:t>Hoe ga ik om met het lijden?</a:t>
            </a:r>
          </a:p>
        </p:txBody>
      </p:sp>
      <p:sp>
        <p:nvSpPr>
          <p:cNvPr id="7" name="Tekstvak 6"/>
          <p:cNvSpPr txBox="1"/>
          <p:nvPr/>
        </p:nvSpPr>
        <p:spPr>
          <a:xfrm>
            <a:off x="4827165" y="574124"/>
            <a:ext cx="3096107" cy="1077219"/>
          </a:xfrm>
          <a:prstGeom prst="rect">
            <a:avLst/>
          </a:prstGeom>
          <a:noFill/>
        </p:spPr>
        <p:txBody>
          <a:bodyPr wrap="square" lIns="91400" tIns="45718" rIns="91400" bIns="45718">
            <a:spAutoFit/>
          </a:bodyPr>
          <a:lstStyle/>
          <a:p>
            <a:pPr eaLnBrk="0" fontAlgn="auto" hangingPunct="0">
              <a:spcBef>
                <a:spcPts val="0"/>
              </a:spcBef>
              <a:spcAft>
                <a:spcPts val="0"/>
              </a:spcAft>
              <a:defRPr/>
            </a:pPr>
            <a:r>
              <a:rPr lang="nl-NL" sz="3200" dirty="0">
                <a:solidFill>
                  <a:prstClr val="black"/>
                </a:solidFill>
                <a:latin typeface="Calibri Light" panose="020F0302020204030204"/>
                <a:cs typeface="Arial" charset="0"/>
              </a:rPr>
              <a:t>Hoe kan ik afscheid nemen?</a:t>
            </a:r>
          </a:p>
        </p:txBody>
      </p:sp>
      <p:sp>
        <p:nvSpPr>
          <p:cNvPr id="8" name="Tekstvak 7"/>
          <p:cNvSpPr txBox="1"/>
          <p:nvPr/>
        </p:nvSpPr>
        <p:spPr>
          <a:xfrm>
            <a:off x="7537451" y="1521965"/>
            <a:ext cx="3024188" cy="1077219"/>
          </a:xfrm>
          <a:prstGeom prst="rect">
            <a:avLst/>
          </a:prstGeom>
          <a:noFill/>
        </p:spPr>
        <p:txBody>
          <a:bodyPr lIns="91400" tIns="45718" rIns="91400" bIns="45718">
            <a:spAutoFit/>
          </a:bodyPr>
          <a:lstStyle/>
          <a:p>
            <a:pPr eaLnBrk="0" fontAlgn="auto" hangingPunct="0">
              <a:spcBef>
                <a:spcPts val="0"/>
              </a:spcBef>
              <a:spcAft>
                <a:spcPts val="0"/>
              </a:spcAft>
              <a:defRPr/>
            </a:pPr>
            <a:r>
              <a:rPr lang="nl-NL" sz="3200" dirty="0">
                <a:solidFill>
                  <a:prstClr val="black"/>
                </a:solidFill>
                <a:latin typeface="Calibri Light" panose="020F0302020204030204"/>
                <a:cs typeface="Arial" charset="0"/>
              </a:rPr>
              <a:t>Hoe kijk ik terug op mijn leven?</a:t>
            </a:r>
          </a:p>
        </p:txBody>
      </p:sp>
      <p:sp>
        <p:nvSpPr>
          <p:cNvPr id="9" name="Tekstvak 8"/>
          <p:cNvSpPr txBox="1"/>
          <p:nvPr/>
        </p:nvSpPr>
        <p:spPr>
          <a:xfrm>
            <a:off x="8170155" y="3068639"/>
            <a:ext cx="1871663" cy="1569660"/>
          </a:xfrm>
          <a:prstGeom prst="rect">
            <a:avLst/>
          </a:prstGeom>
          <a:noFill/>
        </p:spPr>
        <p:txBody>
          <a:bodyPr lIns="91400" tIns="45718" rIns="91400" bIns="45718">
            <a:spAutoFit/>
          </a:bodyPr>
          <a:lstStyle/>
          <a:p>
            <a:pPr eaLnBrk="0" fontAlgn="auto" hangingPunct="0">
              <a:spcBef>
                <a:spcPts val="0"/>
              </a:spcBef>
              <a:spcAft>
                <a:spcPts val="0"/>
              </a:spcAft>
              <a:defRPr/>
            </a:pPr>
            <a:r>
              <a:rPr lang="nl-NL" sz="3200" dirty="0">
                <a:solidFill>
                  <a:prstClr val="black"/>
                </a:solidFill>
                <a:latin typeface="Calibri Light" panose="020F0302020204030204"/>
                <a:cs typeface="Arial" charset="0"/>
              </a:rPr>
              <a:t>Waar </a:t>
            </a:r>
            <a:br>
              <a:rPr lang="nl-NL" sz="3200" dirty="0">
                <a:solidFill>
                  <a:prstClr val="black"/>
                </a:solidFill>
                <a:latin typeface="Calibri Light" panose="020F0302020204030204"/>
                <a:cs typeface="Arial" charset="0"/>
              </a:rPr>
            </a:br>
            <a:r>
              <a:rPr lang="nl-NL" sz="3200" dirty="0">
                <a:solidFill>
                  <a:prstClr val="black"/>
                </a:solidFill>
                <a:latin typeface="Calibri Light" panose="020F0302020204030204"/>
                <a:cs typeface="Arial" charset="0"/>
              </a:rPr>
              <a:t>mag ik op hopen?</a:t>
            </a:r>
          </a:p>
        </p:txBody>
      </p:sp>
    </p:spTree>
    <p:extLst>
      <p:ext uri="{BB962C8B-B14F-4D97-AF65-F5344CB8AC3E}">
        <p14:creationId xmlns:p14="http://schemas.microsoft.com/office/powerpoint/2010/main" val="17954899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7568" y="908720"/>
            <a:ext cx="7772400" cy="1143000"/>
          </a:xfrm>
        </p:spPr>
        <p:txBody>
          <a:bodyPr/>
          <a:lstStyle/>
          <a:p>
            <a:pPr algn="l"/>
            <a:r>
              <a:rPr lang="nl-NL" altLang="nl-NL" sz="4000" dirty="0">
                <a:latin typeface="Calibri" pitchFamily="34" charset="0"/>
              </a:rPr>
              <a:t>1. Autonomie: mezelf en de ander</a:t>
            </a:r>
            <a:endParaRPr lang="en-GB" altLang="nl-NL" sz="4000" dirty="0">
              <a:latin typeface="Calibri" pitchFamily="34" charset="0"/>
            </a:endParaRPr>
          </a:p>
        </p:txBody>
      </p:sp>
      <p:sp>
        <p:nvSpPr>
          <p:cNvPr id="30723" name="AutoShape 3"/>
          <p:cNvSpPr>
            <a:spLocks noChangeArrowheads="1"/>
          </p:cNvSpPr>
          <p:nvPr/>
        </p:nvSpPr>
        <p:spPr bwMode="auto">
          <a:xfrm>
            <a:off x="3431704" y="4533900"/>
            <a:ext cx="1219200" cy="1219200"/>
          </a:xfrm>
          <a:prstGeom prst="smileyFace">
            <a:avLst>
              <a:gd name="adj" fmla="val 4653"/>
            </a:avLst>
          </a:prstGeom>
          <a:solidFill>
            <a:srgbClr val="FFCC99"/>
          </a:solidFill>
          <a:ln w="9525">
            <a:solidFill>
              <a:schemeClr val="tx1"/>
            </a:solidFill>
            <a:round/>
            <a:headEnd/>
            <a:tailEnd/>
          </a:ln>
        </p:spPr>
        <p:txBody>
          <a:bodyPr wrap="none" lIns="91400" tIns="45718" rIns="91400" bIns="45718" anchor="ctr"/>
          <a:lstStyle/>
          <a:p>
            <a:pPr eaLnBrk="0" hangingPunct="0"/>
            <a:endParaRPr lang="nl-NL" altLang="nl-NL">
              <a:solidFill>
                <a:prstClr val="black"/>
              </a:solidFill>
            </a:endParaRPr>
          </a:p>
        </p:txBody>
      </p:sp>
      <p:sp>
        <p:nvSpPr>
          <p:cNvPr id="30724" name="AutoShape 4"/>
          <p:cNvSpPr>
            <a:spLocks noChangeArrowheads="1"/>
          </p:cNvSpPr>
          <p:nvPr/>
        </p:nvSpPr>
        <p:spPr bwMode="auto">
          <a:xfrm>
            <a:off x="6324600" y="4648200"/>
            <a:ext cx="1219200" cy="1143000"/>
          </a:xfrm>
          <a:prstGeom prst="smileyFace">
            <a:avLst>
              <a:gd name="adj" fmla="val 4653"/>
            </a:avLst>
          </a:prstGeom>
          <a:solidFill>
            <a:srgbClr val="CCCCFF"/>
          </a:solidFill>
          <a:ln w="9525">
            <a:solidFill>
              <a:schemeClr val="tx1"/>
            </a:solidFill>
            <a:round/>
            <a:headEnd/>
            <a:tailEnd/>
          </a:ln>
        </p:spPr>
        <p:txBody>
          <a:bodyPr wrap="none" lIns="91400" tIns="45718" rIns="91400" bIns="45718" anchor="ctr"/>
          <a:lstStyle/>
          <a:p>
            <a:pPr eaLnBrk="0" hangingPunct="0"/>
            <a:endParaRPr lang="nl-NL" altLang="nl-NL">
              <a:solidFill>
                <a:prstClr val="black"/>
              </a:solidFill>
            </a:endParaRPr>
          </a:p>
        </p:txBody>
      </p:sp>
      <p:cxnSp>
        <p:nvCxnSpPr>
          <p:cNvPr id="30725" name="AutoShape 5"/>
          <p:cNvCxnSpPr>
            <a:cxnSpLocks noChangeShapeType="1"/>
          </p:cNvCxnSpPr>
          <p:nvPr/>
        </p:nvCxnSpPr>
        <p:spPr bwMode="auto">
          <a:xfrm rot="5400000" flipV="1">
            <a:off x="5524500" y="3467100"/>
            <a:ext cx="152400" cy="2362200"/>
          </a:xfrm>
          <a:prstGeom prst="curvedConnector3">
            <a:avLst>
              <a:gd name="adj1" fmla="val -1475005"/>
            </a:avLst>
          </a:prstGeom>
          <a:noFill/>
          <a:ln w="12700">
            <a:solidFill>
              <a:schemeClr val="accent2"/>
            </a:solidFill>
            <a:round/>
            <a:headEnd/>
            <a:tailEnd type="triangle" w="med" len="med"/>
          </a:ln>
        </p:spPr>
      </p:cxnSp>
      <p:sp>
        <p:nvSpPr>
          <p:cNvPr id="30726" name="Line 6"/>
          <p:cNvSpPr>
            <a:spLocks noChangeShapeType="1"/>
          </p:cNvSpPr>
          <p:nvPr/>
        </p:nvSpPr>
        <p:spPr bwMode="auto">
          <a:xfrm>
            <a:off x="4650904" y="5181600"/>
            <a:ext cx="1673696" cy="0"/>
          </a:xfrm>
          <a:prstGeom prst="line">
            <a:avLst/>
          </a:prstGeom>
          <a:noFill/>
          <a:ln w="9525">
            <a:solidFill>
              <a:schemeClr val="tx1"/>
            </a:solidFill>
            <a:round/>
            <a:headEnd/>
            <a:tailEnd type="triangle" w="med" len="med"/>
          </a:ln>
        </p:spPr>
        <p:txBody>
          <a:bodyPr lIns="91400" tIns="45718" rIns="91400" bIns="45718"/>
          <a:lstStyle/>
          <a:p>
            <a:pPr eaLnBrk="0" hangingPunct="0"/>
            <a:endParaRPr lang="nl-NL">
              <a:solidFill>
                <a:prstClr val="black"/>
              </a:solidFill>
            </a:endParaRPr>
          </a:p>
        </p:txBody>
      </p:sp>
      <p:cxnSp>
        <p:nvCxnSpPr>
          <p:cNvPr id="30727" name="AutoShape 7"/>
          <p:cNvCxnSpPr>
            <a:cxnSpLocks noChangeShapeType="1"/>
          </p:cNvCxnSpPr>
          <p:nvPr/>
        </p:nvCxnSpPr>
        <p:spPr bwMode="auto">
          <a:xfrm rot="5400000" flipV="1">
            <a:off x="3216723" y="5142707"/>
            <a:ext cx="863600" cy="1588"/>
          </a:xfrm>
          <a:prstGeom prst="curvedConnector5">
            <a:avLst>
              <a:gd name="adj1" fmla="val -47060"/>
              <a:gd name="adj2" fmla="val -80000032"/>
              <a:gd name="adj3" fmla="val 147060"/>
            </a:avLst>
          </a:prstGeom>
          <a:noFill/>
          <a:ln w="12700">
            <a:solidFill>
              <a:srgbClr val="FF0000"/>
            </a:solidFill>
            <a:round/>
            <a:headEnd/>
            <a:tailEnd type="triangle" w="med" len="med"/>
          </a:ln>
        </p:spPr>
      </p:cxnSp>
      <p:sp>
        <p:nvSpPr>
          <p:cNvPr id="30728" name="Text Box 8"/>
          <p:cNvSpPr txBox="1">
            <a:spLocks noChangeArrowheads="1"/>
          </p:cNvSpPr>
          <p:nvPr/>
        </p:nvSpPr>
        <p:spPr bwMode="auto">
          <a:xfrm>
            <a:off x="2286000" y="4279900"/>
            <a:ext cx="609600" cy="457200"/>
          </a:xfrm>
          <a:prstGeom prst="rect">
            <a:avLst/>
          </a:prstGeom>
          <a:noFill/>
          <a:ln w="9525">
            <a:noFill/>
            <a:miter lim="800000"/>
            <a:headEnd/>
            <a:tailEnd/>
          </a:ln>
        </p:spPr>
        <p:txBody>
          <a:bodyPr lIns="91400" tIns="45718" rIns="91400" bIns="45718">
            <a:spAutoFit/>
          </a:bodyPr>
          <a:lstStyle/>
          <a:p>
            <a:pPr eaLnBrk="0" hangingPunct="0">
              <a:spcBef>
                <a:spcPct val="50000"/>
              </a:spcBef>
            </a:pPr>
            <a:r>
              <a:rPr lang="nl-NL" altLang="nl-NL" dirty="0">
                <a:solidFill>
                  <a:prstClr val="black"/>
                </a:solidFill>
                <a:latin typeface="Tahoma" pitchFamily="34" charset="0"/>
              </a:rPr>
              <a:t>1</a:t>
            </a:r>
            <a:endParaRPr lang="en-GB" altLang="nl-NL" dirty="0">
              <a:solidFill>
                <a:prstClr val="black"/>
              </a:solidFill>
              <a:latin typeface="Tahoma" pitchFamily="34" charset="0"/>
            </a:endParaRPr>
          </a:p>
        </p:txBody>
      </p:sp>
      <p:sp>
        <p:nvSpPr>
          <p:cNvPr id="30729" name="Text Box 9"/>
          <p:cNvSpPr txBox="1">
            <a:spLocks noChangeArrowheads="1"/>
          </p:cNvSpPr>
          <p:nvPr/>
        </p:nvSpPr>
        <p:spPr bwMode="auto">
          <a:xfrm>
            <a:off x="5486400" y="4572000"/>
            <a:ext cx="609600" cy="457200"/>
          </a:xfrm>
          <a:prstGeom prst="rect">
            <a:avLst/>
          </a:prstGeom>
          <a:noFill/>
          <a:ln w="9525">
            <a:noFill/>
            <a:miter lim="800000"/>
            <a:headEnd/>
            <a:tailEnd/>
          </a:ln>
        </p:spPr>
        <p:txBody>
          <a:bodyPr lIns="91400" tIns="45718" rIns="91400" bIns="45718">
            <a:spAutoFit/>
          </a:bodyPr>
          <a:lstStyle/>
          <a:p>
            <a:pPr eaLnBrk="0" hangingPunct="0">
              <a:spcBef>
                <a:spcPct val="50000"/>
              </a:spcBef>
            </a:pPr>
            <a:r>
              <a:rPr lang="nl-NL" altLang="nl-NL">
                <a:solidFill>
                  <a:prstClr val="black"/>
                </a:solidFill>
                <a:latin typeface="Tahoma" pitchFamily="34" charset="0"/>
              </a:rPr>
              <a:t>2</a:t>
            </a:r>
            <a:endParaRPr lang="en-GB" altLang="nl-NL">
              <a:solidFill>
                <a:prstClr val="black"/>
              </a:solidFill>
              <a:latin typeface="Tahoma" pitchFamily="34" charset="0"/>
            </a:endParaRPr>
          </a:p>
        </p:txBody>
      </p:sp>
      <p:sp>
        <p:nvSpPr>
          <p:cNvPr id="30730" name="Text Box 10"/>
          <p:cNvSpPr txBox="1">
            <a:spLocks noChangeArrowheads="1"/>
          </p:cNvSpPr>
          <p:nvPr/>
        </p:nvSpPr>
        <p:spPr bwMode="auto">
          <a:xfrm>
            <a:off x="3962400" y="2514600"/>
            <a:ext cx="609600" cy="457200"/>
          </a:xfrm>
          <a:prstGeom prst="rect">
            <a:avLst/>
          </a:prstGeom>
          <a:noFill/>
          <a:ln w="9525">
            <a:noFill/>
            <a:miter lim="800000"/>
            <a:headEnd/>
            <a:tailEnd/>
          </a:ln>
        </p:spPr>
        <p:txBody>
          <a:bodyPr lIns="91400" tIns="45718" rIns="91400" bIns="45718">
            <a:spAutoFit/>
          </a:bodyPr>
          <a:lstStyle/>
          <a:p>
            <a:pPr eaLnBrk="0" hangingPunct="0">
              <a:spcBef>
                <a:spcPct val="50000"/>
              </a:spcBef>
            </a:pPr>
            <a:r>
              <a:rPr lang="nl-NL" altLang="nl-NL">
                <a:solidFill>
                  <a:prstClr val="black"/>
                </a:solidFill>
                <a:latin typeface="Tahoma" pitchFamily="34" charset="0"/>
              </a:rPr>
              <a:t>3</a:t>
            </a:r>
            <a:endParaRPr lang="en-GB" altLang="nl-NL">
              <a:solidFill>
                <a:prstClr val="black"/>
              </a:solidFill>
              <a:latin typeface="Tahoma" pitchFamily="34" charset="0"/>
            </a:endParaRPr>
          </a:p>
        </p:txBody>
      </p:sp>
      <p:sp>
        <p:nvSpPr>
          <p:cNvPr id="30732" name="Rectangle 12"/>
          <p:cNvSpPr>
            <a:spLocks noChangeArrowheads="1"/>
          </p:cNvSpPr>
          <p:nvPr/>
        </p:nvSpPr>
        <p:spPr bwMode="auto">
          <a:xfrm>
            <a:off x="2057400" y="2286000"/>
            <a:ext cx="5943600" cy="4114800"/>
          </a:xfrm>
          <a:prstGeom prst="rect">
            <a:avLst/>
          </a:prstGeom>
          <a:noFill/>
          <a:ln w="28575">
            <a:solidFill>
              <a:schemeClr val="tx1"/>
            </a:solidFill>
            <a:miter lim="800000"/>
            <a:headEnd/>
            <a:tailEnd/>
          </a:ln>
        </p:spPr>
        <p:txBody>
          <a:bodyPr wrap="none" lIns="91400" tIns="45718" rIns="91400" bIns="45718" anchor="ctr"/>
          <a:lstStyle/>
          <a:p>
            <a:pPr eaLnBrk="0" hangingPunct="0"/>
            <a:endParaRPr lang="nl-NL" altLang="nl-NL">
              <a:solidFill>
                <a:prstClr val="black"/>
              </a:solidFill>
            </a:endParaRPr>
          </a:p>
        </p:txBody>
      </p:sp>
      <p:cxnSp>
        <p:nvCxnSpPr>
          <p:cNvPr id="3" name="Rechte verbindingslijn 2"/>
          <p:cNvCxnSpPr/>
          <p:nvPr/>
        </p:nvCxnSpPr>
        <p:spPr>
          <a:xfrm>
            <a:off x="2895600" y="2286000"/>
            <a:ext cx="3776464" cy="411480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Afbeelding 1"/>
          <p:cNvPicPr>
            <a:picLocks noChangeAspect="1"/>
          </p:cNvPicPr>
          <p:nvPr/>
        </p:nvPicPr>
        <p:blipFill>
          <a:blip r:embed="rId3"/>
          <a:stretch>
            <a:fillRect/>
          </a:stretch>
        </p:blipFill>
        <p:spPr>
          <a:xfrm>
            <a:off x="7104112" y="1988840"/>
            <a:ext cx="1944216" cy="1800497"/>
          </a:xfrm>
          <a:prstGeom prst="rect">
            <a:avLst/>
          </a:prstGeom>
        </p:spPr>
      </p:pic>
    </p:spTree>
    <p:extLst>
      <p:ext uri="{BB962C8B-B14F-4D97-AF65-F5344CB8AC3E}">
        <p14:creationId xmlns:p14="http://schemas.microsoft.com/office/powerpoint/2010/main" val="202642286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07568" y="836712"/>
            <a:ext cx="7772400" cy="1143000"/>
          </a:xfrm>
        </p:spPr>
        <p:txBody>
          <a:bodyPr/>
          <a:lstStyle/>
          <a:p>
            <a:pPr marL="837798" indent="-837798"/>
            <a:r>
              <a:rPr lang="nl-NL" altLang="nl-NL" sz="4000" dirty="0">
                <a:latin typeface="Calibri" pitchFamily="34" charset="0"/>
              </a:rPr>
              <a:t>2. Lijden: doen en laten</a:t>
            </a:r>
          </a:p>
        </p:txBody>
      </p:sp>
      <p:sp>
        <p:nvSpPr>
          <p:cNvPr id="32771" name="Oval 3"/>
          <p:cNvSpPr>
            <a:spLocks noChangeArrowheads="1"/>
          </p:cNvSpPr>
          <p:nvPr/>
        </p:nvSpPr>
        <p:spPr bwMode="auto">
          <a:xfrm>
            <a:off x="4267200" y="2057400"/>
            <a:ext cx="4114800" cy="3886200"/>
          </a:xfrm>
          <a:prstGeom prst="ellipse">
            <a:avLst/>
          </a:prstGeom>
          <a:solidFill>
            <a:srgbClr val="FFCC99"/>
          </a:solidFill>
          <a:ln w="9525">
            <a:solidFill>
              <a:schemeClr val="tx1"/>
            </a:solidFill>
            <a:miter lim="800000"/>
            <a:headEnd/>
            <a:tailEnd/>
          </a:ln>
        </p:spPr>
        <p:txBody>
          <a:bodyPr wrap="none" lIns="91400" tIns="45718" rIns="91400" bIns="45718" anchor="ctr"/>
          <a:lstStyle/>
          <a:p>
            <a:pPr eaLnBrk="0" hangingPunct="0"/>
            <a:endParaRPr lang="nl-NL" altLang="nl-NL">
              <a:solidFill>
                <a:prstClr val="black"/>
              </a:solidFill>
            </a:endParaRPr>
          </a:p>
        </p:txBody>
      </p:sp>
      <p:sp>
        <p:nvSpPr>
          <p:cNvPr id="32772" name="Oval 4"/>
          <p:cNvSpPr>
            <a:spLocks noChangeArrowheads="1"/>
          </p:cNvSpPr>
          <p:nvPr/>
        </p:nvSpPr>
        <p:spPr bwMode="auto">
          <a:xfrm>
            <a:off x="5410200" y="3200400"/>
            <a:ext cx="1676400" cy="1600200"/>
          </a:xfrm>
          <a:prstGeom prst="ellipse">
            <a:avLst/>
          </a:prstGeom>
          <a:solidFill>
            <a:srgbClr val="FFCC99"/>
          </a:solidFill>
          <a:ln w="9525">
            <a:solidFill>
              <a:schemeClr val="tx1"/>
            </a:solidFill>
            <a:miter lim="800000"/>
            <a:headEnd/>
            <a:tailEnd/>
          </a:ln>
        </p:spPr>
        <p:txBody>
          <a:bodyPr wrap="none" lIns="91400" tIns="45718" rIns="91400" bIns="45718" anchor="ctr"/>
          <a:lstStyle/>
          <a:p>
            <a:pPr eaLnBrk="0" hangingPunct="0"/>
            <a:endParaRPr lang="nl-NL" altLang="nl-NL">
              <a:solidFill>
                <a:prstClr val="black"/>
              </a:solidFill>
            </a:endParaRPr>
          </a:p>
        </p:txBody>
      </p:sp>
      <p:sp>
        <p:nvSpPr>
          <p:cNvPr id="32773" name="Line 5"/>
          <p:cNvSpPr>
            <a:spLocks noChangeShapeType="1"/>
          </p:cNvSpPr>
          <p:nvPr/>
        </p:nvSpPr>
        <p:spPr bwMode="auto">
          <a:xfrm>
            <a:off x="6248400" y="2057400"/>
            <a:ext cx="0" cy="1143000"/>
          </a:xfrm>
          <a:prstGeom prst="line">
            <a:avLst/>
          </a:prstGeom>
          <a:noFill/>
          <a:ln w="9525">
            <a:solidFill>
              <a:schemeClr val="tx1"/>
            </a:solidFill>
            <a:miter lim="800000"/>
            <a:headEnd/>
            <a:tailEnd/>
          </a:ln>
        </p:spPr>
        <p:txBody>
          <a:bodyPr wrap="none" lIns="91400" tIns="45718" rIns="91400" bIns="45718"/>
          <a:lstStyle/>
          <a:p>
            <a:pPr eaLnBrk="0" hangingPunct="0"/>
            <a:endParaRPr lang="nl-NL">
              <a:solidFill>
                <a:prstClr val="black"/>
              </a:solidFill>
            </a:endParaRPr>
          </a:p>
        </p:txBody>
      </p:sp>
      <p:sp>
        <p:nvSpPr>
          <p:cNvPr id="32774" name="Line 6"/>
          <p:cNvSpPr>
            <a:spLocks noChangeShapeType="1"/>
          </p:cNvSpPr>
          <p:nvPr/>
        </p:nvSpPr>
        <p:spPr bwMode="auto">
          <a:xfrm>
            <a:off x="6934200" y="4419600"/>
            <a:ext cx="990600" cy="838200"/>
          </a:xfrm>
          <a:prstGeom prst="line">
            <a:avLst/>
          </a:prstGeom>
          <a:noFill/>
          <a:ln w="9525">
            <a:solidFill>
              <a:schemeClr val="tx1"/>
            </a:solidFill>
            <a:miter lim="800000"/>
            <a:headEnd/>
            <a:tailEnd/>
          </a:ln>
        </p:spPr>
        <p:txBody>
          <a:bodyPr wrap="none" lIns="91400" tIns="45718" rIns="91400" bIns="45718"/>
          <a:lstStyle/>
          <a:p>
            <a:pPr eaLnBrk="0" hangingPunct="0"/>
            <a:endParaRPr lang="nl-NL">
              <a:solidFill>
                <a:prstClr val="black"/>
              </a:solidFill>
            </a:endParaRPr>
          </a:p>
        </p:txBody>
      </p:sp>
      <p:sp>
        <p:nvSpPr>
          <p:cNvPr id="32775" name="Line 7"/>
          <p:cNvSpPr>
            <a:spLocks noChangeShapeType="1"/>
          </p:cNvSpPr>
          <p:nvPr/>
        </p:nvSpPr>
        <p:spPr bwMode="auto">
          <a:xfrm flipH="1">
            <a:off x="4800600" y="4495800"/>
            <a:ext cx="762000" cy="762000"/>
          </a:xfrm>
          <a:prstGeom prst="line">
            <a:avLst/>
          </a:prstGeom>
          <a:noFill/>
          <a:ln w="9525">
            <a:solidFill>
              <a:schemeClr val="tx1"/>
            </a:solidFill>
            <a:miter lim="800000"/>
            <a:headEnd/>
            <a:tailEnd/>
          </a:ln>
        </p:spPr>
        <p:txBody>
          <a:bodyPr wrap="none" lIns="91400" tIns="45718" rIns="91400" bIns="45718"/>
          <a:lstStyle/>
          <a:p>
            <a:pPr eaLnBrk="0" hangingPunct="0"/>
            <a:endParaRPr lang="nl-NL">
              <a:solidFill>
                <a:prstClr val="black"/>
              </a:solidFill>
            </a:endParaRPr>
          </a:p>
        </p:txBody>
      </p:sp>
      <p:sp>
        <p:nvSpPr>
          <p:cNvPr id="32776" name="Text Box 8"/>
          <p:cNvSpPr txBox="1">
            <a:spLocks noChangeArrowheads="1"/>
          </p:cNvSpPr>
          <p:nvPr/>
        </p:nvSpPr>
        <p:spPr bwMode="auto">
          <a:xfrm>
            <a:off x="5562600" y="3733800"/>
            <a:ext cx="1600200" cy="457200"/>
          </a:xfrm>
          <a:prstGeom prst="rect">
            <a:avLst/>
          </a:prstGeom>
          <a:noFill/>
          <a:ln w="9525">
            <a:noFill/>
            <a:miter lim="800000"/>
            <a:headEnd/>
            <a:tailEnd/>
          </a:ln>
        </p:spPr>
        <p:txBody>
          <a:bodyPr lIns="91400" tIns="45718" rIns="91400" bIns="45718">
            <a:spAutoFit/>
          </a:bodyPr>
          <a:lstStyle/>
          <a:p>
            <a:pPr eaLnBrk="0" hangingPunct="0">
              <a:spcBef>
                <a:spcPct val="50000"/>
              </a:spcBef>
            </a:pPr>
            <a:r>
              <a:rPr lang="nl-NL" altLang="nl-NL">
                <a:solidFill>
                  <a:prstClr val="black"/>
                </a:solidFill>
                <a:latin typeface="Tahoma" pitchFamily="34" charset="0"/>
              </a:rPr>
              <a:t>spiritueel</a:t>
            </a:r>
          </a:p>
        </p:txBody>
      </p:sp>
      <p:sp>
        <p:nvSpPr>
          <p:cNvPr id="32777" name="Text Box 9"/>
          <p:cNvSpPr txBox="1">
            <a:spLocks noChangeArrowheads="1"/>
          </p:cNvSpPr>
          <p:nvPr/>
        </p:nvSpPr>
        <p:spPr bwMode="auto">
          <a:xfrm>
            <a:off x="5486400" y="5105400"/>
            <a:ext cx="1676400" cy="457200"/>
          </a:xfrm>
          <a:prstGeom prst="rect">
            <a:avLst/>
          </a:prstGeom>
          <a:noFill/>
          <a:ln w="9525">
            <a:noFill/>
            <a:miter lim="800000"/>
            <a:headEnd/>
            <a:tailEnd/>
          </a:ln>
        </p:spPr>
        <p:txBody>
          <a:bodyPr lIns="91400" tIns="45718" rIns="91400" bIns="45718">
            <a:spAutoFit/>
          </a:bodyPr>
          <a:lstStyle/>
          <a:p>
            <a:pPr eaLnBrk="0" hangingPunct="0">
              <a:spcBef>
                <a:spcPct val="50000"/>
              </a:spcBef>
            </a:pPr>
            <a:r>
              <a:rPr lang="nl-NL" altLang="nl-NL">
                <a:solidFill>
                  <a:prstClr val="black"/>
                </a:solidFill>
                <a:latin typeface="Tahoma" pitchFamily="34" charset="0"/>
              </a:rPr>
              <a:t>lichamelijk</a:t>
            </a:r>
          </a:p>
        </p:txBody>
      </p:sp>
      <p:sp>
        <p:nvSpPr>
          <p:cNvPr id="32778" name="Text Box 10"/>
          <p:cNvSpPr txBox="1">
            <a:spLocks noChangeArrowheads="1"/>
          </p:cNvSpPr>
          <p:nvPr/>
        </p:nvSpPr>
        <p:spPr bwMode="auto">
          <a:xfrm>
            <a:off x="6477000" y="2743200"/>
            <a:ext cx="1371600" cy="457200"/>
          </a:xfrm>
          <a:prstGeom prst="rect">
            <a:avLst/>
          </a:prstGeom>
          <a:noFill/>
          <a:ln w="9525">
            <a:noFill/>
            <a:miter lim="800000"/>
            <a:headEnd/>
            <a:tailEnd/>
          </a:ln>
        </p:spPr>
        <p:txBody>
          <a:bodyPr lIns="91400" tIns="45718" rIns="91400" bIns="45718">
            <a:spAutoFit/>
          </a:bodyPr>
          <a:lstStyle/>
          <a:p>
            <a:pPr eaLnBrk="0" hangingPunct="0">
              <a:spcBef>
                <a:spcPct val="50000"/>
              </a:spcBef>
            </a:pPr>
            <a:r>
              <a:rPr lang="nl-NL" altLang="nl-NL">
                <a:solidFill>
                  <a:prstClr val="black"/>
                </a:solidFill>
                <a:latin typeface="Tahoma" pitchFamily="34" charset="0"/>
              </a:rPr>
              <a:t>sociaal</a:t>
            </a:r>
          </a:p>
        </p:txBody>
      </p:sp>
      <p:sp>
        <p:nvSpPr>
          <p:cNvPr id="32779" name="Text Box 11"/>
          <p:cNvSpPr txBox="1">
            <a:spLocks noChangeArrowheads="1"/>
          </p:cNvSpPr>
          <p:nvPr/>
        </p:nvSpPr>
        <p:spPr bwMode="auto">
          <a:xfrm>
            <a:off x="4876800" y="2743200"/>
            <a:ext cx="1295400" cy="457200"/>
          </a:xfrm>
          <a:prstGeom prst="rect">
            <a:avLst/>
          </a:prstGeom>
          <a:noFill/>
          <a:ln w="9525">
            <a:noFill/>
            <a:miter lim="800000"/>
            <a:headEnd/>
            <a:tailEnd/>
          </a:ln>
        </p:spPr>
        <p:txBody>
          <a:bodyPr lIns="91400" tIns="45718" rIns="91400" bIns="45718">
            <a:spAutoFit/>
          </a:bodyPr>
          <a:lstStyle/>
          <a:p>
            <a:pPr eaLnBrk="0" hangingPunct="0">
              <a:spcBef>
                <a:spcPct val="50000"/>
              </a:spcBef>
            </a:pPr>
            <a:r>
              <a:rPr lang="nl-NL" altLang="nl-NL">
                <a:solidFill>
                  <a:prstClr val="black"/>
                </a:solidFill>
                <a:latin typeface="Tahoma" pitchFamily="34" charset="0"/>
              </a:rPr>
              <a:t>psycho-</a:t>
            </a:r>
          </a:p>
        </p:txBody>
      </p:sp>
      <p:sp>
        <p:nvSpPr>
          <p:cNvPr id="32780" name="AutoShape 12"/>
          <p:cNvSpPr>
            <a:spLocks noChangeArrowheads="1"/>
          </p:cNvSpPr>
          <p:nvPr/>
        </p:nvSpPr>
        <p:spPr bwMode="auto">
          <a:xfrm rot="-1932210">
            <a:off x="6705600" y="3276627"/>
            <a:ext cx="609600" cy="485775"/>
          </a:xfrm>
          <a:prstGeom prst="rightArrow">
            <a:avLst>
              <a:gd name="adj1" fmla="val 49676"/>
              <a:gd name="adj2" fmla="val 46077"/>
            </a:avLst>
          </a:prstGeom>
          <a:solidFill>
            <a:srgbClr val="FF0000"/>
          </a:solidFill>
          <a:ln w="9525">
            <a:noFill/>
            <a:miter lim="800000"/>
            <a:headEnd/>
            <a:tailEnd/>
          </a:ln>
        </p:spPr>
        <p:txBody>
          <a:bodyPr wrap="none" lIns="91400" tIns="45718" rIns="91400" bIns="45718" anchor="ctr"/>
          <a:lstStyle/>
          <a:p>
            <a:pPr eaLnBrk="0" hangingPunct="0"/>
            <a:endParaRPr lang="nl-NL" altLang="nl-NL">
              <a:solidFill>
                <a:prstClr val="black"/>
              </a:solidFill>
            </a:endParaRPr>
          </a:p>
        </p:txBody>
      </p:sp>
      <p:sp>
        <p:nvSpPr>
          <p:cNvPr id="32781" name="AutoShape 13"/>
          <p:cNvSpPr>
            <a:spLocks noChangeArrowheads="1"/>
          </p:cNvSpPr>
          <p:nvPr/>
        </p:nvSpPr>
        <p:spPr bwMode="auto">
          <a:xfrm rot="5267433">
            <a:off x="5957888" y="4633939"/>
            <a:ext cx="609600" cy="485775"/>
          </a:xfrm>
          <a:prstGeom prst="rightArrow">
            <a:avLst>
              <a:gd name="adj1" fmla="val 49676"/>
              <a:gd name="adj2" fmla="val 46077"/>
            </a:avLst>
          </a:prstGeom>
          <a:solidFill>
            <a:srgbClr val="FF0000"/>
          </a:solidFill>
          <a:ln w="9525">
            <a:noFill/>
            <a:miter lim="800000"/>
            <a:headEnd/>
            <a:tailEnd/>
          </a:ln>
        </p:spPr>
        <p:txBody>
          <a:bodyPr wrap="none" lIns="91400" tIns="45718" rIns="91400" bIns="45718" anchor="ctr"/>
          <a:lstStyle/>
          <a:p>
            <a:pPr eaLnBrk="0" hangingPunct="0"/>
            <a:endParaRPr lang="nl-NL" altLang="nl-NL">
              <a:solidFill>
                <a:prstClr val="black"/>
              </a:solidFill>
            </a:endParaRPr>
          </a:p>
        </p:txBody>
      </p:sp>
      <p:sp>
        <p:nvSpPr>
          <p:cNvPr id="32782" name="AutoShape 14"/>
          <p:cNvSpPr>
            <a:spLocks noChangeArrowheads="1"/>
          </p:cNvSpPr>
          <p:nvPr/>
        </p:nvSpPr>
        <p:spPr bwMode="auto">
          <a:xfrm rot="-8650132">
            <a:off x="5181600" y="3276627"/>
            <a:ext cx="609600" cy="485775"/>
          </a:xfrm>
          <a:prstGeom prst="rightArrow">
            <a:avLst>
              <a:gd name="adj1" fmla="val 49676"/>
              <a:gd name="adj2" fmla="val 46077"/>
            </a:avLst>
          </a:prstGeom>
          <a:solidFill>
            <a:srgbClr val="FF0000"/>
          </a:solidFill>
          <a:ln w="9525">
            <a:noFill/>
            <a:miter lim="800000"/>
            <a:headEnd/>
            <a:tailEnd/>
          </a:ln>
        </p:spPr>
        <p:txBody>
          <a:bodyPr wrap="none" lIns="91400" tIns="45718" rIns="91400" bIns="45718" anchor="ctr"/>
          <a:lstStyle/>
          <a:p>
            <a:pPr eaLnBrk="0" hangingPunct="0"/>
            <a:endParaRPr lang="nl-NL" altLang="nl-NL">
              <a:solidFill>
                <a:prstClr val="black"/>
              </a:solidFill>
            </a:endParaRPr>
          </a:p>
        </p:txBody>
      </p:sp>
      <p:sp>
        <p:nvSpPr>
          <p:cNvPr id="32783" name="AutoShape 15"/>
          <p:cNvSpPr>
            <a:spLocks noChangeArrowheads="1"/>
          </p:cNvSpPr>
          <p:nvPr/>
        </p:nvSpPr>
        <p:spPr bwMode="auto">
          <a:xfrm rot="-8337224">
            <a:off x="6553200" y="4343427"/>
            <a:ext cx="1219200" cy="485775"/>
          </a:xfrm>
          <a:prstGeom prst="rightArrow">
            <a:avLst>
              <a:gd name="adj1" fmla="val 49676"/>
              <a:gd name="adj2" fmla="val 92154"/>
            </a:avLst>
          </a:prstGeom>
          <a:solidFill>
            <a:schemeClr val="hlink"/>
          </a:solidFill>
          <a:ln w="9525">
            <a:noFill/>
            <a:miter lim="800000"/>
            <a:headEnd/>
            <a:tailEnd/>
          </a:ln>
        </p:spPr>
        <p:txBody>
          <a:bodyPr wrap="none" lIns="91400" tIns="45718" rIns="91400" bIns="45718" anchor="ctr"/>
          <a:lstStyle/>
          <a:p>
            <a:pPr eaLnBrk="0" hangingPunct="0"/>
            <a:endParaRPr lang="nl-NL" altLang="nl-NL">
              <a:solidFill>
                <a:prstClr val="black"/>
              </a:solidFill>
            </a:endParaRPr>
          </a:p>
        </p:txBody>
      </p:sp>
      <p:sp>
        <p:nvSpPr>
          <p:cNvPr id="32784" name="AutoShape 16"/>
          <p:cNvSpPr>
            <a:spLocks noChangeArrowheads="1"/>
          </p:cNvSpPr>
          <p:nvPr/>
        </p:nvSpPr>
        <p:spPr bwMode="auto">
          <a:xfrm rot="-2710014">
            <a:off x="4738688" y="4481539"/>
            <a:ext cx="1219200" cy="485775"/>
          </a:xfrm>
          <a:prstGeom prst="rightArrow">
            <a:avLst>
              <a:gd name="adj1" fmla="val 49676"/>
              <a:gd name="adj2" fmla="val 92154"/>
            </a:avLst>
          </a:prstGeom>
          <a:solidFill>
            <a:schemeClr val="hlink"/>
          </a:solidFill>
          <a:ln w="9525">
            <a:noFill/>
            <a:miter lim="800000"/>
            <a:headEnd/>
            <a:tailEnd/>
          </a:ln>
        </p:spPr>
        <p:txBody>
          <a:bodyPr wrap="none" lIns="91400" tIns="45718" rIns="91400" bIns="45718" anchor="ctr"/>
          <a:lstStyle/>
          <a:p>
            <a:pPr eaLnBrk="0" hangingPunct="0"/>
            <a:endParaRPr lang="nl-NL" altLang="nl-NL">
              <a:solidFill>
                <a:prstClr val="black"/>
              </a:solidFill>
            </a:endParaRPr>
          </a:p>
        </p:txBody>
      </p:sp>
      <p:sp>
        <p:nvSpPr>
          <p:cNvPr id="32785" name="AutoShape 17"/>
          <p:cNvSpPr>
            <a:spLocks noChangeArrowheads="1"/>
          </p:cNvSpPr>
          <p:nvPr/>
        </p:nvSpPr>
        <p:spPr bwMode="auto">
          <a:xfrm rot="5423236">
            <a:off x="5653088" y="2652739"/>
            <a:ext cx="1219200" cy="485775"/>
          </a:xfrm>
          <a:prstGeom prst="rightArrow">
            <a:avLst>
              <a:gd name="adj1" fmla="val 49676"/>
              <a:gd name="adj2" fmla="val 92154"/>
            </a:avLst>
          </a:prstGeom>
          <a:solidFill>
            <a:schemeClr val="hlink"/>
          </a:solidFill>
          <a:ln w="9525">
            <a:noFill/>
            <a:miter lim="800000"/>
            <a:headEnd/>
            <a:tailEnd/>
          </a:ln>
        </p:spPr>
        <p:txBody>
          <a:bodyPr wrap="none" lIns="91400" tIns="45718" rIns="91400" bIns="45718" anchor="ctr"/>
          <a:lstStyle/>
          <a:p>
            <a:pPr eaLnBrk="0" hangingPunct="0"/>
            <a:endParaRPr lang="nl-NL" altLang="nl-NL">
              <a:solidFill>
                <a:prstClr val="black"/>
              </a:solidFill>
            </a:endParaRPr>
          </a:p>
        </p:txBody>
      </p:sp>
      <p:pic>
        <p:nvPicPr>
          <p:cNvPr id="2" name="Afbeelding 1"/>
          <p:cNvPicPr>
            <a:picLocks noChangeAspect="1"/>
          </p:cNvPicPr>
          <p:nvPr/>
        </p:nvPicPr>
        <p:blipFill>
          <a:blip r:embed="rId3"/>
          <a:stretch>
            <a:fillRect/>
          </a:stretch>
        </p:blipFill>
        <p:spPr>
          <a:xfrm>
            <a:off x="2423592" y="1988840"/>
            <a:ext cx="1248172" cy="1790963"/>
          </a:xfrm>
          <a:prstGeom prst="rect">
            <a:avLst/>
          </a:prstGeom>
        </p:spPr>
      </p:pic>
      <p:pic>
        <p:nvPicPr>
          <p:cNvPr id="3" name="Afbeelding 2"/>
          <p:cNvPicPr>
            <a:picLocks noChangeAspect="1"/>
          </p:cNvPicPr>
          <p:nvPr/>
        </p:nvPicPr>
        <p:blipFill>
          <a:blip r:embed="rId4"/>
          <a:stretch>
            <a:fillRect/>
          </a:stretch>
        </p:blipFill>
        <p:spPr>
          <a:xfrm>
            <a:off x="8976320" y="1988840"/>
            <a:ext cx="1189850" cy="1772816"/>
          </a:xfrm>
          <a:prstGeom prst="rect">
            <a:avLst/>
          </a:prstGeom>
        </p:spPr>
      </p:pic>
    </p:spTree>
    <p:extLst>
      <p:ext uri="{BB962C8B-B14F-4D97-AF65-F5344CB8AC3E}">
        <p14:creationId xmlns:p14="http://schemas.microsoft.com/office/powerpoint/2010/main" val="2707133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07568" y="908720"/>
            <a:ext cx="7772400" cy="1143000"/>
          </a:xfrm>
        </p:spPr>
        <p:txBody>
          <a:bodyPr/>
          <a:lstStyle/>
          <a:p>
            <a:pPr algn="l"/>
            <a:r>
              <a:rPr lang="nl-NL" altLang="nl-NL" sz="4000" dirty="0">
                <a:latin typeface="Calibri" pitchFamily="34" charset="0"/>
              </a:rPr>
              <a:t>3. Afscheid: vasthouden en loslaten</a:t>
            </a:r>
            <a:endParaRPr lang="en-GB" altLang="nl-NL" sz="4000" dirty="0">
              <a:latin typeface="Calibri" pitchFamily="34" charset="0"/>
            </a:endParaRPr>
          </a:p>
        </p:txBody>
      </p:sp>
      <p:sp>
        <p:nvSpPr>
          <p:cNvPr id="34819" name="Rectangle 3"/>
          <p:cNvSpPr>
            <a:spLocks noChangeArrowheads="1"/>
          </p:cNvSpPr>
          <p:nvPr/>
        </p:nvSpPr>
        <p:spPr bwMode="auto">
          <a:xfrm>
            <a:off x="2362200" y="2133600"/>
            <a:ext cx="7620000" cy="4267200"/>
          </a:xfrm>
          <a:prstGeom prst="rect">
            <a:avLst/>
          </a:prstGeom>
          <a:noFill/>
          <a:ln w="28575">
            <a:solidFill>
              <a:schemeClr val="tx1"/>
            </a:solidFill>
            <a:miter lim="800000"/>
            <a:headEnd/>
            <a:tailEnd/>
          </a:ln>
        </p:spPr>
        <p:txBody>
          <a:bodyPr wrap="none" lIns="91400" tIns="45718" rIns="91400" bIns="45718" anchor="ctr"/>
          <a:lstStyle/>
          <a:p>
            <a:pPr eaLnBrk="0" hangingPunct="0"/>
            <a:endParaRPr lang="nl-NL" altLang="nl-NL">
              <a:solidFill>
                <a:prstClr val="black"/>
              </a:solidFill>
            </a:endParaRPr>
          </a:p>
        </p:txBody>
      </p:sp>
      <p:sp>
        <p:nvSpPr>
          <p:cNvPr id="34820" name="AutoShape 4"/>
          <p:cNvSpPr>
            <a:spLocks noChangeArrowheads="1"/>
          </p:cNvSpPr>
          <p:nvPr/>
        </p:nvSpPr>
        <p:spPr bwMode="auto">
          <a:xfrm>
            <a:off x="4953000" y="4495800"/>
            <a:ext cx="1219200" cy="1219200"/>
          </a:xfrm>
          <a:prstGeom prst="smileyFace">
            <a:avLst>
              <a:gd name="adj" fmla="val 4653"/>
            </a:avLst>
          </a:prstGeom>
          <a:solidFill>
            <a:srgbClr val="FFCC99"/>
          </a:solidFill>
          <a:ln w="9525">
            <a:solidFill>
              <a:schemeClr val="tx1"/>
            </a:solidFill>
            <a:round/>
            <a:headEnd/>
            <a:tailEnd/>
          </a:ln>
        </p:spPr>
        <p:txBody>
          <a:bodyPr wrap="none" lIns="91400" tIns="45718" rIns="91400" bIns="45718" anchor="ctr"/>
          <a:lstStyle/>
          <a:p>
            <a:pPr eaLnBrk="0" hangingPunct="0"/>
            <a:endParaRPr lang="nl-NL" altLang="nl-NL">
              <a:solidFill>
                <a:prstClr val="black"/>
              </a:solidFill>
            </a:endParaRPr>
          </a:p>
        </p:txBody>
      </p:sp>
      <p:sp>
        <p:nvSpPr>
          <p:cNvPr id="34821" name="AutoShape 5"/>
          <p:cNvSpPr>
            <a:spLocks noChangeArrowheads="1"/>
          </p:cNvSpPr>
          <p:nvPr/>
        </p:nvSpPr>
        <p:spPr bwMode="auto">
          <a:xfrm>
            <a:off x="7391400" y="4572000"/>
            <a:ext cx="1219200" cy="1143000"/>
          </a:xfrm>
          <a:prstGeom prst="smileyFace">
            <a:avLst>
              <a:gd name="adj" fmla="val 4653"/>
            </a:avLst>
          </a:prstGeom>
          <a:solidFill>
            <a:srgbClr val="CCCCFF"/>
          </a:solidFill>
          <a:ln w="9525">
            <a:solidFill>
              <a:schemeClr val="tx1"/>
            </a:solidFill>
            <a:round/>
            <a:headEnd/>
            <a:tailEnd/>
          </a:ln>
        </p:spPr>
        <p:txBody>
          <a:bodyPr wrap="none" lIns="91400" tIns="45718" rIns="91400" bIns="45718" anchor="ctr"/>
          <a:lstStyle/>
          <a:p>
            <a:pPr eaLnBrk="0" hangingPunct="0"/>
            <a:endParaRPr lang="nl-NL" altLang="nl-NL">
              <a:solidFill>
                <a:prstClr val="black"/>
              </a:solidFill>
            </a:endParaRPr>
          </a:p>
        </p:txBody>
      </p:sp>
      <p:cxnSp>
        <p:nvCxnSpPr>
          <p:cNvPr id="34822" name="AutoShape 6"/>
          <p:cNvCxnSpPr>
            <a:cxnSpLocks noChangeShapeType="1"/>
          </p:cNvCxnSpPr>
          <p:nvPr/>
        </p:nvCxnSpPr>
        <p:spPr bwMode="auto">
          <a:xfrm rot="5400000" flipV="1">
            <a:off x="6743700" y="3314700"/>
            <a:ext cx="152400" cy="2362200"/>
          </a:xfrm>
          <a:prstGeom prst="curvedConnector3">
            <a:avLst>
              <a:gd name="adj1" fmla="val -1475005"/>
            </a:avLst>
          </a:prstGeom>
          <a:noFill/>
          <a:ln w="12700">
            <a:solidFill>
              <a:schemeClr val="accent2"/>
            </a:solidFill>
            <a:round/>
            <a:headEnd/>
            <a:tailEnd type="triangle" w="med" len="med"/>
          </a:ln>
        </p:spPr>
      </p:cxnSp>
      <p:sp>
        <p:nvSpPr>
          <p:cNvPr id="34823" name="Line 7"/>
          <p:cNvSpPr>
            <a:spLocks noChangeShapeType="1"/>
          </p:cNvSpPr>
          <p:nvPr/>
        </p:nvSpPr>
        <p:spPr bwMode="auto">
          <a:xfrm>
            <a:off x="6172200" y="5105400"/>
            <a:ext cx="1219200" cy="0"/>
          </a:xfrm>
          <a:prstGeom prst="line">
            <a:avLst/>
          </a:prstGeom>
          <a:noFill/>
          <a:ln w="9525">
            <a:solidFill>
              <a:schemeClr val="tx1"/>
            </a:solidFill>
            <a:round/>
            <a:headEnd/>
            <a:tailEnd type="triangle" w="med" len="med"/>
          </a:ln>
        </p:spPr>
        <p:txBody>
          <a:bodyPr lIns="91400" tIns="45718" rIns="91400" bIns="45718"/>
          <a:lstStyle/>
          <a:p>
            <a:pPr eaLnBrk="0" hangingPunct="0"/>
            <a:endParaRPr lang="nl-NL">
              <a:solidFill>
                <a:prstClr val="black"/>
              </a:solidFill>
            </a:endParaRPr>
          </a:p>
        </p:txBody>
      </p:sp>
      <p:cxnSp>
        <p:nvCxnSpPr>
          <p:cNvPr id="34824" name="AutoShape 8"/>
          <p:cNvCxnSpPr>
            <a:cxnSpLocks noChangeShapeType="1"/>
            <a:stCxn id="34820" idx="1"/>
            <a:endCxn id="34820" idx="3"/>
          </p:cNvCxnSpPr>
          <p:nvPr/>
        </p:nvCxnSpPr>
        <p:spPr bwMode="auto">
          <a:xfrm rot="5400000" flipV="1">
            <a:off x="4699795" y="5104607"/>
            <a:ext cx="863600" cy="1588"/>
          </a:xfrm>
          <a:prstGeom prst="curvedConnector5">
            <a:avLst>
              <a:gd name="adj1" fmla="val -47060"/>
              <a:gd name="adj2" fmla="val -80000032"/>
              <a:gd name="adj3" fmla="val 147060"/>
            </a:avLst>
          </a:prstGeom>
          <a:noFill/>
          <a:ln w="12700">
            <a:solidFill>
              <a:srgbClr val="FF0000"/>
            </a:solidFill>
            <a:round/>
            <a:headEnd/>
            <a:tailEnd type="triangle" w="med" len="med"/>
          </a:ln>
        </p:spPr>
      </p:cxnSp>
      <p:sp>
        <p:nvSpPr>
          <p:cNvPr id="34825" name="Text Box 9"/>
          <p:cNvSpPr txBox="1">
            <a:spLocks noChangeArrowheads="1"/>
          </p:cNvSpPr>
          <p:nvPr/>
        </p:nvSpPr>
        <p:spPr bwMode="auto">
          <a:xfrm>
            <a:off x="2438400" y="4457704"/>
            <a:ext cx="1524000" cy="830997"/>
          </a:xfrm>
          <a:prstGeom prst="rect">
            <a:avLst/>
          </a:prstGeom>
          <a:noFill/>
          <a:ln w="9525">
            <a:noFill/>
            <a:miter lim="800000"/>
            <a:headEnd/>
            <a:tailEnd/>
          </a:ln>
        </p:spPr>
        <p:txBody>
          <a:bodyPr lIns="91400" tIns="45718" rIns="91400" bIns="45718">
            <a:spAutoFit/>
          </a:bodyPr>
          <a:lstStyle/>
          <a:p>
            <a:pPr eaLnBrk="0" hangingPunct="0">
              <a:spcBef>
                <a:spcPct val="50000"/>
              </a:spcBef>
            </a:pPr>
            <a:r>
              <a:rPr lang="nl-NL" altLang="nl-NL">
                <a:solidFill>
                  <a:prstClr val="black"/>
                </a:solidFill>
                <a:latin typeface="Tahoma" pitchFamily="34" charset="0"/>
              </a:rPr>
              <a:t>zelfbeeld lichaam</a:t>
            </a:r>
            <a:endParaRPr lang="en-GB" altLang="nl-NL">
              <a:solidFill>
                <a:prstClr val="black"/>
              </a:solidFill>
              <a:latin typeface="Tahoma" pitchFamily="34" charset="0"/>
            </a:endParaRPr>
          </a:p>
        </p:txBody>
      </p:sp>
      <p:sp>
        <p:nvSpPr>
          <p:cNvPr id="34826" name="Text Box 10"/>
          <p:cNvSpPr txBox="1">
            <a:spLocks noChangeArrowheads="1"/>
          </p:cNvSpPr>
          <p:nvPr/>
        </p:nvSpPr>
        <p:spPr bwMode="auto">
          <a:xfrm>
            <a:off x="8458200" y="4267200"/>
            <a:ext cx="1676400" cy="457200"/>
          </a:xfrm>
          <a:prstGeom prst="rect">
            <a:avLst/>
          </a:prstGeom>
          <a:noFill/>
          <a:ln w="9525">
            <a:noFill/>
            <a:miter lim="800000"/>
            <a:headEnd/>
            <a:tailEnd/>
          </a:ln>
        </p:spPr>
        <p:txBody>
          <a:bodyPr lIns="91400" tIns="45718" rIns="91400" bIns="45718">
            <a:spAutoFit/>
          </a:bodyPr>
          <a:lstStyle/>
          <a:p>
            <a:pPr eaLnBrk="0" hangingPunct="0">
              <a:spcBef>
                <a:spcPct val="50000"/>
              </a:spcBef>
            </a:pPr>
            <a:r>
              <a:rPr lang="nl-NL" altLang="nl-NL">
                <a:solidFill>
                  <a:prstClr val="black"/>
                </a:solidFill>
                <a:latin typeface="Tahoma" pitchFamily="34" charset="0"/>
              </a:rPr>
              <a:t>dierbaren</a:t>
            </a:r>
            <a:endParaRPr lang="en-GB" altLang="nl-NL">
              <a:solidFill>
                <a:prstClr val="black"/>
              </a:solidFill>
              <a:latin typeface="Tahoma" pitchFamily="34" charset="0"/>
            </a:endParaRPr>
          </a:p>
        </p:txBody>
      </p:sp>
      <p:sp>
        <p:nvSpPr>
          <p:cNvPr id="34827" name="Text Box 11"/>
          <p:cNvSpPr txBox="1">
            <a:spLocks noChangeArrowheads="1"/>
          </p:cNvSpPr>
          <p:nvPr/>
        </p:nvSpPr>
        <p:spPr bwMode="auto">
          <a:xfrm>
            <a:off x="6172200" y="2551116"/>
            <a:ext cx="1143000" cy="830997"/>
          </a:xfrm>
          <a:prstGeom prst="rect">
            <a:avLst/>
          </a:prstGeom>
          <a:noFill/>
          <a:ln w="9525">
            <a:noFill/>
            <a:miter lim="800000"/>
            <a:headEnd/>
            <a:tailEnd/>
          </a:ln>
        </p:spPr>
        <p:txBody>
          <a:bodyPr lIns="91400" tIns="45718" rIns="91400" bIns="45718">
            <a:spAutoFit/>
          </a:bodyPr>
          <a:lstStyle/>
          <a:p>
            <a:pPr eaLnBrk="0" hangingPunct="0">
              <a:spcBef>
                <a:spcPct val="50000"/>
              </a:spcBef>
            </a:pPr>
            <a:r>
              <a:rPr lang="nl-NL" altLang="nl-NL" dirty="0">
                <a:solidFill>
                  <a:prstClr val="black"/>
                </a:solidFill>
                <a:latin typeface="Tahoma" pitchFamily="34" charset="0"/>
              </a:rPr>
              <a:t>bezit, positie</a:t>
            </a:r>
            <a:endParaRPr lang="en-GB" altLang="nl-NL" dirty="0">
              <a:solidFill>
                <a:prstClr val="black"/>
              </a:solidFill>
              <a:latin typeface="Tahoma" pitchFamily="34" charset="0"/>
            </a:endParaRPr>
          </a:p>
        </p:txBody>
      </p:sp>
      <p:pic>
        <p:nvPicPr>
          <p:cNvPr id="2" name="Afbeelding 1"/>
          <p:cNvPicPr>
            <a:picLocks noChangeAspect="1"/>
          </p:cNvPicPr>
          <p:nvPr/>
        </p:nvPicPr>
        <p:blipFill>
          <a:blip r:embed="rId3"/>
          <a:stretch>
            <a:fillRect/>
          </a:stretch>
        </p:blipFill>
        <p:spPr>
          <a:xfrm>
            <a:off x="8400256" y="2132856"/>
            <a:ext cx="1606235" cy="1872208"/>
          </a:xfrm>
          <a:prstGeom prst="rect">
            <a:avLst/>
          </a:prstGeom>
        </p:spPr>
      </p:pic>
    </p:spTree>
    <p:extLst>
      <p:ext uri="{BB962C8B-B14F-4D97-AF65-F5344CB8AC3E}">
        <p14:creationId xmlns:p14="http://schemas.microsoft.com/office/powerpoint/2010/main" val="184887391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1559496" y="1124744"/>
            <a:ext cx="9144000" cy="1143000"/>
          </a:xfrm>
          <a:prstGeom prst="rect">
            <a:avLst/>
          </a:prstGeom>
        </p:spPr>
        <p:txBody>
          <a:bodyPr/>
          <a:lstStyle/>
          <a:p>
            <a:r>
              <a:rPr lang="nl-NL" altLang="nl-NL" sz="4000" dirty="0">
                <a:latin typeface="Calibri" pitchFamily="34" charset="0"/>
              </a:rPr>
              <a:t>4. Terugkijken: herinneren en vergeten</a:t>
            </a:r>
            <a:endParaRPr lang="en-GB" altLang="nl-NL" sz="4000" dirty="0">
              <a:latin typeface="Calibri" pitchFamily="34" charset="0"/>
            </a:endParaRPr>
          </a:p>
        </p:txBody>
      </p:sp>
      <p:sp>
        <p:nvSpPr>
          <p:cNvPr id="167940" name="AutoShape 4" descr="Afbeeldingsresultaat voor strand"/>
          <p:cNvSpPr>
            <a:spLocks noChangeAspect="1" noChangeArrowheads="1"/>
          </p:cNvSpPr>
          <p:nvPr/>
        </p:nvSpPr>
        <p:spPr bwMode="auto">
          <a:xfrm>
            <a:off x="1679575" y="-144461"/>
            <a:ext cx="304800" cy="304801"/>
          </a:xfrm>
          <a:prstGeom prst="rect">
            <a:avLst/>
          </a:prstGeom>
          <a:noFill/>
        </p:spPr>
        <p:txBody>
          <a:bodyPr vert="horz" wrap="square" lIns="91400" tIns="45718" rIns="91400" bIns="45718" numCol="1" anchor="t" anchorCtr="0" compatLnSpc="1">
            <a:prstTxWarp prst="textNoShape">
              <a:avLst/>
            </a:prstTxWarp>
          </a:bodyPr>
          <a:lstStyle/>
          <a:p>
            <a:pPr eaLnBrk="0" hangingPunct="0"/>
            <a:endParaRPr lang="nl-NL">
              <a:solidFill>
                <a:srgbClr val="000000"/>
              </a:solidFill>
            </a:endParaRPr>
          </a:p>
        </p:txBody>
      </p:sp>
      <p:sp>
        <p:nvSpPr>
          <p:cNvPr id="167942" name="AutoShape 6" descr="Afbeeldingsresultaat voor strand"/>
          <p:cNvSpPr>
            <a:spLocks noChangeAspect="1" noChangeArrowheads="1"/>
          </p:cNvSpPr>
          <p:nvPr/>
        </p:nvSpPr>
        <p:spPr bwMode="auto">
          <a:xfrm>
            <a:off x="1679575" y="-144461"/>
            <a:ext cx="304800" cy="304801"/>
          </a:xfrm>
          <a:prstGeom prst="rect">
            <a:avLst/>
          </a:prstGeom>
          <a:noFill/>
        </p:spPr>
        <p:txBody>
          <a:bodyPr vert="horz" wrap="square" lIns="91400" tIns="45718" rIns="91400" bIns="45718" numCol="1" anchor="t" anchorCtr="0" compatLnSpc="1">
            <a:prstTxWarp prst="textNoShape">
              <a:avLst/>
            </a:prstTxWarp>
          </a:bodyPr>
          <a:lstStyle/>
          <a:p>
            <a:pPr eaLnBrk="0" hangingPunct="0"/>
            <a:endParaRPr lang="nl-NL">
              <a:solidFill>
                <a:srgbClr val="000000"/>
              </a:solidFill>
            </a:endParaRPr>
          </a:p>
        </p:txBody>
      </p:sp>
      <p:sp>
        <p:nvSpPr>
          <p:cNvPr id="167944" name="AutoShape 8" descr="Afbeeldingsresultaat voor strand"/>
          <p:cNvSpPr>
            <a:spLocks noChangeAspect="1" noChangeArrowheads="1"/>
          </p:cNvSpPr>
          <p:nvPr/>
        </p:nvSpPr>
        <p:spPr bwMode="auto">
          <a:xfrm>
            <a:off x="1679575" y="-144461"/>
            <a:ext cx="304800" cy="304801"/>
          </a:xfrm>
          <a:prstGeom prst="rect">
            <a:avLst/>
          </a:prstGeom>
          <a:noFill/>
        </p:spPr>
        <p:txBody>
          <a:bodyPr vert="horz" wrap="square" lIns="91400" tIns="45718" rIns="91400" bIns="45718" numCol="1" anchor="t" anchorCtr="0" compatLnSpc="1">
            <a:prstTxWarp prst="textNoShape">
              <a:avLst/>
            </a:prstTxWarp>
          </a:bodyPr>
          <a:lstStyle/>
          <a:p>
            <a:pPr eaLnBrk="0" hangingPunct="0"/>
            <a:endParaRPr lang="nl-NL">
              <a:solidFill>
                <a:srgbClr val="000000"/>
              </a:solidFill>
            </a:endParaRPr>
          </a:p>
        </p:txBody>
      </p:sp>
      <p:pic>
        <p:nvPicPr>
          <p:cNvPr id="3" name="Afbeelding 2" descr="Afbeelding met buiten, lucht, gras&#10;&#10;Automatisch gegenereerde beschrijving">
            <a:extLst>
              <a:ext uri="{FF2B5EF4-FFF2-40B4-BE49-F238E27FC236}">
                <a16:creationId xmlns:a16="http://schemas.microsoft.com/office/drawing/2014/main" id="{366E800C-C551-EF68-AF3A-8454BF782888}"/>
              </a:ext>
            </a:extLst>
          </p:cNvPr>
          <p:cNvPicPr>
            <a:picLocks noChangeAspect="1"/>
          </p:cNvPicPr>
          <p:nvPr/>
        </p:nvPicPr>
        <p:blipFill rotWithShape="1">
          <a:blip r:embed="rId3">
            <a:extLst>
              <a:ext uri="{28A0092B-C50C-407E-A947-70E740481C1C}">
                <a14:useLocalDpi xmlns:a14="http://schemas.microsoft.com/office/drawing/2010/main" val="0"/>
              </a:ext>
            </a:extLst>
          </a:blip>
          <a:srcRect t="21441" b="11088"/>
          <a:stretch/>
        </p:blipFill>
        <p:spPr>
          <a:xfrm>
            <a:off x="2245296" y="2492896"/>
            <a:ext cx="7772400" cy="3933056"/>
          </a:xfrm>
          <a:prstGeom prst="rect">
            <a:avLst/>
          </a:prstGeom>
        </p:spPr>
      </p:pic>
    </p:spTree>
    <p:extLst>
      <p:ext uri="{BB962C8B-B14F-4D97-AF65-F5344CB8AC3E}">
        <p14:creationId xmlns:p14="http://schemas.microsoft.com/office/powerpoint/2010/main" val="353727196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2286000" y="980728"/>
            <a:ext cx="7772400" cy="1143000"/>
          </a:xfrm>
        </p:spPr>
        <p:txBody>
          <a:bodyPr/>
          <a:lstStyle/>
          <a:p>
            <a:pPr algn="l"/>
            <a:r>
              <a:rPr lang="nl-NL" altLang="nl-NL" sz="4000" dirty="0">
                <a:latin typeface="Calibri" pitchFamily="34" charset="0"/>
              </a:rPr>
              <a:t>5. Hoop: geloven en weten</a:t>
            </a:r>
            <a:endParaRPr lang="en-GB" altLang="nl-NL" sz="4000" dirty="0">
              <a:latin typeface="Calibri" pitchFamily="34" charset="0"/>
            </a:endParaRPr>
          </a:p>
        </p:txBody>
      </p:sp>
      <p:sp>
        <p:nvSpPr>
          <p:cNvPr id="38915" name="Line 3"/>
          <p:cNvSpPr>
            <a:spLocks noChangeShapeType="1"/>
          </p:cNvSpPr>
          <p:nvPr/>
        </p:nvSpPr>
        <p:spPr bwMode="auto">
          <a:xfrm>
            <a:off x="2032000" y="3257551"/>
            <a:ext cx="8026400" cy="0"/>
          </a:xfrm>
          <a:prstGeom prst="line">
            <a:avLst/>
          </a:prstGeom>
          <a:noFill/>
          <a:ln w="38100">
            <a:solidFill>
              <a:schemeClr val="tx1"/>
            </a:solidFill>
            <a:round/>
            <a:headEnd/>
            <a:tailEnd/>
          </a:ln>
        </p:spPr>
        <p:txBody>
          <a:bodyPr lIns="91400" tIns="45718" rIns="91400" bIns="45718"/>
          <a:lstStyle/>
          <a:p>
            <a:pPr eaLnBrk="0" hangingPunct="0"/>
            <a:endParaRPr lang="nl-NL">
              <a:solidFill>
                <a:prstClr val="black"/>
              </a:solidFill>
            </a:endParaRPr>
          </a:p>
        </p:txBody>
      </p:sp>
      <p:sp>
        <p:nvSpPr>
          <p:cNvPr id="38918" name="Text Box 6"/>
          <p:cNvSpPr txBox="1">
            <a:spLocks noChangeArrowheads="1"/>
          </p:cNvSpPr>
          <p:nvPr/>
        </p:nvSpPr>
        <p:spPr bwMode="auto">
          <a:xfrm>
            <a:off x="4953000" y="3276600"/>
            <a:ext cx="1981200" cy="457200"/>
          </a:xfrm>
          <a:prstGeom prst="rect">
            <a:avLst/>
          </a:prstGeom>
          <a:noFill/>
          <a:ln w="9525">
            <a:noFill/>
            <a:miter lim="800000"/>
            <a:headEnd/>
            <a:tailEnd/>
          </a:ln>
        </p:spPr>
        <p:txBody>
          <a:bodyPr lIns="91400" tIns="45718" rIns="91400" bIns="45718">
            <a:spAutoFit/>
          </a:bodyPr>
          <a:lstStyle/>
          <a:p>
            <a:pPr algn="ctr" eaLnBrk="0" hangingPunct="0">
              <a:spcBef>
                <a:spcPct val="50000"/>
              </a:spcBef>
            </a:pPr>
            <a:r>
              <a:rPr lang="nl-NL" altLang="nl-NL">
                <a:solidFill>
                  <a:prstClr val="black"/>
                </a:solidFill>
                <a:latin typeface="Tahoma" pitchFamily="34" charset="0"/>
              </a:rPr>
              <a:t> ‘niet weten’</a:t>
            </a:r>
            <a:endParaRPr lang="en-GB" altLang="nl-NL">
              <a:solidFill>
                <a:prstClr val="black"/>
              </a:solidFill>
              <a:latin typeface="Tahoma" pitchFamily="34" charset="0"/>
            </a:endParaRPr>
          </a:p>
        </p:txBody>
      </p:sp>
      <p:sp>
        <p:nvSpPr>
          <p:cNvPr id="38919" name="Text Box 8"/>
          <p:cNvSpPr txBox="1">
            <a:spLocks noChangeArrowheads="1"/>
          </p:cNvSpPr>
          <p:nvPr/>
        </p:nvSpPr>
        <p:spPr bwMode="auto">
          <a:xfrm>
            <a:off x="8940800" y="5181628"/>
            <a:ext cx="1450032" cy="461665"/>
          </a:xfrm>
          <a:prstGeom prst="rect">
            <a:avLst/>
          </a:prstGeom>
          <a:noFill/>
          <a:ln w="9525">
            <a:noFill/>
            <a:miter lim="800000"/>
            <a:headEnd/>
            <a:tailEnd/>
          </a:ln>
        </p:spPr>
        <p:txBody>
          <a:bodyPr wrap="square" lIns="91400" tIns="45718" rIns="91400" bIns="45718">
            <a:spAutoFit/>
          </a:bodyPr>
          <a:lstStyle/>
          <a:p>
            <a:pPr eaLnBrk="0" hangingPunct="0">
              <a:spcBef>
                <a:spcPct val="50000"/>
              </a:spcBef>
            </a:pPr>
            <a:r>
              <a:rPr lang="nl-NL" altLang="nl-NL" dirty="0" err="1">
                <a:solidFill>
                  <a:prstClr val="black"/>
                </a:solidFill>
                <a:latin typeface="Tahoma" pitchFamily="34" charset="0"/>
              </a:rPr>
              <a:t>evidence</a:t>
            </a:r>
            <a:endParaRPr lang="en-GB" altLang="nl-NL" dirty="0">
              <a:solidFill>
                <a:prstClr val="black"/>
              </a:solidFill>
              <a:latin typeface="Tahoma" pitchFamily="34" charset="0"/>
            </a:endParaRPr>
          </a:p>
        </p:txBody>
      </p:sp>
      <p:sp>
        <p:nvSpPr>
          <p:cNvPr id="38920" name="Line 9"/>
          <p:cNvSpPr>
            <a:spLocks noChangeShapeType="1"/>
          </p:cNvSpPr>
          <p:nvPr/>
        </p:nvSpPr>
        <p:spPr bwMode="auto">
          <a:xfrm>
            <a:off x="5943600" y="3886220"/>
            <a:ext cx="0" cy="1352551"/>
          </a:xfrm>
          <a:prstGeom prst="line">
            <a:avLst/>
          </a:prstGeom>
          <a:noFill/>
          <a:ln w="9525">
            <a:solidFill>
              <a:schemeClr val="tx1"/>
            </a:solidFill>
            <a:round/>
            <a:headEnd/>
            <a:tailEnd type="triangle" w="med" len="med"/>
          </a:ln>
        </p:spPr>
        <p:txBody>
          <a:bodyPr lIns="91400" tIns="45718" rIns="91400" bIns="45718"/>
          <a:lstStyle/>
          <a:p>
            <a:pPr eaLnBrk="0" hangingPunct="0"/>
            <a:endParaRPr lang="nl-NL">
              <a:solidFill>
                <a:prstClr val="black"/>
              </a:solidFill>
            </a:endParaRPr>
          </a:p>
        </p:txBody>
      </p:sp>
      <p:sp>
        <p:nvSpPr>
          <p:cNvPr id="38921" name="Text Box 10"/>
          <p:cNvSpPr txBox="1">
            <a:spLocks noChangeArrowheads="1"/>
          </p:cNvSpPr>
          <p:nvPr/>
        </p:nvSpPr>
        <p:spPr bwMode="auto">
          <a:xfrm>
            <a:off x="5791200" y="5295900"/>
            <a:ext cx="508000" cy="457200"/>
          </a:xfrm>
          <a:prstGeom prst="rect">
            <a:avLst/>
          </a:prstGeom>
          <a:noFill/>
          <a:ln w="9525">
            <a:noFill/>
            <a:miter lim="800000"/>
            <a:headEnd/>
            <a:tailEnd/>
          </a:ln>
        </p:spPr>
        <p:txBody>
          <a:bodyPr lIns="91400" tIns="45718" rIns="91400" bIns="45718">
            <a:spAutoFit/>
          </a:bodyPr>
          <a:lstStyle/>
          <a:p>
            <a:pPr eaLnBrk="0" hangingPunct="0">
              <a:spcBef>
                <a:spcPct val="50000"/>
              </a:spcBef>
            </a:pPr>
            <a:r>
              <a:rPr lang="nl-NL" altLang="nl-NL" dirty="0">
                <a:solidFill>
                  <a:prstClr val="black"/>
                </a:solidFill>
                <a:latin typeface="Tahoma" pitchFamily="34" charset="0"/>
              </a:rPr>
              <a:t>?</a:t>
            </a:r>
            <a:endParaRPr lang="en-GB" altLang="nl-NL" dirty="0">
              <a:solidFill>
                <a:prstClr val="black"/>
              </a:solidFill>
              <a:latin typeface="Tahoma" pitchFamily="34" charset="0"/>
            </a:endParaRPr>
          </a:p>
        </p:txBody>
      </p:sp>
      <p:sp>
        <p:nvSpPr>
          <p:cNvPr id="38922" name="Line 11"/>
          <p:cNvSpPr>
            <a:spLocks noChangeShapeType="1"/>
          </p:cNvSpPr>
          <p:nvPr/>
        </p:nvSpPr>
        <p:spPr bwMode="auto">
          <a:xfrm>
            <a:off x="2336800" y="3714749"/>
            <a:ext cx="0" cy="1314451"/>
          </a:xfrm>
          <a:prstGeom prst="line">
            <a:avLst/>
          </a:prstGeom>
          <a:noFill/>
          <a:ln w="9525">
            <a:solidFill>
              <a:schemeClr val="tx1"/>
            </a:solidFill>
            <a:round/>
            <a:headEnd/>
            <a:tailEnd type="triangle" w="med" len="med"/>
          </a:ln>
        </p:spPr>
        <p:txBody>
          <a:bodyPr lIns="91400" tIns="45718" rIns="91400" bIns="45718"/>
          <a:lstStyle/>
          <a:p>
            <a:pPr eaLnBrk="0" hangingPunct="0"/>
            <a:endParaRPr lang="nl-NL">
              <a:solidFill>
                <a:prstClr val="black"/>
              </a:solidFill>
            </a:endParaRPr>
          </a:p>
        </p:txBody>
      </p:sp>
      <p:sp>
        <p:nvSpPr>
          <p:cNvPr id="38923" name="Line 12"/>
          <p:cNvSpPr>
            <a:spLocks noChangeShapeType="1"/>
          </p:cNvSpPr>
          <p:nvPr/>
        </p:nvSpPr>
        <p:spPr bwMode="auto">
          <a:xfrm>
            <a:off x="2882903" y="3714764"/>
            <a:ext cx="1268884" cy="714375"/>
          </a:xfrm>
          <a:prstGeom prst="line">
            <a:avLst/>
          </a:prstGeom>
          <a:noFill/>
          <a:ln w="9525">
            <a:solidFill>
              <a:schemeClr val="tx1"/>
            </a:solidFill>
            <a:round/>
            <a:headEnd/>
            <a:tailEnd type="triangle" w="med" len="med"/>
          </a:ln>
        </p:spPr>
        <p:txBody>
          <a:bodyPr lIns="91400" tIns="45718" rIns="91400" bIns="45718"/>
          <a:lstStyle/>
          <a:p>
            <a:pPr eaLnBrk="0" hangingPunct="0"/>
            <a:endParaRPr lang="nl-NL">
              <a:solidFill>
                <a:prstClr val="black"/>
              </a:solidFill>
            </a:endParaRPr>
          </a:p>
        </p:txBody>
      </p:sp>
      <p:sp>
        <p:nvSpPr>
          <p:cNvPr id="38924" name="Line 13"/>
          <p:cNvSpPr>
            <a:spLocks noChangeShapeType="1"/>
          </p:cNvSpPr>
          <p:nvPr/>
        </p:nvSpPr>
        <p:spPr bwMode="auto">
          <a:xfrm>
            <a:off x="9550400" y="3657600"/>
            <a:ext cx="0" cy="1371600"/>
          </a:xfrm>
          <a:prstGeom prst="line">
            <a:avLst/>
          </a:prstGeom>
          <a:noFill/>
          <a:ln w="9525">
            <a:solidFill>
              <a:schemeClr val="tx1"/>
            </a:solidFill>
            <a:round/>
            <a:headEnd/>
            <a:tailEnd type="triangle" w="med" len="med"/>
          </a:ln>
        </p:spPr>
        <p:txBody>
          <a:bodyPr lIns="91400" tIns="45718" rIns="91400" bIns="45718"/>
          <a:lstStyle/>
          <a:p>
            <a:pPr eaLnBrk="0" hangingPunct="0"/>
            <a:endParaRPr lang="nl-NL">
              <a:solidFill>
                <a:prstClr val="black"/>
              </a:solidFill>
            </a:endParaRPr>
          </a:p>
        </p:txBody>
      </p:sp>
      <p:sp>
        <p:nvSpPr>
          <p:cNvPr id="38925" name="Text Box 14"/>
          <p:cNvSpPr txBox="1">
            <a:spLocks noChangeArrowheads="1"/>
          </p:cNvSpPr>
          <p:nvPr/>
        </p:nvSpPr>
        <p:spPr bwMode="auto">
          <a:xfrm>
            <a:off x="3606679" y="4489478"/>
            <a:ext cx="1620540" cy="461665"/>
          </a:xfrm>
          <a:prstGeom prst="rect">
            <a:avLst/>
          </a:prstGeom>
          <a:noFill/>
          <a:ln w="9525">
            <a:noFill/>
            <a:miter lim="800000"/>
            <a:headEnd/>
            <a:tailEnd/>
          </a:ln>
        </p:spPr>
        <p:txBody>
          <a:bodyPr wrap="square" lIns="91400" tIns="45718" rIns="91400" bIns="45718">
            <a:spAutoFit/>
          </a:bodyPr>
          <a:lstStyle/>
          <a:p>
            <a:pPr eaLnBrk="0" hangingPunct="0">
              <a:spcBef>
                <a:spcPct val="50000"/>
              </a:spcBef>
            </a:pPr>
            <a:r>
              <a:rPr lang="nl-NL" altLang="nl-NL" dirty="0">
                <a:solidFill>
                  <a:prstClr val="black"/>
                </a:solidFill>
                <a:latin typeface="Tahoma" pitchFamily="34" charset="0"/>
              </a:rPr>
              <a:t>subjectief</a:t>
            </a:r>
            <a:endParaRPr lang="en-GB" altLang="nl-NL" dirty="0">
              <a:solidFill>
                <a:prstClr val="black"/>
              </a:solidFill>
              <a:latin typeface="Tahoma" pitchFamily="34" charset="0"/>
            </a:endParaRPr>
          </a:p>
        </p:txBody>
      </p:sp>
      <p:sp>
        <p:nvSpPr>
          <p:cNvPr id="38926" name="Text Box 15"/>
          <p:cNvSpPr txBox="1">
            <a:spLocks noChangeArrowheads="1"/>
          </p:cNvSpPr>
          <p:nvPr/>
        </p:nvSpPr>
        <p:spPr bwMode="auto">
          <a:xfrm>
            <a:off x="2070100" y="5251451"/>
            <a:ext cx="1930400" cy="457200"/>
          </a:xfrm>
          <a:prstGeom prst="rect">
            <a:avLst/>
          </a:prstGeom>
          <a:noFill/>
          <a:ln w="9525">
            <a:noFill/>
            <a:miter lim="800000"/>
            <a:headEnd/>
            <a:tailEnd/>
          </a:ln>
        </p:spPr>
        <p:txBody>
          <a:bodyPr lIns="91400" tIns="45718" rIns="91400" bIns="45718">
            <a:spAutoFit/>
          </a:bodyPr>
          <a:lstStyle/>
          <a:p>
            <a:pPr eaLnBrk="0" hangingPunct="0">
              <a:spcBef>
                <a:spcPct val="50000"/>
              </a:spcBef>
            </a:pPr>
            <a:r>
              <a:rPr lang="nl-NL" altLang="nl-NL" dirty="0">
                <a:solidFill>
                  <a:prstClr val="black"/>
                </a:solidFill>
                <a:latin typeface="Tahoma" pitchFamily="34" charset="0"/>
              </a:rPr>
              <a:t>‘objectief’</a:t>
            </a:r>
            <a:endParaRPr lang="en-GB" altLang="nl-NL" dirty="0">
              <a:solidFill>
                <a:prstClr val="black"/>
              </a:solidFill>
              <a:latin typeface="Tahoma" pitchFamily="34" charset="0"/>
            </a:endParaRPr>
          </a:p>
        </p:txBody>
      </p:sp>
      <p:sp>
        <p:nvSpPr>
          <p:cNvPr id="38927" name="Text Box 16"/>
          <p:cNvSpPr txBox="1">
            <a:spLocks noChangeArrowheads="1"/>
          </p:cNvSpPr>
          <p:nvPr/>
        </p:nvSpPr>
        <p:spPr bwMode="auto">
          <a:xfrm>
            <a:off x="3637260" y="6019800"/>
            <a:ext cx="1930400" cy="457200"/>
          </a:xfrm>
          <a:prstGeom prst="rect">
            <a:avLst/>
          </a:prstGeom>
          <a:noFill/>
          <a:ln w="9525">
            <a:noFill/>
            <a:miter lim="800000"/>
            <a:headEnd/>
            <a:tailEnd/>
          </a:ln>
        </p:spPr>
        <p:txBody>
          <a:bodyPr lIns="91400" tIns="45718" rIns="91400" bIns="45718">
            <a:spAutoFit/>
          </a:bodyPr>
          <a:lstStyle/>
          <a:p>
            <a:pPr eaLnBrk="0" hangingPunct="0">
              <a:spcBef>
                <a:spcPct val="50000"/>
              </a:spcBef>
            </a:pPr>
            <a:r>
              <a:rPr lang="nl-NL" altLang="nl-NL" dirty="0">
                <a:solidFill>
                  <a:srgbClr val="FF0000"/>
                </a:solidFill>
                <a:latin typeface="Tahoma" pitchFamily="34" charset="0"/>
              </a:rPr>
              <a:t>(‘weten’)</a:t>
            </a:r>
            <a:endParaRPr lang="en-GB" altLang="nl-NL" dirty="0">
              <a:solidFill>
                <a:srgbClr val="FF0000"/>
              </a:solidFill>
              <a:latin typeface="Tahoma" pitchFamily="34" charset="0"/>
            </a:endParaRPr>
          </a:p>
        </p:txBody>
      </p:sp>
      <p:sp>
        <p:nvSpPr>
          <p:cNvPr id="38928" name="Line 17"/>
          <p:cNvSpPr>
            <a:spLocks noChangeShapeType="1"/>
          </p:cNvSpPr>
          <p:nvPr/>
        </p:nvSpPr>
        <p:spPr bwMode="auto">
          <a:xfrm>
            <a:off x="4295800" y="4946651"/>
            <a:ext cx="0" cy="1066800"/>
          </a:xfrm>
          <a:prstGeom prst="line">
            <a:avLst/>
          </a:prstGeom>
          <a:noFill/>
          <a:ln w="9525">
            <a:solidFill>
              <a:schemeClr val="tx1"/>
            </a:solidFill>
            <a:prstDash val="sysDot"/>
            <a:round/>
            <a:headEnd/>
            <a:tailEnd type="triangle" w="med" len="med"/>
          </a:ln>
        </p:spPr>
        <p:txBody>
          <a:bodyPr wrap="none" lIns="91400" tIns="45718" rIns="91400" bIns="45718" anchor="ctr"/>
          <a:lstStyle/>
          <a:p>
            <a:pPr eaLnBrk="0" hangingPunct="0"/>
            <a:endParaRPr lang="nl-NL">
              <a:solidFill>
                <a:prstClr val="black"/>
              </a:solidFill>
            </a:endParaRPr>
          </a:p>
        </p:txBody>
      </p:sp>
      <p:sp>
        <p:nvSpPr>
          <p:cNvPr id="38929" name="Line 18"/>
          <p:cNvSpPr>
            <a:spLocks noChangeShapeType="1"/>
          </p:cNvSpPr>
          <p:nvPr/>
        </p:nvSpPr>
        <p:spPr bwMode="auto">
          <a:xfrm flipH="1">
            <a:off x="4655840" y="5562600"/>
            <a:ext cx="1008112" cy="533400"/>
          </a:xfrm>
          <a:prstGeom prst="line">
            <a:avLst/>
          </a:prstGeom>
          <a:noFill/>
          <a:ln w="9525">
            <a:solidFill>
              <a:schemeClr val="tx1"/>
            </a:solidFill>
            <a:prstDash val="sysDot"/>
            <a:round/>
            <a:headEnd/>
            <a:tailEnd type="triangle" w="med" len="med"/>
          </a:ln>
        </p:spPr>
        <p:txBody>
          <a:bodyPr wrap="none" lIns="91400" tIns="45718" rIns="91400" bIns="45718" anchor="ctr"/>
          <a:lstStyle/>
          <a:p>
            <a:pPr eaLnBrk="0" hangingPunct="0"/>
            <a:endParaRPr lang="nl-NL">
              <a:solidFill>
                <a:prstClr val="black"/>
              </a:solidFill>
            </a:endParaRPr>
          </a:p>
        </p:txBody>
      </p:sp>
      <p:sp>
        <p:nvSpPr>
          <p:cNvPr id="38930" name="Text Box 20"/>
          <p:cNvSpPr txBox="1">
            <a:spLocks noChangeArrowheads="1"/>
          </p:cNvSpPr>
          <p:nvPr/>
        </p:nvSpPr>
        <p:spPr bwMode="auto">
          <a:xfrm>
            <a:off x="7162800" y="3276600"/>
            <a:ext cx="1981200" cy="457200"/>
          </a:xfrm>
          <a:prstGeom prst="rect">
            <a:avLst/>
          </a:prstGeom>
          <a:noFill/>
          <a:ln w="9525">
            <a:noFill/>
            <a:miter lim="800000"/>
            <a:headEnd/>
            <a:tailEnd/>
          </a:ln>
        </p:spPr>
        <p:txBody>
          <a:bodyPr lIns="91400" tIns="45718" rIns="91400" bIns="45718">
            <a:spAutoFit/>
          </a:bodyPr>
          <a:lstStyle/>
          <a:p>
            <a:pPr algn="ctr" eaLnBrk="0" hangingPunct="0">
              <a:spcBef>
                <a:spcPct val="50000"/>
              </a:spcBef>
            </a:pPr>
            <a:r>
              <a:rPr lang="nl-NL" altLang="nl-NL" dirty="0">
                <a:solidFill>
                  <a:prstClr val="black"/>
                </a:solidFill>
                <a:latin typeface="Tahoma" pitchFamily="34" charset="0"/>
              </a:rPr>
              <a:t>agnosticisme</a:t>
            </a:r>
            <a:endParaRPr lang="en-GB" altLang="nl-NL" dirty="0">
              <a:solidFill>
                <a:prstClr val="black"/>
              </a:solidFill>
              <a:latin typeface="Tahoma" pitchFamily="34" charset="0"/>
            </a:endParaRPr>
          </a:p>
        </p:txBody>
      </p:sp>
      <p:sp>
        <p:nvSpPr>
          <p:cNvPr id="38931" name="Line 22"/>
          <p:cNvSpPr>
            <a:spLocks noChangeShapeType="1"/>
          </p:cNvSpPr>
          <p:nvPr/>
        </p:nvSpPr>
        <p:spPr bwMode="auto">
          <a:xfrm>
            <a:off x="8305800" y="3740151"/>
            <a:ext cx="838200" cy="1066800"/>
          </a:xfrm>
          <a:prstGeom prst="line">
            <a:avLst/>
          </a:prstGeom>
          <a:noFill/>
          <a:ln w="9525">
            <a:solidFill>
              <a:schemeClr val="tx1"/>
            </a:solidFill>
            <a:prstDash val="sysDot"/>
            <a:round/>
            <a:headEnd/>
            <a:tailEnd type="triangle" w="med" len="med"/>
          </a:ln>
        </p:spPr>
        <p:txBody>
          <a:bodyPr wrap="none" lIns="91400" tIns="45718" rIns="91400" bIns="45718" anchor="ctr"/>
          <a:lstStyle/>
          <a:p>
            <a:pPr eaLnBrk="0" hangingPunct="0"/>
            <a:endParaRPr lang="nl-NL">
              <a:solidFill>
                <a:prstClr val="black"/>
              </a:solidFill>
            </a:endParaRPr>
          </a:p>
        </p:txBody>
      </p:sp>
      <p:sp>
        <p:nvSpPr>
          <p:cNvPr id="38932" name="Line 23"/>
          <p:cNvSpPr>
            <a:spLocks noChangeShapeType="1"/>
          </p:cNvSpPr>
          <p:nvPr/>
        </p:nvSpPr>
        <p:spPr bwMode="auto">
          <a:xfrm flipH="1">
            <a:off x="6769103" y="3740149"/>
            <a:ext cx="911076" cy="1060451"/>
          </a:xfrm>
          <a:prstGeom prst="line">
            <a:avLst/>
          </a:prstGeom>
          <a:noFill/>
          <a:ln w="9525">
            <a:solidFill>
              <a:schemeClr val="tx1"/>
            </a:solidFill>
            <a:prstDash val="sysDot"/>
            <a:round/>
            <a:headEnd/>
            <a:tailEnd type="triangle" w="med" len="med"/>
          </a:ln>
        </p:spPr>
        <p:txBody>
          <a:bodyPr wrap="none" lIns="91400" tIns="45718" rIns="91400" bIns="45718" anchor="ctr"/>
          <a:lstStyle/>
          <a:p>
            <a:pPr eaLnBrk="0" hangingPunct="0"/>
            <a:endParaRPr lang="nl-NL">
              <a:solidFill>
                <a:prstClr val="black"/>
              </a:solidFill>
            </a:endParaRPr>
          </a:p>
        </p:txBody>
      </p:sp>
      <p:pic>
        <p:nvPicPr>
          <p:cNvPr id="2" name="Afbeelding 1"/>
          <p:cNvPicPr>
            <a:picLocks noChangeAspect="1"/>
          </p:cNvPicPr>
          <p:nvPr/>
        </p:nvPicPr>
        <p:blipFill>
          <a:blip r:embed="rId3"/>
          <a:stretch>
            <a:fillRect/>
          </a:stretch>
        </p:blipFill>
        <p:spPr>
          <a:xfrm>
            <a:off x="2135560" y="2060848"/>
            <a:ext cx="1994321" cy="1080120"/>
          </a:xfrm>
          <a:prstGeom prst="rect">
            <a:avLst/>
          </a:prstGeom>
        </p:spPr>
      </p:pic>
      <p:pic>
        <p:nvPicPr>
          <p:cNvPr id="4" name="Afbeelding 3"/>
          <p:cNvPicPr>
            <a:picLocks noChangeAspect="1"/>
          </p:cNvPicPr>
          <p:nvPr/>
        </p:nvPicPr>
        <p:blipFill>
          <a:blip r:embed="rId4"/>
          <a:stretch>
            <a:fillRect/>
          </a:stretch>
        </p:blipFill>
        <p:spPr>
          <a:xfrm>
            <a:off x="8544272" y="1772816"/>
            <a:ext cx="1489130" cy="1413913"/>
          </a:xfrm>
          <a:prstGeom prst="rect">
            <a:avLst/>
          </a:prstGeom>
        </p:spPr>
      </p:pic>
    </p:spTree>
    <p:extLst>
      <p:ext uri="{BB962C8B-B14F-4D97-AF65-F5344CB8AC3E}">
        <p14:creationId xmlns:p14="http://schemas.microsoft.com/office/powerpoint/2010/main" val="193064116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A8078-26E4-A441-AD78-C218752601B0}"/>
              </a:ext>
            </a:extLst>
          </p:cNvPr>
          <p:cNvSpPr>
            <a:spLocks noGrp="1"/>
          </p:cNvSpPr>
          <p:nvPr>
            <p:ph type="title"/>
          </p:nvPr>
        </p:nvSpPr>
        <p:spPr/>
        <p:txBody>
          <a:bodyPr/>
          <a:lstStyle/>
          <a:p>
            <a:r>
              <a:rPr lang="nl-NL" dirty="0"/>
              <a:t>1) Zingeving en innerlijke ruimte</a:t>
            </a:r>
          </a:p>
        </p:txBody>
      </p:sp>
      <p:pic>
        <p:nvPicPr>
          <p:cNvPr id="3" name="Afbeelding 2"/>
          <p:cNvPicPr>
            <a:picLocks noChangeAspect="1"/>
          </p:cNvPicPr>
          <p:nvPr/>
        </p:nvPicPr>
        <p:blipFill>
          <a:blip r:embed="rId3"/>
          <a:stretch>
            <a:fillRect/>
          </a:stretch>
        </p:blipFill>
        <p:spPr>
          <a:xfrm>
            <a:off x="4439816" y="2420888"/>
            <a:ext cx="3311938" cy="3456384"/>
          </a:xfrm>
          <a:prstGeom prst="rect">
            <a:avLst/>
          </a:prstGeom>
        </p:spPr>
      </p:pic>
    </p:spTree>
    <p:extLst>
      <p:ext uri="{BB962C8B-B14F-4D97-AF65-F5344CB8AC3E}">
        <p14:creationId xmlns:p14="http://schemas.microsoft.com/office/powerpoint/2010/main" val="924574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A8078-26E4-A441-AD78-C218752601B0}"/>
              </a:ext>
            </a:extLst>
          </p:cNvPr>
          <p:cNvSpPr>
            <a:spLocks noGrp="1"/>
          </p:cNvSpPr>
          <p:nvPr>
            <p:ph type="title"/>
          </p:nvPr>
        </p:nvSpPr>
        <p:spPr/>
        <p:txBody>
          <a:bodyPr>
            <a:normAutofit/>
          </a:bodyPr>
          <a:lstStyle/>
          <a:p>
            <a:r>
              <a:rPr lang="nl-NL" dirty="0"/>
              <a:t>Oefening 2 (15 minuten)</a:t>
            </a:r>
          </a:p>
        </p:txBody>
      </p:sp>
      <p:graphicFrame>
        <p:nvGraphicFramePr>
          <p:cNvPr id="4" name="Tabel 3">
            <a:extLst>
              <a:ext uri="{FF2B5EF4-FFF2-40B4-BE49-F238E27FC236}">
                <a16:creationId xmlns:a16="http://schemas.microsoft.com/office/drawing/2014/main" id="{66CBE3FB-E23D-784B-B45A-331E81C06AFB}"/>
              </a:ext>
            </a:extLst>
          </p:cNvPr>
          <p:cNvGraphicFramePr>
            <a:graphicFrameLocks noGrp="1"/>
          </p:cNvGraphicFramePr>
          <p:nvPr>
            <p:extLst>
              <p:ext uri="{D42A27DB-BD31-4B8C-83A1-F6EECF244321}">
                <p14:modId xmlns:p14="http://schemas.microsoft.com/office/powerpoint/2010/main" val="931144151"/>
              </p:ext>
            </p:extLst>
          </p:nvPr>
        </p:nvGraphicFramePr>
        <p:xfrm>
          <a:off x="881743" y="2099728"/>
          <a:ext cx="10428513" cy="3901439"/>
        </p:xfrm>
        <a:graphic>
          <a:graphicData uri="http://schemas.openxmlformats.org/drawingml/2006/table">
            <a:tbl>
              <a:tblPr firstRow="1" firstCol="1" bandRow="1">
                <a:tableStyleId>{5C22544A-7EE6-4342-B048-85BDC9FD1C3A}</a:tableStyleId>
              </a:tblPr>
              <a:tblGrid>
                <a:gridCol w="10428513">
                  <a:extLst>
                    <a:ext uri="{9D8B030D-6E8A-4147-A177-3AD203B41FA5}">
                      <a16:colId xmlns:a16="http://schemas.microsoft.com/office/drawing/2014/main" val="650917631"/>
                    </a:ext>
                  </a:extLst>
                </a:gridCol>
              </a:tblGrid>
              <a:tr h="2062593">
                <a:tc>
                  <a:txBody>
                    <a:bodyPr/>
                    <a:lstStyle/>
                    <a:p>
                      <a:r>
                        <a:rPr lang="nl-NL" sz="3200" b="0" dirty="0">
                          <a:effectLst/>
                          <a:latin typeface="+mn-lt"/>
                          <a:ea typeface="Calibri" panose="020F0502020204030204" pitchFamily="34" charset="0"/>
                          <a:cs typeface="Times New Roman" panose="02020603050405020304" pitchFamily="18" charset="0"/>
                        </a:rPr>
                        <a:t>Denk voor jezelf na over de vraag: ‘Wie ben ik en wat wil ik werkelijk?’ Probeer die vraag te beantwoorden vanuit:</a:t>
                      </a:r>
                    </a:p>
                    <a:p>
                      <a:r>
                        <a:rPr lang="nl-NL" sz="3200" b="0" dirty="0">
                          <a:effectLst/>
                          <a:latin typeface="+mn-lt"/>
                          <a:ea typeface="Calibri" panose="020F0502020204030204" pitchFamily="34" charset="0"/>
                          <a:cs typeface="Times New Roman" panose="02020603050405020304" pitchFamily="18" charset="0"/>
                        </a:rPr>
                        <a:t>(1) De verhouding van ‘ik’ tot mezelf</a:t>
                      </a:r>
                    </a:p>
                    <a:p>
                      <a:r>
                        <a:rPr lang="nl-NL" sz="3200" b="0" dirty="0">
                          <a:effectLst/>
                          <a:latin typeface="+mn-lt"/>
                          <a:ea typeface="Calibri" panose="020F0502020204030204" pitchFamily="34" charset="0"/>
                          <a:cs typeface="Times New Roman" panose="02020603050405020304" pitchFamily="18" charset="0"/>
                        </a:rPr>
                        <a:t>(2) De verhouding van ‘ik’ tot de ander(en)</a:t>
                      </a:r>
                    </a:p>
                    <a:p>
                      <a:r>
                        <a:rPr lang="nl-NL" sz="3200" b="0" dirty="0">
                          <a:effectLst/>
                          <a:latin typeface="+mn-lt"/>
                          <a:ea typeface="Calibri" panose="020F0502020204030204" pitchFamily="34" charset="0"/>
                          <a:cs typeface="Times New Roman" panose="02020603050405020304" pitchFamily="18" charset="0"/>
                        </a:rPr>
                        <a:t>(3) De verhouding van ‘ik’ tot de instituties</a:t>
                      </a:r>
                    </a:p>
                    <a:p>
                      <a:r>
                        <a:rPr lang="nl-NL" sz="3200" b="0" dirty="0">
                          <a:effectLst/>
                          <a:latin typeface="+mn-lt"/>
                          <a:ea typeface="Calibri" panose="020F0502020204030204" pitchFamily="34" charset="0"/>
                          <a:cs typeface="Times New Roman" panose="02020603050405020304" pitchFamily="18" charset="0"/>
                        </a:rPr>
                        <a:t>Waar ontdek je coherentie? Waar ontdek je meerstemmigheid? Waar ontdek je spanningen?</a:t>
                      </a:r>
                    </a:p>
                    <a:p>
                      <a:r>
                        <a:rPr lang="nl-NL" sz="3200" b="0" dirty="0">
                          <a:effectLst/>
                          <a:latin typeface="+mn-lt"/>
                          <a:ea typeface="Calibri" panose="020F0502020204030204" pitchFamily="34" charset="0"/>
                          <a:cs typeface="Times New Roman" panose="02020603050405020304" pitchFamily="18" charset="0"/>
                        </a:rPr>
                        <a:t> </a:t>
                      </a:r>
                    </a:p>
                  </a:txBody>
                  <a:tcPr marL="68580" marR="68580" marT="0" marB="0">
                    <a:solidFill>
                      <a:srgbClr val="C00000"/>
                    </a:solidFill>
                  </a:tcPr>
                </a:tc>
                <a:extLst>
                  <a:ext uri="{0D108BD9-81ED-4DB2-BD59-A6C34878D82A}">
                    <a16:rowId xmlns:a16="http://schemas.microsoft.com/office/drawing/2014/main" val="2416777012"/>
                  </a:ext>
                </a:extLst>
              </a:tr>
            </a:tbl>
          </a:graphicData>
        </a:graphic>
      </p:graphicFrame>
    </p:spTree>
    <p:extLst>
      <p:ext uri="{BB962C8B-B14F-4D97-AF65-F5344CB8AC3E}">
        <p14:creationId xmlns:p14="http://schemas.microsoft.com/office/powerpoint/2010/main" val="1875015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9A8078-26E4-A441-AD78-C218752601B0}"/>
              </a:ext>
            </a:extLst>
          </p:cNvPr>
          <p:cNvSpPr>
            <a:spLocks noGrp="1"/>
          </p:cNvSpPr>
          <p:nvPr>
            <p:ph type="title"/>
          </p:nvPr>
        </p:nvSpPr>
        <p:spPr/>
        <p:txBody>
          <a:bodyPr/>
          <a:lstStyle/>
          <a:p>
            <a:r>
              <a:rPr lang="nl-NL" dirty="0"/>
              <a:t>3) Werken met het Diamantmodel</a:t>
            </a:r>
          </a:p>
        </p:txBody>
      </p:sp>
      <p:sp>
        <p:nvSpPr>
          <p:cNvPr id="3" name="Tekstvak 2">
            <a:extLst>
              <a:ext uri="{FF2B5EF4-FFF2-40B4-BE49-F238E27FC236}">
                <a16:creationId xmlns:a16="http://schemas.microsoft.com/office/drawing/2014/main" id="{F54FE374-CD9F-DC41-A460-E406276F83E2}"/>
              </a:ext>
            </a:extLst>
          </p:cNvPr>
          <p:cNvSpPr txBox="1"/>
          <p:nvPr/>
        </p:nvSpPr>
        <p:spPr>
          <a:xfrm>
            <a:off x="983432" y="2204864"/>
            <a:ext cx="10225136" cy="5262979"/>
          </a:xfrm>
          <a:prstGeom prst="rect">
            <a:avLst/>
          </a:prstGeom>
          <a:noFill/>
        </p:spPr>
        <p:txBody>
          <a:bodyPr wrap="square" rtlCol="0">
            <a:spAutoFit/>
          </a:bodyPr>
          <a:lstStyle/>
          <a:p>
            <a:pPr marL="342900" indent="-342900">
              <a:buFont typeface="Courier New" panose="02070309020205020404" pitchFamily="49" charset="0"/>
              <a:buChar char="o"/>
            </a:pPr>
            <a:r>
              <a:rPr lang="nl-NL" dirty="0"/>
              <a:t>Altijd beginnen met innerlijke ruimte (‘spiritueel voetenvegen’)</a:t>
            </a:r>
          </a:p>
          <a:p>
            <a:pPr marL="342900" indent="-342900">
              <a:buFont typeface="Courier New" panose="02070309020205020404" pitchFamily="49" charset="0"/>
              <a:buChar char="o"/>
            </a:pPr>
            <a:r>
              <a:rPr lang="nl-NL" dirty="0"/>
              <a:t>Spanningsvelden volgen naarmate zaken spelen</a:t>
            </a:r>
          </a:p>
          <a:p>
            <a:endParaRPr lang="nl-NL" dirty="0"/>
          </a:p>
          <a:p>
            <a:r>
              <a:rPr lang="nl-NL" dirty="0"/>
              <a:t>Vormen om ermee te werken:</a:t>
            </a:r>
          </a:p>
          <a:p>
            <a:pPr marL="457200" indent="-457200">
              <a:buFont typeface="+mj-lt"/>
              <a:buAutoNum type="arabicParenR"/>
            </a:pPr>
            <a:r>
              <a:rPr lang="nl-NL" dirty="0"/>
              <a:t>Als spiegel voor onze eigen spiritualiteit</a:t>
            </a:r>
          </a:p>
          <a:p>
            <a:pPr marL="457200" indent="-457200">
              <a:buFont typeface="+mj-lt"/>
              <a:buAutoNum type="arabicParenR"/>
            </a:pPr>
            <a:r>
              <a:rPr lang="nl-NL" dirty="0"/>
              <a:t>Als gespreksopening voor patiënten (folder Rijnstate)</a:t>
            </a:r>
          </a:p>
          <a:p>
            <a:pPr marL="457200" indent="-457200">
              <a:buFont typeface="+mj-lt"/>
              <a:buAutoNum type="arabicParenR"/>
            </a:pPr>
            <a:r>
              <a:rPr lang="nl-NL" dirty="0"/>
              <a:t>Als spiegel voor onze gesprekken met anderen</a:t>
            </a:r>
          </a:p>
          <a:p>
            <a:pPr marL="457200" indent="-457200">
              <a:buFont typeface="+mj-lt"/>
              <a:buAutoNum type="arabicParenR"/>
            </a:pPr>
            <a:r>
              <a:rPr lang="nl-NL" dirty="0"/>
              <a:t>Als gespreksmodel om te praten met patiënten, naasten (bijv. USD-4D)</a:t>
            </a:r>
          </a:p>
          <a:p>
            <a:pPr marL="457200" indent="-457200">
              <a:buFont typeface="+mj-lt"/>
              <a:buAutoNum type="arabicParenR"/>
            </a:pPr>
            <a:r>
              <a:rPr lang="nl-NL" dirty="0"/>
              <a:t>Als hulpmiddel bij scholing </a:t>
            </a:r>
          </a:p>
          <a:p>
            <a:pPr marL="457200" indent="-457200">
              <a:buFont typeface="+mj-lt"/>
              <a:buAutoNum type="arabicParenR"/>
            </a:pPr>
            <a:endParaRPr lang="nl-NL" dirty="0"/>
          </a:p>
          <a:p>
            <a:pPr marL="457200" indent="-457200">
              <a:buFont typeface="+mj-lt"/>
              <a:buAutoNum type="arabicParenR"/>
            </a:pPr>
            <a:endParaRPr lang="nl-NL" dirty="0"/>
          </a:p>
          <a:p>
            <a:pPr marL="457200" indent="-457200">
              <a:buFont typeface="+mj-lt"/>
              <a:buAutoNum type="arabicParenR"/>
            </a:pPr>
            <a:endParaRPr lang="nl-NL" dirty="0"/>
          </a:p>
          <a:p>
            <a:r>
              <a:rPr lang="nl-NL" dirty="0"/>
              <a:t> </a:t>
            </a:r>
          </a:p>
          <a:p>
            <a:endParaRPr lang="nl-NL" dirty="0"/>
          </a:p>
        </p:txBody>
      </p:sp>
    </p:spTree>
    <p:extLst>
      <p:ext uri="{BB962C8B-B14F-4D97-AF65-F5344CB8AC3E}">
        <p14:creationId xmlns:p14="http://schemas.microsoft.com/office/powerpoint/2010/main" val="36955063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gelmatige vijfhoek 1">
            <a:extLst>
              <a:ext uri="{FF2B5EF4-FFF2-40B4-BE49-F238E27FC236}">
                <a16:creationId xmlns:a16="http://schemas.microsoft.com/office/drawing/2014/main" id="{2243A06A-2A13-3347-9FCC-DA190D11D438}"/>
              </a:ext>
            </a:extLst>
          </p:cNvPr>
          <p:cNvSpPr/>
          <p:nvPr/>
        </p:nvSpPr>
        <p:spPr>
          <a:xfrm>
            <a:off x="4324519" y="1464660"/>
            <a:ext cx="2865749" cy="2686639"/>
          </a:xfrm>
          <a:prstGeom prst="pentagon">
            <a:avLst/>
          </a:prstGeom>
          <a:noFill/>
          <a:effectLst>
            <a:glow rad="228600">
              <a:schemeClr val="accent1">
                <a:lumMod val="20000"/>
                <a:lumOff val="80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Georgia" panose="02040502050405020303"/>
              <a:ea typeface="+mn-ea"/>
              <a:cs typeface="+mn-cs"/>
            </a:endParaRPr>
          </a:p>
        </p:txBody>
      </p:sp>
      <p:sp>
        <p:nvSpPr>
          <p:cNvPr id="4" name="Tekstvak 3">
            <a:extLst>
              <a:ext uri="{FF2B5EF4-FFF2-40B4-BE49-F238E27FC236}">
                <a16:creationId xmlns:a16="http://schemas.microsoft.com/office/drawing/2014/main" id="{1FC96766-FD3C-274B-B3D2-359068F15EB8}"/>
              </a:ext>
            </a:extLst>
          </p:cNvPr>
          <p:cNvSpPr txBox="1"/>
          <p:nvPr/>
        </p:nvSpPr>
        <p:spPr>
          <a:xfrm>
            <a:off x="7490514" y="681076"/>
            <a:ext cx="4079766" cy="2308324"/>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0000"/>
                </a:solidFill>
                <a:effectLst/>
                <a:uLnTx/>
                <a:uFillTx/>
                <a:latin typeface="Georgia" panose="02040502050405020303"/>
                <a:ea typeface="+mn-ea"/>
                <a:cs typeface="+mn-cs"/>
              </a:rPr>
              <a:t>Mijn identiteit </a:t>
            </a: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 Hoe beweeg ik mij in de spanning tussen de verbinding met mijzelf en en mijn naasten?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Wie ben ik? Wie zou ik willen zijn? Voor wie wil ik zijn?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Ken ik de waarden van waaruit ik wil leven?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Durf ik deze waarden te volgen?</a:t>
            </a:r>
          </a:p>
        </p:txBody>
      </p:sp>
      <p:sp>
        <p:nvSpPr>
          <p:cNvPr id="5" name="Tekstvak 4">
            <a:extLst>
              <a:ext uri="{FF2B5EF4-FFF2-40B4-BE49-F238E27FC236}">
                <a16:creationId xmlns:a16="http://schemas.microsoft.com/office/drawing/2014/main" id="{9006C39E-F14D-2A4D-A201-604D91AFB89D}"/>
              </a:ext>
            </a:extLst>
          </p:cNvPr>
          <p:cNvSpPr txBox="1"/>
          <p:nvPr/>
        </p:nvSpPr>
        <p:spPr>
          <a:xfrm>
            <a:off x="9161379" y="3498660"/>
            <a:ext cx="2438983" cy="2862322"/>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0000"/>
                </a:solidFill>
                <a:effectLst/>
                <a:uLnTx/>
                <a:uFillTx/>
                <a:latin typeface="Georgia" panose="02040502050405020303"/>
                <a:ea typeface="+mn-ea"/>
                <a:cs typeface="+mn-cs"/>
              </a:rPr>
              <a:t>Mijn handelen</a:t>
            </a: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 - Hoe beweeg ik mij in de spanning tussen actief handelen en toelaten of ondergaan?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Ken ik de waarden van waaruit ik wil leven?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Durf ik deze waarden te volgen?</a:t>
            </a:r>
          </a:p>
        </p:txBody>
      </p:sp>
      <p:sp>
        <p:nvSpPr>
          <p:cNvPr id="6" name="Tekstvak 5">
            <a:extLst>
              <a:ext uri="{FF2B5EF4-FFF2-40B4-BE49-F238E27FC236}">
                <a16:creationId xmlns:a16="http://schemas.microsoft.com/office/drawing/2014/main" id="{1D3B1DC7-5F7D-904C-A1CD-A4A59F83BDF8}"/>
              </a:ext>
            </a:extLst>
          </p:cNvPr>
          <p:cNvSpPr txBox="1"/>
          <p:nvPr/>
        </p:nvSpPr>
        <p:spPr>
          <a:xfrm>
            <a:off x="4324518" y="4595940"/>
            <a:ext cx="4430862" cy="1754326"/>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0000"/>
                </a:solidFill>
                <a:effectLst/>
                <a:uLnTx/>
                <a:uFillTx/>
                <a:latin typeface="Georgia" panose="02040502050405020303"/>
                <a:ea typeface="+mn-ea"/>
                <a:cs typeface="+mn-cs"/>
              </a:rPr>
              <a:t>Mijn hechtingen </a:t>
            </a: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 Hoe beweeg ik mij in de spanning tussen mij vastklampen en uit mijn handen laten vallen?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Waar of bij wie vind ik houvast?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Durf ik los te laten wat me dierbaar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Hoe kan ik in ere houden wat kostbaar is?</a:t>
            </a:r>
          </a:p>
        </p:txBody>
      </p:sp>
      <p:sp>
        <p:nvSpPr>
          <p:cNvPr id="7" name="Tekstvak 6">
            <a:extLst>
              <a:ext uri="{FF2B5EF4-FFF2-40B4-BE49-F238E27FC236}">
                <a16:creationId xmlns:a16="http://schemas.microsoft.com/office/drawing/2014/main" id="{D1F20E13-C1E4-7248-87EF-7F8791AF93A1}"/>
              </a:ext>
            </a:extLst>
          </p:cNvPr>
          <p:cNvSpPr txBox="1"/>
          <p:nvPr/>
        </p:nvSpPr>
        <p:spPr>
          <a:xfrm>
            <a:off x="4690224" y="1946337"/>
            <a:ext cx="2204824"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Hoe </a:t>
            </a:r>
            <a:b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b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(innerlijk) </a:t>
            </a:r>
            <a:b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b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vrij ben ik?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Waar liggen de grenzen van mijn integriteit?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endParaRPr>
          </a:p>
        </p:txBody>
      </p:sp>
      <p:sp>
        <p:nvSpPr>
          <p:cNvPr id="8" name="Tekstvak 7">
            <a:extLst>
              <a:ext uri="{FF2B5EF4-FFF2-40B4-BE49-F238E27FC236}">
                <a16:creationId xmlns:a16="http://schemas.microsoft.com/office/drawing/2014/main" id="{F1042CD6-9141-7243-974A-0A881BF0E791}"/>
              </a:ext>
            </a:extLst>
          </p:cNvPr>
          <p:cNvSpPr txBox="1"/>
          <p:nvPr/>
        </p:nvSpPr>
        <p:spPr>
          <a:xfrm>
            <a:off x="621720" y="3711975"/>
            <a:ext cx="3296799" cy="2585323"/>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0000"/>
                </a:solidFill>
                <a:effectLst/>
                <a:uLnTx/>
                <a:uFillTx/>
                <a:latin typeface="Georgia" panose="02040502050405020303"/>
                <a:ea typeface="+mn-ea"/>
                <a:cs typeface="+mn-cs"/>
              </a:rPr>
              <a:t>Mijn verantwoordelijkheid </a:t>
            </a: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 Hoe beweeg ik mij in de spanning tussen dankbaarheid en ontkenning?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Kan ik mijn fouten toegeven?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Kan ik dankbaar zijn voor wat ik gekregen heb?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Wat of wie mag nooit vergeten worden?</a:t>
            </a:r>
          </a:p>
        </p:txBody>
      </p:sp>
      <p:sp>
        <p:nvSpPr>
          <p:cNvPr id="9" name="Tekstvak 8">
            <a:extLst>
              <a:ext uri="{FF2B5EF4-FFF2-40B4-BE49-F238E27FC236}">
                <a16:creationId xmlns:a16="http://schemas.microsoft.com/office/drawing/2014/main" id="{542408C4-6F16-2847-AD89-6C73E25A3B5C}"/>
              </a:ext>
            </a:extLst>
          </p:cNvPr>
          <p:cNvSpPr txBox="1"/>
          <p:nvPr/>
        </p:nvSpPr>
        <p:spPr>
          <a:xfrm>
            <a:off x="621720" y="662018"/>
            <a:ext cx="3312623" cy="2585323"/>
          </a:xfrm>
          <a:prstGeom prst="rect">
            <a:avLst/>
          </a:prstGeom>
          <a:solidFill>
            <a:schemeClr val="tx2">
              <a:lumMod val="10000"/>
              <a:lumOff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FF0000"/>
                </a:solidFill>
                <a:effectLst/>
                <a:uLnTx/>
                <a:uFillTx/>
                <a:latin typeface="Georgia" panose="02040502050405020303"/>
                <a:ea typeface="+mn-ea"/>
                <a:cs typeface="+mn-cs"/>
              </a:rPr>
              <a:t>Mijn vertrouwen </a:t>
            </a: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 Hoe beweeg ik mij in de spanning tussen feiten en dromen?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Mag er twijfel zijn?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Waar vertrouw ik op? Op wie kan ik vertrouwen?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Durf ik te luisteren naar mijn </a:t>
            </a:r>
            <a:r>
              <a:rPr kumimoji="0" lang="nl-NL" sz="1800" b="0" i="0" u="none" strike="noStrike" kern="1200" cap="none" spc="0" normalizeH="0" baseline="0" noProof="0" dirty="0" err="1">
                <a:ln>
                  <a:noFill/>
                </a:ln>
                <a:solidFill>
                  <a:prstClr val="black"/>
                </a:solidFill>
                <a:effectLst/>
                <a:uLnTx/>
                <a:uFillTx/>
                <a:latin typeface="Georgia" panose="02040502050405020303"/>
                <a:ea typeface="+mn-ea"/>
                <a:cs typeface="+mn-cs"/>
              </a:rPr>
              <a:t>intuïtie</a:t>
            </a: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Georgia" panose="02040502050405020303"/>
                <a:ea typeface="+mn-ea"/>
                <a:cs typeface="+mn-cs"/>
              </a:rPr>
              <a:t>Naar mijn lichaam?</a:t>
            </a:r>
          </a:p>
        </p:txBody>
      </p:sp>
    </p:spTree>
    <p:extLst>
      <p:ext uri="{BB962C8B-B14F-4D97-AF65-F5344CB8AC3E}">
        <p14:creationId xmlns:p14="http://schemas.microsoft.com/office/powerpoint/2010/main" val="15499738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215680" y="874471"/>
            <a:ext cx="6507832" cy="811560"/>
          </a:xfrm>
        </p:spPr>
        <p:txBody>
          <a:bodyPr/>
          <a:lstStyle/>
          <a:p>
            <a:r>
              <a:rPr lang="en-GB" altLang="nl-NL" dirty="0">
                <a:solidFill>
                  <a:srgbClr val="FF0000"/>
                </a:solidFill>
                <a:latin typeface="Calibri" pitchFamily="34" charset="0"/>
              </a:rPr>
              <a:t>Meer </a:t>
            </a:r>
            <a:r>
              <a:rPr lang="en-GB" altLang="nl-NL" dirty="0" err="1">
                <a:solidFill>
                  <a:srgbClr val="FF0000"/>
                </a:solidFill>
                <a:latin typeface="Calibri" pitchFamily="34" charset="0"/>
              </a:rPr>
              <a:t>lezen</a:t>
            </a:r>
            <a:r>
              <a:rPr lang="en-GB" altLang="nl-NL" dirty="0">
                <a:solidFill>
                  <a:srgbClr val="FF0000"/>
                </a:solidFill>
                <a:latin typeface="Calibri" pitchFamily="34" charset="0"/>
              </a:rPr>
              <a:t> over het </a:t>
            </a:r>
            <a:r>
              <a:rPr lang="en-GB" altLang="nl-NL" dirty="0" err="1">
                <a:solidFill>
                  <a:srgbClr val="FF0000"/>
                </a:solidFill>
                <a:latin typeface="Calibri" pitchFamily="34" charset="0"/>
              </a:rPr>
              <a:t>Diamant</a:t>
            </a:r>
            <a:r>
              <a:rPr lang="en-GB" altLang="nl-NL" dirty="0">
                <a:solidFill>
                  <a:srgbClr val="FF0000"/>
                </a:solidFill>
                <a:latin typeface="Calibri" pitchFamily="34" charset="0"/>
              </a:rPr>
              <a:t> model?</a:t>
            </a:r>
            <a:endParaRPr lang="en-GB" altLang="nl-NL" sz="2000" dirty="0">
              <a:latin typeface="Calibri" pitchFamily="34" charset="0"/>
            </a:endParaRPr>
          </a:p>
        </p:txBody>
      </p:sp>
      <p:sp>
        <p:nvSpPr>
          <p:cNvPr id="6147" name="Rectangle 3"/>
          <p:cNvSpPr>
            <a:spLocks noGrp="1" noChangeArrowheads="1"/>
          </p:cNvSpPr>
          <p:nvPr>
            <p:ph type="body" idx="1"/>
          </p:nvPr>
        </p:nvSpPr>
        <p:spPr>
          <a:xfrm>
            <a:off x="2209800" y="5791200"/>
            <a:ext cx="7772400" cy="685800"/>
          </a:xfrm>
        </p:spPr>
        <p:txBody>
          <a:bodyPr/>
          <a:lstStyle/>
          <a:p>
            <a:pPr marL="609267" indent="-609267" algn="ctr">
              <a:lnSpc>
                <a:spcPct val="90000"/>
              </a:lnSpc>
              <a:buNone/>
            </a:pPr>
            <a:r>
              <a:rPr lang="nl-NL" altLang="nl-NL" sz="2400" dirty="0">
                <a:latin typeface="Calibri" pitchFamily="34" charset="0"/>
              </a:rPr>
              <a:t>c.leget@uvh.nl</a:t>
            </a:r>
            <a:endParaRPr lang="en-GB" altLang="nl-NL" sz="1900" dirty="0">
              <a:solidFill>
                <a:srgbClr val="FF0000"/>
              </a:solidFill>
              <a:latin typeface="Calibri" pitchFamily="34" charset="0"/>
            </a:endParaRPr>
          </a:p>
        </p:txBody>
      </p:sp>
      <p:pic>
        <p:nvPicPr>
          <p:cNvPr id="6148" name="Picture 8" descr="http://www.lannoo.com/Media/dbimages/covers/9789020976311.jpg"/>
          <p:cNvPicPr>
            <a:picLocks noChangeAspect="1" noChangeArrowheads="1"/>
          </p:cNvPicPr>
          <p:nvPr/>
        </p:nvPicPr>
        <p:blipFill>
          <a:blip r:embed="rId3" cstate="print"/>
          <a:srcRect/>
          <a:stretch>
            <a:fillRect/>
          </a:stretch>
        </p:blipFill>
        <p:spPr bwMode="auto">
          <a:xfrm>
            <a:off x="1169295" y="3938923"/>
            <a:ext cx="1422400" cy="2209800"/>
          </a:xfrm>
          <a:prstGeom prst="rect">
            <a:avLst/>
          </a:prstGeom>
          <a:noFill/>
          <a:ln w="9525">
            <a:noFill/>
            <a:miter lim="800000"/>
            <a:headEnd/>
            <a:tailEnd/>
          </a:ln>
        </p:spPr>
      </p:pic>
      <p:pic>
        <p:nvPicPr>
          <p:cNvPr id="6149" name="Picture 12" descr="http://www.lannoo.com/Media/dbimages/covers/9789020951455.jpg"/>
          <p:cNvPicPr>
            <a:picLocks noChangeAspect="1" noChangeArrowheads="1"/>
          </p:cNvPicPr>
          <p:nvPr/>
        </p:nvPicPr>
        <p:blipFill>
          <a:blip r:embed="rId4" cstate="print"/>
          <a:srcRect/>
          <a:stretch>
            <a:fillRect/>
          </a:stretch>
        </p:blipFill>
        <p:spPr bwMode="auto">
          <a:xfrm>
            <a:off x="1199456" y="1556792"/>
            <a:ext cx="1392239" cy="2209800"/>
          </a:xfrm>
          <a:prstGeom prst="rect">
            <a:avLst/>
          </a:prstGeom>
          <a:noFill/>
          <a:ln w="9525">
            <a:noFill/>
            <a:miter lim="800000"/>
            <a:headEnd/>
            <a:tailEnd/>
          </a:ln>
        </p:spPr>
      </p:pic>
      <p:pic>
        <p:nvPicPr>
          <p:cNvPr id="6151" name="Afbeelding 1"/>
          <p:cNvPicPr>
            <a:picLocks noChangeAspect="1"/>
          </p:cNvPicPr>
          <p:nvPr/>
        </p:nvPicPr>
        <p:blipFill>
          <a:blip r:embed="rId5" cstate="print"/>
          <a:srcRect/>
          <a:stretch>
            <a:fillRect/>
          </a:stretch>
        </p:blipFill>
        <p:spPr bwMode="auto">
          <a:xfrm>
            <a:off x="803698" y="1286842"/>
            <a:ext cx="1493837" cy="2243137"/>
          </a:xfrm>
          <a:prstGeom prst="rect">
            <a:avLst/>
          </a:prstGeom>
          <a:noFill/>
          <a:ln w="9525">
            <a:noFill/>
            <a:miter lim="800000"/>
            <a:headEnd/>
            <a:tailEnd/>
          </a:ln>
        </p:spPr>
      </p:pic>
      <p:pic>
        <p:nvPicPr>
          <p:cNvPr id="30722" name="Picture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100776" y="2647877"/>
            <a:ext cx="1428821" cy="2209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2" descr="https://www.boomhogeronderwijs.nl/media/24/9789024429080.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480376" y="3656797"/>
            <a:ext cx="1512168" cy="2134403"/>
          </a:xfrm>
          <a:prstGeom prst="rect">
            <a:avLst/>
          </a:prstGeom>
          <a:noFill/>
        </p:spPr>
      </p:pic>
      <p:pic>
        <p:nvPicPr>
          <p:cNvPr id="10" name="Picture 2" descr="https://images-na.ssl-images-amazon.com/images/I/414qOB2ZojL._SX300_BO1,204,203,200_.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200382" y="2629264"/>
            <a:ext cx="1368152" cy="2260623"/>
          </a:xfrm>
          <a:prstGeom prst="rect">
            <a:avLst/>
          </a:prstGeom>
          <a:noFill/>
        </p:spPr>
      </p:pic>
      <p:pic>
        <p:nvPicPr>
          <p:cNvPr id="1026" name="Picture 2">
            <a:extLst>
              <a:ext uri="{FF2B5EF4-FFF2-40B4-BE49-F238E27FC236}">
                <a16:creationId xmlns:a16="http://schemas.microsoft.com/office/drawing/2014/main" id="{49A561DD-9A66-DC48-A867-1989F5D92905}"/>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630632" y="2643296"/>
            <a:ext cx="1476718" cy="224659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Pijl links 1">
            <a:extLst>
              <a:ext uri="{FF2B5EF4-FFF2-40B4-BE49-F238E27FC236}">
                <a16:creationId xmlns:a16="http://schemas.microsoft.com/office/drawing/2014/main" id="{BF4E7A5F-6601-4F45-9E04-E9A53ECC181D}"/>
              </a:ext>
            </a:extLst>
          </p:cNvPr>
          <p:cNvSpPr/>
          <p:nvPr/>
        </p:nvSpPr>
        <p:spPr>
          <a:xfrm rot="1923770">
            <a:off x="2914389" y="2988972"/>
            <a:ext cx="864096" cy="288032"/>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Pijl links 2">
            <a:extLst>
              <a:ext uri="{FF2B5EF4-FFF2-40B4-BE49-F238E27FC236}">
                <a16:creationId xmlns:a16="http://schemas.microsoft.com/office/drawing/2014/main" id="{1D84AEA4-8338-9449-8AA0-174621500E3B}"/>
              </a:ext>
            </a:extLst>
          </p:cNvPr>
          <p:cNvSpPr/>
          <p:nvPr/>
        </p:nvSpPr>
        <p:spPr>
          <a:xfrm rot="20148839">
            <a:off x="2917410" y="4302747"/>
            <a:ext cx="815896" cy="276549"/>
          </a:xfrm>
          <a:prstGeom prst="rightArrow">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13440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026"/>
          <p:cNvSpPr>
            <a:spLocks noGrp="1" noChangeArrowheads="1"/>
          </p:cNvSpPr>
          <p:nvPr>
            <p:ph type="title" idx="4294967295"/>
          </p:nvPr>
        </p:nvSpPr>
        <p:spPr>
          <a:xfrm>
            <a:off x="2209800" y="381000"/>
            <a:ext cx="7772400" cy="1143000"/>
          </a:xfrm>
        </p:spPr>
        <p:txBody>
          <a:bodyPr/>
          <a:lstStyle/>
          <a:p>
            <a:pPr eaLnBrk="1" hangingPunct="1"/>
            <a:r>
              <a:rPr lang="nl-NL" altLang="nl-NL" sz="6000" dirty="0">
                <a:solidFill>
                  <a:srgbClr val="FF0000"/>
                </a:solidFill>
                <a:latin typeface="Calibri" panose="020F0502020204030204" pitchFamily="34" charset="0"/>
                <a:cs typeface="Calibri" panose="020F0502020204030204" pitchFamily="34" charset="0"/>
              </a:rPr>
              <a:t>Palliatieve zorg</a:t>
            </a:r>
          </a:p>
        </p:txBody>
      </p:sp>
      <p:sp>
        <p:nvSpPr>
          <p:cNvPr id="6147" name="Rectangle 1027"/>
          <p:cNvSpPr>
            <a:spLocks noGrp="1" noChangeArrowheads="1"/>
          </p:cNvSpPr>
          <p:nvPr>
            <p:ph type="body" idx="4294967295"/>
          </p:nvPr>
        </p:nvSpPr>
        <p:spPr>
          <a:xfrm>
            <a:off x="2133628" y="1828800"/>
            <a:ext cx="4462463" cy="4648200"/>
          </a:xfrm>
        </p:spPr>
        <p:txBody>
          <a:bodyPr/>
          <a:lstStyle/>
          <a:p>
            <a:pPr marL="0" indent="0" eaLnBrk="1" hangingPunct="1">
              <a:buNone/>
            </a:pPr>
            <a:r>
              <a:rPr lang="en-GB" altLang="nl-NL" sz="2000" dirty="0">
                <a:latin typeface="Calibri" panose="020F0502020204030204" pitchFamily="34" charset="0"/>
                <a:cs typeface="Calibri" panose="020F0502020204030204" pitchFamily="34" charset="0"/>
              </a:rPr>
              <a:t>“P</a:t>
            </a:r>
            <a:r>
              <a:rPr lang="nl-NL" altLang="nl-NL" sz="2000" dirty="0" err="1">
                <a:solidFill>
                  <a:srgbClr val="000000"/>
                </a:solidFill>
                <a:latin typeface="Calibri" panose="020F0502020204030204" pitchFamily="34" charset="0"/>
                <a:cs typeface="Calibri" panose="020F0502020204030204" pitchFamily="34" charset="0"/>
              </a:rPr>
              <a:t>alliatieve</a:t>
            </a:r>
            <a:r>
              <a:rPr lang="nl-NL" altLang="nl-NL" sz="2000" dirty="0">
                <a:solidFill>
                  <a:srgbClr val="000000"/>
                </a:solidFill>
                <a:latin typeface="Calibri" panose="020F0502020204030204" pitchFamily="34" charset="0"/>
                <a:cs typeface="Calibri" panose="020F0502020204030204" pitchFamily="34" charset="0"/>
              </a:rPr>
              <a:t> zorg is een benadering die de kwaliteit van het leven verbetert van patiënten en hun naasten die te maken hebben met een levensbedreigende aandoening, </a:t>
            </a:r>
            <a:br>
              <a:rPr lang="nl-NL" altLang="nl-NL" sz="2000" dirty="0">
                <a:solidFill>
                  <a:srgbClr val="000000"/>
                </a:solidFill>
                <a:latin typeface="Calibri" panose="020F0502020204030204" pitchFamily="34" charset="0"/>
                <a:cs typeface="Calibri" panose="020F0502020204030204" pitchFamily="34" charset="0"/>
              </a:rPr>
            </a:br>
            <a:r>
              <a:rPr lang="nl-NL" altLang="nl-NL" sz="2000" dirty="0">
                <a:solidFill>
                  <a:srgbClr val="000000"/>
                </a:solidFill>
                <a:latin typeface="Calibri" panose="020F0502020204030204" pitchFamily="34" charset="0"/>
                <a:cs typeface="Calibri" panose="020F0502020204030204" pitchFamily="34" charset="0"/>
              </a:rPr>
              <a:t>door het voorkomen en verlichten van lijden, door middel van vroegtijdige signalering en zorgvuldige beoordeling en behandeling van</a:t>
            </a:r>
            <a:br>
              <a:rPr lang="nl-NL" altLang="nl-NL" sz="2000" dirty="0">
                <a:solidFill>
                  <a:srgbClr val="000000"/>
                </a:solidFill>
                <a:latin typeface="Calibri" panose="020F0502020204030204" pitchFamily="34" charset="0"/>
                <a:cs typeface="Calibri" panose="020F0502020204030204" pitchFamily="34" charset="0"/>
              </a:rPr>
            </a:br>
            <a:r>
              <a:rPr lang="nl-NL" altLang="nl-NL" sz="2000" dirty="0">
                <a:solidFill>
                  <a:srgbClr val="000000"/>
                </a:solidFill>
                <a:latin typeface="Calibri" panose="020F0502020204030204" pitchFamily="34" charset="0"/>
                <a:cs typeface="Calibri" panose="020F0502020204030204" pitchFamily="34" charset="0"/>
              </a:rPr>
              <a:t>pijn en andere problemen van lichamelijke, psychosociale en </a:t>
            </a:r>
            <a:r>
              <a:rPr lang="nl-NL" altLang="nl-NL" sz="3600" dirty="0">
                <a:solidFill>
                  <a:srgbClr val="000099"/>
                </a:solidFill>
                <a:latin typeface="Calibri" panose="020F0502020204030204" pitchFamily="34" charset="0"/>
                <a:cs typeface="Calibri" panose="020F0502020204030204" pitchFamily="34" charset="0"/>
              </a:rPr>
              <a:t>spirituele</a:t>
            </a:r>
            <a:r>
              <a:rPr lang="nl-NL" altLang="nl-NL" sz="3600" dirty="0">
                <a:solidFill>
                  <a:srgbClr val="000000"/>
                </a:solidFill>
                <a:latin typeface="Calibri" panose="020F0502020204030204" pitchFamily="34" charset="0"/>
                <a:cs typeface="Calibri" panose="020F0502020204030204" pitchFamily="34" charset="0"/>
              </a:rPr>
              <a:t> </a:t>
            </a:r>
            <a:r>
              <a:rPr lang="nl-NL" altLang="nl-NL" sz="2000" dirty="0">
                <a:solidFill>
                  <a:srgbClr val="000000"/>
                </a:solidFill>
                <a:latin typeface="Calibri" panose="020F0502020204030204" pitchFamily="34" charset="0"/>
                <a:cs typeface="Calibri" panose="020F0502020204030204" pitchFamily="34" charset="0"/>
              </a:rPr>
              <a:t>aard</a:t>
            </a:r>
            <a:r>
              <a:rPr lang="en-GB" altLang="nl-NL" sz="2000" dirty="0">
                <a:latin typeface="Calibri" panose="020F0502020204030204" pitchFamily="34" charset="0"/>
                <a:cs typeface="Calibri" panose="020F0502020204030204" pitchFamily="34" charset="0"/>
              </a:rPr>
              <a:t>.” </a:t>
            </a:r>
          </a:p>
          <a:p>
            <a:pPr marL="0" indent="0" algn="r" eaLnBrk="1" hangingPunct="1">
              <a:buNone/>
            </a:pPr>
            <a:r>
              <a:rPr lang="en-GB" altLang="nl-NL" sz="2000" dirty="0">
                <a:latin typeface="Calibri" panose="020F0502020204030204" pitchFamily="34" charset="0"/>
                <a:cs typeface="Calibri" panose="020F0502020204030204" pitchFamily="34" charset="0"/>
              </a:rPr>
              <a:t>(WHO-</a:t>
            </a:r>
            <a:r>
              <a:rPr lang="en-GB" altLang="nl-NL" sz="2000" dirty="0" err="1">
                <a:latin typeface="Calibri" panose="020F0502020204030204" pitchFamily="34" charset="0"/>
                <a:cs typeface="Calibri" panose="020F0502020204030204" pitchFamily="34" charset="0"/>
              </a:rPr>
              <a:t>definitie</a:t>
            </a:r>
            <a:r>
              <a:rPr lang="en-GB" altLang="nl-NL" sz="2000" dirty="0">
                <a:latin typeface="Calibri" panose="020F0502020204030204" pitchFamily="34" charset="0"/>
                <a:cs typeface="Calibri" panose="020F0502020204030204" pitchFamily="34" charset="0"/>
              </a:rPr>
              <a:t> 2002)</a:t>
            </a:r>
          </a:p>
        </p:txBody>
      </p:sp>
    </p:spTree>
    <p:extLst>
      <p:ext uri="{BB962C8B-B14F-4D97-AF65-F5344CB8AC3E}">
        <p14:creationId xmlns:p14="http://schemas.microsoft.com/office/powerpoint/2010/main" val="32555933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marL="837558" indent="-837558" eaLnBrk="1" hangingPunct="1"/>
            <a:r>
              <a:rPr lang="nl-NL" altLang="nl-NL" dirty="0">
                <a:latin typeface="Calibri" panose="020F0502020204030204" pitchFamily="34" charset="0"/>
                <a:cs typeface="Calibri" panose="020F0502020204030204" pitchFamily="34" charset="0"/>
              </a:rPr>
              <a:t>Palliatieve zorg</a:t>
            </a:r>
          </a:p>
        </p:txBody>
      </p:sp>
      <p:sp>
        <p:nvSpPr>
          <p:cNvPr id="8195" name="Oval 3"/>
          <p:cNvSpPr>
            <a:spLocks noChangeArrowheads="1"/>
          </p:cNvSpPr>
          <p:nvPr/>
        </p:nvSpPr>
        <p:spPr bwMode="auto">
          <a:xfrm>
            <a:off x="4267200" y="2057400"/>
            <a:ext cx="4114800" cy="3886200"/>
          </a:xfrm>
          <a:prstGeom prst="ellipse">
            <a:avLst/>
          </a:prstGeom>
          <a:solidFill>
            <a:srgbClr val="FFCC99"/>
          </a:solidFill>
          <a:ln w="9525">
            <a:solidFill>
              <a:schemeClr val="tx1"/>
            </a:solidFill>
            <a:miter lim="800000"/>
            <a:headEnd/>
            <a:tailEnd/>
          </a:ln>
        </p:spPr>
        <p:txBody>
          <a:bodyPr wrap="none" lIns="91376" tIns="45718" rIns="91376" bIns="45718" anchor="ctr"/>
          <a:lstStyle/>
          <a:p>
            <a:pPr defTabSz="913674">
              <a:defRPr/>
            </a:pPr>
            <a:endParaRPr lang="nl-NL" altLang="nl-NL" dirty="0">
              <a:solidFill>
                <a:srgbClr val="000000"/>
              </a:solidFill>
            </a:endParaRPr>
          </a:p>
        </p:txBody>
      </p:sp>
      <p:sp>
        <p:nvSpPr>
          <p:cNvPr id="31748" name="Oval 4"/>
          <p:cNvSpPr>
            <a:spLocks noChangeArrowheads="1"/>
          </p:cNvSpPr>
          <p:nvPr/>
        </p:nvSpPr>
        <p:spPr bwMode="auto">
          <a:xfrm>
            <a:off x="5410200" y="3200400"/>
            <a:ext cx="1676400" cy="1600200"/>
          </a:xfrm>
          <a:prstGeom prst="ellipse">
            <a:avLst/>
          </a:prstGeom>
          <a:solidFill>
            <a:srgbClr val="FFFFFF"/>
          </a:solidFill>
          <a:ln w="9525">
            <a:solidFill>
              <a:schemeClr val="tx1"/>
            </a:solidFill>
            <a:miter lim="800000"/>
            <a:headEnd/>
            <a:tailEnd/>
          </a:ln>
        </p:spPr>
        <p:txBody>
          <a:bodyPr wrap="none" lIns="91376" tIns="45718" rIns="91376" bIns="45718" anchor="ctr"/>
          <a:lstStyle/>
          <a:p>
            <a:pPr algn="ctr" defTabSz="913674">
              <a:defRPr/>
            </a:pPr>
            <a:r>
              <a:rPr lang="nl-NL" sz="5500" dirty="0">
                <a:solidFill>
                  <a:srgbClr val="000000"/>
                </a:solidFill>
                <a:latin typeface="Tahoma"/>
              </a:rPr>
              <a:t>?</a:t>
            </a:r>
          </a:p>
        </p:txBody>
      </p:sp>
      <p:sp>
        <p:nvSpPr>
          <p:cNvPr id="8197" name="Line 5"/>
          <p:cNvSpPr>
            <a:spLocks noChangeShapeType="1"/>
          </p:cNvSpPr>
          <p:nvPr/>
        </p:nvSpPr>
        <p:spPr bwMode="auto">
          <a:xfrm>
            <a:off x="6248400" y="2057400"/>
            <a:ext cx="0" cy="1143000"/>
          </a:xfrm>
          <a:prstGeom prst="line">
            <a:avLst/>
          </a:prstGeom>
          <a:noFill/>
          <a:ln w="9525">
            <a:solidFill>
              <a:schemeClr val="tx1"/>
            </a:solidFill>
            <a:miter lim="800000"/>
            <a:headEnd/>
            <a:tailEnd/>
          </a:ln>
        </p:spPr>
        <p:txBody>
          <a:bodyPr wrap="none" lIns="91376" tIns="45718" rIns="91376" bIns="45718"/>
          <a:lstStyle/>
          <a:p>
            <a:pPr defTabSz="913674">
              <a:defRPr/>
            </a:pPr>
            <a:endParaRPr lang="nl-NL" dirty="0">
              <a:solidFill>
                <a:srgbClr val="000000"/>
              </a:solidFill>
            </a:endParaRPr>
          </a:p>
        </p:txBody>
      </p:sp>
      <p:sp>
        <p:nvSpPr>
          <p:cNvPr id="8198" name="Line 6"/>
          <p:cNvSpPr>
            <a:spLocks noChangeShapeType="1"/>
          </p:cNvSpPr>
          <p:nvPr/>
        </p:nvSpPr>
        <p:spPr bwMode="auto">
          <a:xfrm>
            <a:off x="6934200" y="4419600"/>
            <a:ext cx="990600" cy="838200"/>
          </a:xfrm>
          <a:prstGeom prst="line">
            <a:avLst/>
          </a:prstGeom>
          <a:noFill/>
          <a:ln w="9525">
            <a:solidFill>
              <a:schemeClr val="tx1"/>
            </a:solidFill>
            <a:miter lim="800000"/>
            <a:headEnd/>
            <a:tailEnd/>
          </a:ln>
        </p:spPr>
        <p:txBody>
          <a:bodyPr wrap="none" lIns="91376" tIns="45718" rIns="91376" bIns="45718"/>
          <a:lstStyle/>
          <a:p>
            <a:pPr defTabSz="913674">
              <a:defRPr/>
            </a:pPr>
            <a:endParaRPr lang="nl-NL" dirty="0">
              <a:solidFill>
                <a:srgbClr val="000000"/>
              </a:solidFill>
            </a:endParaRPr>
          </a:p>
        </p:txBody>
      </p:sp>
      <p:sp>
        <p:nvSpPr>
          <p:cNvPr id="8199" name="Line 7"/>
          <p:cNvSpPr>
            <a:spLocks noChangeShapeType="1"/>
          </p:cNvSpPr>
          <p:nvPr/>
        </p:nvSpPr>
        <p:spPr bwMode="auto">
          <a:xfrm flipH="1">
            <a:off x="4800600" y="4495800"/>
            <a:ext cx="762000" cy="762000"/>
          </a:xfrm>
          <a:prstGeom prst="line">
            <a:avLst/>
          </a:prstGeom>
          <a:noFill/>
          <a:ln w="9525">
            <a:solidFill>
              <a:schemeClr val="tx1"/>
            </a:solidFill>
            <a:miter lim="800000"/>
            <a:headEnd/>
            <a:tailEnd/>
          </a:ln>
        </p:spPr>
        <p:txBody>
          <a:bodyPr wrap="none" lIns="91376" tIns="45718" rIns="91376" bIns="45718"/>
          <a:lstStyle/>
          <a:p>
            <a:pPr defTabSz="913674">
              <a:defRPr/>
            </a:pPr>
            <a:endParaRPr lang="nl-NL" dirty="0">
              <a:solidFill>
                <a:srgbClr val="000000"/>
              </a:solidFill>
            </a:endParaRPr>
          </a:p>
        </p:txBody>
      </p:sp>
      <p:sp>
        <p:nvSpPr>
          <p:cNvPr id="8200" name="Text Box 9"/>
          <p:cNvSpPr txBox="1">
            <a:spLocks noChangeArrowheads="1"/>
          </p:cNvSpPr>
          <p:nvPr/>
        </p:nvSpPr>
        <p:spPr bwMode="auto">
          <a:xfrm>
            <a:off x="5486400" y="5105400"/>
            <a:ext cx="1676400" cy="457200"/>
          </a:xfrm>
          <a:prstGeom prst="rect">
            <a:avLst/>
          </a:prstGeom>
          <a:noFill/>
          <a:ln w="9525">
            <a:noFill/>
            <a:miter lim="800000"/>
            <a:headEnd/>
            <a:tailEnd/>
          </a:ln>
        </p:spPr>
        <p:txBody>
          <a:bodyPr lIns="91376" tIns="45718" rIns="91376" bIns="45718">
            <a:spAutoFit/>
          </a:bodyPr>
          <a:lstStyle/>
          <a:p>
            <a:pPr defTabSz="913674">
              <a:spcBef>
                <a:spcPct val="50000"/>
              </a:spcBef>
              <a:defRPr/>
            </a:pPr>
            <a:r>
              <a:rPr lang="nl-NL" altLang="nl-NL" dirty="0">
                <a:solidFill>
                  <a:srgbClr val="000000"/>
                </a:solidFill>
                <a:latin typeface="Tahoma" pitchFamily="34" charset="0"/>
              </a:rPr>
              <a:t>lichamelijk</a:t>
            </a:r>
          </a:p>
        </p:txBody>
      </p:sp>
      <p:sp>
        <p:nvSpPr>
          <p:cNvPr id="8201" name="Text Box 10"/>
          <p:cNvSpPr txBox="1">
            <a:spLocks noChangeArrowheads="1"/>
          </p:cNvSpPr>
          <p:nvPr/>
        </p:nvSpPr>
        <p:spPr bwMode="auto">
          <a:xfrm>
            <a:off x="6477000" y="2743200"/>
            <a:ext cx="1371600" cy="457200"/>
          </a:xfrm>
          <a:prstGeom prst="rect">
            <a:avLst/>
          </a:prstGeom>
          <a:noFill/>
          <a:ln w="9525">
            <a:noFill/>
            <a:miter lim="800000"/>
            <a:headEnd/>
            <a:tailEnd/>
          </a:ln>
        </p:spPr>
        <p:txBody>
          <a:bodyPr lIns="91376" tIns="45718" rIns="91376" bIns="45718">
            <a:spAutoFit/>
          </a:bodyPr>
          <a:lstStyle/>
          <a:p>
            <a:pPr defTabSz="913674">
              <a:spcBef>
                <a:spcPct val="50000"/>
              </a:spcBef>
              <a:defRPr/>
            </a:pPr>
            <a:r>
              <a:rPr lang="nl-NL" altLang="nl-NL" dirty="0">
                <a:solidFill>
                  <a:srgbClr val="000000"/>
                </a:solidFill>
                <a:latin typeface="Tahoma" pitchFamily="34" charset="0"/>
              </a:rPr>
              <a:t>sociaal</a:t>
            </a:r>
          </a:p>
        </p:txBody>
      </p:sp>
      <p:sp>
        <p:nvSpPr>
          <p:cNvPr id="8202" name="Text Box 11"/>
          <p:cNvSpPr txBox="1">
            <a:spLocks noChangeArrowheads="1"/>
          </p:cNvSpPr>
          <p:nvPr/>
        </p:nvSpPr>
        <p:spPr bwMode="auto">
          <a:xfrm>
            <a:off x="4876800" y="2743233"/>
            <a:ext cx="1295400" cy="461663"/>
          </a:xfrm>
          <a:prstGeom prst="rect">
            <a:avLst/>
          </a:prstGeom>
          <a:noFill/>
          <a:ln w="9525">
            <a:noFill/>
            <a:miter lim="800000"/>
            <a:headEnd/>
            <a:tailEnd/>
          </a:ln>
        </p:spPr>
        <p:txBody>
          <a:bodyPr lIns="91376" tIns="45718" rIns="91376" bIns="45718">
            <a:spAutoFit/>
          </a:bodyPr>
          <a:lstStyle/>
          <a:p>
            <a:pPr defTabSz="913674">
              <a:spcBef>
                <a:spcPct val="50000"/>
              </a:spcBef>
              <a:defRPr/>
            </a:pPr>
            <a:r>
              <a:rPr lang="nl-NL" altLang="nl-NL" dirty="0" err="1">
                <a:solidFill>
                  <a:srgbClr val="000000"/>
                </a:solidFill>
                <a:latin typeface="Tahoma" pitchFamily="34" charset="0"/>
              </a:rPr>
              <a:t>psycho</a:t>
            </a:r>
            <a:r>
              <a:rPr lang="nl-NL" altLang="nl-NL" dirty="0">
                <a:solidFill>
                  <a:srgbClr val="000000"/>
                </a:solidFill>
                <a:latin typeface="Tahoma" pitchFamily="34" charset="0"/>
              </a:rPr>
              <a:t>-</a:t>
            </a:r>
          </a:p>
        </p:txBody>
      </p:sp>
      <p:sp>
        <p:nvSpPr>
          <p:cNvPr id="8203" name="AutoShape 12"/>
          <p:cNvSpPr>
            <a:spLocks noChangeArrowheads="1"/>
          </p:cNvSpPr>
          <p:nvPr/>
        </p:nvSpPr>
        <p:spPr bwMode="auto">
          <a:xfrm rot="-1932210">
            <a:off x="6705600" y="3276643"/>
            <a:ext cx="609600" cy="485775"/>
          </a:xfrm>
          <a:prstGeom prst="rightArrow">
            <a:avLst>
              <a:gd name="adj1" fmla="val 49676"/>
              <a:gd name="adj2" fmla="val 46077"/>
            </a:avLst>
          </a:prstGeom>
          <a:solidFill>
            <a:srgbClr val="FF0000"/>
          </a:solidFill>
          <a:ln w="9525">
            <a:noFill/>
            <a:miter lim="800000"/>
            <a:headEnd/>
            <a:tailEnd/>
          </a:ln>
        </p:spPr>
        <p:txBody>
          <a:bodyPr wrap="none" lIns="91376" tIns="45718" rIns="91376" bIns="45718" anchor="ctr"/>
          <a:lstStyle/>
          <a:p>
            <a:pPr defTabSz="913674">
              <a:defRPr/>
            </a:pPr>
            <a:endParaRPr lang="nl-NL" altLang="nl-NL" dirty="0">
              <a:solidFill>
                <a:srgbClr val="000000"/>
              </a:solidFill>
            </a:endParaRPr>
          </a:p>
        </p:txBody>
      </p:sp>
      <p:sp>
        <p:nvSpPr>
          <p:cNvPr id="8204" name="AutoShape 13"/>
          <p:cNvSpPr>
            <a:spLocks noChangeArrowheads="1"/>
          </p:cNvSpPr>
          <p:nvPr/>
        </p:nvSpPr>
        <p:spPr bwMode="auto">
          <a:xfrm rot="5267433">
            <a:off x="5957888" y="4633955"/>
            <a:ext cx="609600" cy="485775"/>
          </a:xfrm>
          <a:prstGeom prst="rightArrow">
            <a:avLst>
              <a:gd name="adj1" fmla="val 49676"/>
              <a:gd name="adj2" fmla="val 46077"/>
            </a:avLst>
          </a:prstGeom>
          <a:solidFill>
            <a:srgbClr val="FF0000"/>
          </a:solidFill>
          <a:ln w="9525">
            <a:noFill/>
            <a:miter lim="800000"/>
            <a:headEnd/>
            <a:tailEnd/>
          </a:ln>
        </p:spPr>
        <p:txBody>
          <a:bodyPr wrap="none" lIns="91376" tIns="45718" rIns="91376" bIns="45718" anchor="ctr"/>
          <a:lstStyle/>
          <a:p>
            <a:pPr defTabSz="913674">
              <a:defRPr/>
            </a:pPr>
            <a:endParaRPr lang="nl-NL" altLang="nl-NL" dirty="0">
              <a:solidFill>
                <a:srgbClr val="000000"/>
              </a:solidFill>
            </a:endParaRPr>
          </a:p>
        </p:txBody>
      </p:sp>
      <p:sp>
        <p:nvSpPr>
          <p:cNvPr id="8205" name="AutoShape 14"/>
          <p:cNvSpPr>
            <a:spLocks noChangeArrowheads="1"/>
          </p:cNvSpPr>
          <p:nvPr/>
        </p:nvSpPr>
        <p:spPr bwMode="auto">
          <a:xfrm rot="-8650132">
            <a:off x="5181600" y="3276643"/>
            <a:ext cx="609600" cy="485775"/>
          </a:xfrm>
          <a:prstGeom prst="rightArrow">
            <a:avLst>
              <a:gd name="adj1" fmla="val 49676"/>
              <a:gd name="adj2" fmla="val 46077"/>
            </a:avLst>
          </a:prstGeom>
          <a:solidFill>
            <a:srgbClr val="FF0000"/>
          </a:solidFill>
          <a:ln w="9525">
            <a:noFill/>
            <a:miter lim="800000"/>
            <a:headEnd/>
            <a:tailEnd/>
          </a:ln>
        </p:spPr>
        <p:txBody>
          <a:bodyPr wrap="none" lIns="91376" tIns="45718" rIns="91376" bIns="45718" anchor="ctr"/>
          <a:lstStyle/>
          <a:p>
            <a:pPr defTabSz="913674">
              <a:defRPr/>
            </a:pPr>
            <a:endParaRPr lang="nl-NL" altLang="nl-NL" dirty="0">
              <a:solidFill>
                <a:srgbClr val="000000"/>
              </a:solidFill>
            </a:endParaRPr>
          </a:p>
        </p:txBody>
      </p:sp>
      <p:sp>
        <p:nvSpPr>
          <p:cNvPr id="8206" name="AutoShape 15"/>
          <p:cNvSpPr>
            <a:spLocks noChangeArrowheads="1"/>
          </p:cNvSpPr>
          <p:nvPr/>
        </p:nvSpPr>
        <p:spPr bwMode="auto">
          <a:xfrm rot="-8337224">
            <a:off x="6553200" y="4343443"/>
            <a:ext cx="1219200" cy="485775"/>
          </a:xfrm>
          <a:prstGeom prst="rightArrow">
            <a:avLst>
              <a:gd name="adj1" fmla="val 49676"/>
              <a:gd name="adj2" fmla="val 92154"/>
            </a:avLst>
          </a:prstGeom>
          <a:solidFill>
            <a:schemeClr val="hlink"/>
          </a:solidFill>
          <a:ln w="9525">
            <a:noFill/>
            <a:miter lim="800000"/>
            <a:headEnd/>
            <a:tailEnd/>
          </a:ln>
        </p:spPr>
        <p:txBody>
          <a:bodyPr wrap="none" lIns="91376" tIns="45718" rIns="91376" bIns="45718" anchor="ctr"/>
          <a:lstStyle/>
          <a:p>
            <a:pPr defTabSz="913674">
              <a:defRPr/>
            </a:pPr>
            <a:endParaRPr lang="nl-NL" altLang="nl-NL" dirty="0">
              <a:solidFill>
                <a:srgbClr val="000000"/>
              </a:solidFill>
            </a:endParaRPr>
          </a:p>
        </p:txBody>
      </p:sp>
      <p:sp>
        <p:nvSpPr>
          <p:cNvPr id="8207" name="AutoShape 16"/>
          <p:cNvSpPr>
            <a:spLocks noChangeArrowheads="1"/>
          </p:cNvSpPr>
          <p:nvPr/>
        </p:nvSpPr>
        <p:spPr bwMode="auto">
          <a:xfrm rot="-2710014">
            <a:off x="4738688" y="4481555"/>
            <a:ext cx="1219200" cy="485775"/>
          </a:xfrm>
          <a:prstGeom prst="rightArrow">
            <a:avLst>
              <a:gd name="adj1" fmla="val 49676"/>
              <a:gd name="adj2" fmla="val 92154"/>
            </a:avLst>
          </a:prstGeom>
          <a:solidFill>
            <a:schemeClr val="hlink"/>
          </a:solidFill>
          <a:ln w="9525">
            <a:noFill/>
            <a:miter lim="800000"/>
            <a:headEnd/>
            <a:tailEnd/>
          </a:ln>
        </p:spPr>
        <p:txBody>
          <a:bodyPr wrap="none" lIns="91376" tIns="45718" rIns="91376" bIns="45718" anchor="ctr"/>
          <a:lstStyle/>
          <a:p>
            <a:pPr defTabSz="913674">
              <a:defRPr/>
            </a:pPr>
            <a:endParaRPr lang="nl-NL" altLang="nl-NL" dirty="0">
              <a:solidFill>
                <a:srgbClr val="000000"/>
              </a:solidFill>
            </a:endParaRPr>
          </a:p>
        </p:txBody>
      </p:sp>
      <p:sp>
        <p:nvSpPr>
          <p:cNvPr id="8208" name="AutoShape 17"/>
          <p:cNvSpPr>
            <a:spLocks noChangeArrowheads="1"/>
          </p:cNvSpPr>
          <p:nvPr/>
        </p:nvSpPr>
        <p:spPr bwMode="auto">
          <a:xfrm rot="5423236">
            <a:off x="5653088" y="2652755"/>
            <a:ext cx="1219200" cy="485775"/>
          </a:xfrm>
          <a:prstGeom prst="rightArrow">
            <a:avLst>
              <a:gd name="adj1" fmla="val 49676"/>
              <a:gd name="adj2" fmla="val 92154"/>
            </a:avLst>
          </a:prstGeom>
          <a:solidFill>
            <a:schemeClr val="hlink"/>
          </a:solidFill>
          <a:ln w="9525">
            <a:noFill/>
            <a:miter lim="800000"/>
            <a:headEnd/>
            <a:tailEnd/>
          </a:ln>
        </p:spPr>
        <p:txBody>
          <a:bodyPr wrap="none" lIns="91376" tIns="45718" rIns="91376" bIns="45718" anchor="ctr"/>
          <a:lstStyle/>
          <a:p>
            <a:pPr defTabSz="913674">
              <a:defRPr/>
            </a:pPr>
            <a:endParaRPr lang="nl-NL" altLang="nl-NL" dirty="0">
              <a:solidFill>
                <a:srgbClr val="000000"/>
              </a:solidFill>
            </a:endParaRPr>
          </a:p>
        </p:txBody>
      </p:sp>
    </p:spTree>
    <p:extLst>
      <p:ext uri="{BB962C8B-B14F-4D97-AF65-F5344CB8AC3E}">
        <p14:creationId xmlns:p14="http://schemas.microsoft.com/office/powerpoint/2010/main" val="3103825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jdelijke aanduiding voor inhoud 2"/>
          <p:cNvSpPr>
            <a:spLocks noGrp="1"/>
          </p:cNvSpPr>
          <p:nvPr>
            <p:ph idx="1"/>
          </p:nvPr>
        </p:nvSpPr>
        <p:spPr>
          <a:xfrm>
            <a:off x="2208215" y="836616"/>
            <a:ext cx="7920037" cy="5761037"/>
          </a:xfrm>
        </p:spPr>
        <p:txBody>
          <a:bodyPr/>
          <a:lstStyle/>
          <a:p>
            <a:pPr eaLnBrk="1" hangingPunct="1">
              <a:lnSpc>
                <a:spcPct val="90000"/>
              </a:lnSpc>
              <a:buFontTx/>
              <a:buNone/>
            </a:pPr>
            <a:r>
              <a:rPr lang="en-GB" altLang="nl-NL" sz="2400" dirty="0"/>
              <a:t>	</a:t>
            </a:r>
            <a:r>
              <a:rPr lang="en-GB" altLang="nl-NL" sz="4400" dirty="0" err="1">
                <a:latin typeface="Calibri" pitchFamily="34" charset="0"/>
              </a:rPr>
              <a:t>Zingeving</a:t>
            </a:r>
            <a:r>
              <a:rPr lang="en-GB" altLang="nl-NL" sz="4400" dirty="0">
                <a:latin typeface="Calibri" pitchFamily="34" charset="0"/>
              </a:rPr>
              <a:t>/</a:t>
            </a:r>
            <a:r>
              <a:rPr lang="en-GB" altLang="nl-NL" sz="4400" dirty="0" err="1">
                <a:latin typeface="Calibri" pitchFamily="34" charset="0"/>
              </a:rPr>
              <a:t>Spiritualiteit</a:t>
            </a:r>
            <a:r>
              <a:rPr lang="en-GB" altLang="nl-NL" sz="2400" dirty="0">
                <a:latin typeface="Calibri" pitchFamily="34" charset="0"/>
              </a:rPr>
              <a:t> </a:t>
            </a:r>
            <a:br>
              <a:rPr lang="en-GB" altLang="nl-NL" sz="2400" dirty="0">
                <a:latin typeface="Calibri" pitchFamily="34" charset="0"/>
              </a:rPr>
            </a:br>
            <a:r>
              <a:rPr lang="en-GB" altLang="nl-NL" sz="2400" dirty="0">
                <a:latin typeface="Calibri" pitchFamily="34" charset="0"/>
              </a:rPr>
              <a:t>is de </a:t>
            </a:r>
            <a:r>
              <a:rPr lang="en-GB" altLang="nl-NL" sz="2400" dirty="0" err="1">
                <a:latin typeface="Calibri" pitchFamily="34" charset="0"/>
              </a:rPr>
              <a:t>dynamische</a:t>
            </a:r>
            <a:r>
              <a:rPr lang="en-GB" altLang="nl-NL" sz="2400" dirty="0">
                <a:latin typeface="Calibri" pitchFamily="34" charset="0"/>
              </a:rPr>
              <a:t> </a:t>
            </a:r>
            <a:r>
              <a:rPr lang="en-GB" altLang="nl-NL" sz="2400" dirty="0" err="1">
                <a:latin typeface="Calibri" pitchFamily="34" charset="0"/>
              </a:rPr>
              <a:t>dimensie</a:t>
            </a:r>
            <a:r>
              <a:rPr lang="en-GB" altLang="nl-NL" sz="2400" dirty="0">
                <a:latin typeface="Calibri" pitchFamily="34" charset="0"/>
              </a:rPr>
              <a:t> van het </a:t>
            </a:r>
            <a:r>
              <a:rPr lang="en-GB" altLang="nl-NL" sz="2400" dirty="0" err="1">
                <a:latin typeface="Calibri" pitchFamily="34" charset="0"/>
              </a:rPr>
              <a:t>menselijke</a:t>
            </a:r>
            <a:r>
              <a:rPr lang="en-GB" altLang="nl-NL" sz="2400" dirty="0">
                <a:latin typeface="Calibri" pitchFamily="34" charset="0"/>
              </a:rPr>
              <a:t> </a:t>
            </a:r>
            <a:r>
              <a:rPr lang="en-GB" altLang="nl-NL" sz="2400" dirty="0" err="1">
                <a:latin typeface="Calibri" pitchFamily="34" charset="0"/>
              </a:rPr>
              <a:t>leven</a:t>
            </a:r>
            <a:br>
              <a:rPr lang="en-GB" altLang="nl-NL" sz="2400" dirty="0">
                <a:latin typeface="Calibri" pitchFamily="34" charset="0"/>
              </a:rPr>
            </a:br>
            <a:r>
              <a:rPr lang="en-GB" altLang="nl-NL" sz="2400" dirty="0">
                <a:latin typeface="Calibri" pitchFamily="34" charset="0"/>
              </a:rPr>
              <a:t>die </a:t>
            </a:r>
            <a:r>
              <a:rPr lang="en-GB" altLang="nl-NL" sz="2400" dirty="0" err="1">
                <a:latin typeface="Calibri" pitchFamily="34" charset="0"/>
              </a:rPr>
              <a:t>verband</a:t>
            </a:r>
            <a:r>
              <a:rPr lang="en-GB" altLang="nl-NL" sz="2400" dirty="0">
                <a:latin typeface="Calibri" pitchFamily="34" charset="0"/>
              </a:rPr>
              <a:t> </a:t>
            </a:r>
            <a:r>
              <a:rPr lang="en-GB" altLang="nl-NL" sz="2400" dirty="0" err="1">
                <a:latin typeface="Calibri" pitchFamily="34" charset="0"/>
              </a:rPr>
              <a:t>houdt</a:t>
            </a:r>
            <a:r>
              <a:rPr lang="en-GB" altLang="nl-NL" sz="2400" dirty="0">
                <a:latin typeface="Calibri" pitchFamily="34" charset="0"/>
              </a:rPr>
              <a:t> met de </a:t>
            </a:r>
            <a:r>
              <a:rPr lang="en-GB" altLang="nl-NL" sz="2400" dirty="0" err="1">
                <a:latin typeface="Calibri" pitchFamily="34" charset="0"/>
              </a:rPr>
              <a:t>wijze</a:t>
            </a:r>
            <a:r>
              <a:rPr lang="en-GB" altLang="nl-NL" sz="2400" dirty="0">
                <a:latin typeface="Calibri" pitchFamily="34" charset="0"/>
              </a:rPr>
              <a:t> </a:t>
            </a:r>
            <a:r>
              <a:rPr lang="en-GB" altLang="nl-NL" sz="2400" dirty="0" err="1">
                <a:latin typeface="Calibri" pitchFamily="34" charset="0"/>
              </a:rPr>
              <a:t>waarop</a:t>
            </a:r>
            <a:r>
              <a:rPr lang="en-GB" altLang="nl-NL" sz="2400" dirty="0">
                <a:latin typeface="Calibri" pitchFamily="34" charset="0"/>
              </a:rPr>
              <a:t> </a:t>
            </a:r>
            <a:r>
              <a:rPr lang="en-GB" altLang="nl-NL" sz="2400" dirty="0" err="1">
                <a:latin typeface="Calibri" pitchFamily="34" charset="0"/>
              </a:rPr>
              <a:t>personen</a:t>
            </a:r>
            <a:r>
              <a:rPr lang="en-GB" altLang="nl-NL" sz="2400" dirty="0">
                <a:latin typeface="Calibri" pitchFamily="34" charset="0"/>
              </a:rPr>
              <a:t> </a:t>
            </a:r>
            <a:br>
              <a:rPr lang="en-GB" altLang="nl-NL" sz="2400" dirty="0">
                <a:latin typeface="Calibri" pitchFamily="34" charset="0"/>
              </a:rPr>
            </a:br>
            <a:r>
              <a:rPr lang="en-GB" altLang="nl-NL" sz="2400" dirty="0">
                <a:latin typeface="Calibri" pitchFamily="34" charset="0"/>
              </a:rPr>
              <a:t>(</a:t>
            </a:r>
            <a:r>
              <a:rPr lang="en-GB" altLang="nl-NL" sz="2400" dirty="0" err="1">
                <a:latin typeface="Calibri" pitchFamily="34" charset="0"/>
              </a:rPr>
              <a:t>individu</a:t>
            </a:r>
            <a:r>
              <a:rPr lang="en-GB" altLang="nl-NL" sz="2400" dirty="0">
                <a:latin typeface="Calibri" pitchFamily="34" charset="0"/>
              </a:rPr>
              <a:t> en </a:t>
            </a:r>
            <a:r>
              <a:rPr lang="en-GB" altLang="nl-NL" sz="2400" dirty="0" err="1">
                <a:latin typeface="Calibri" pitchFamily="34" charset="0"/>
              </a:rPr>
              <a:t>gemeenschap</a:t>
            </a:r>
            <a:r>
              <a:rPr lang="en-GB" altLang="nl-NL" sz="2400" dirty="0">
                <a:latin typeface="Calibri" pitchFamily="34" charset="0"/>
              </a:rPr>
              <a:t>) </a:t>
            </a:r>
            <a:br>
              <a:rPr lang="en-GB" altLang="nl-NL" sz="2400" dirty="0">
                <a:latin typeface="Calibri" pitchFamily="34" charset="0"/>
              </a:rPr>
            </a:br>
            <a:r>
              <a:rPr lang="en-GB" altLang="nl-NL" sz="4000" dirty="0" err="1">
                <a:solidFill>
                  <a:srgbClr val="FF0000"/>
                </a:solidFill>
                <a:latin typeface="Calibri" pitchFamily="34" charset="0"/>
              </a:rPr>
              <a:t>betekenis</a:t>
            </a:r>
            <a:r>
              <a:rPr lang="en-GB" altLang="nl-NL" sz="2400" dirty="0">
                <a:solidFill>
                  <a:srgbClr val="FF0000"/>
                </a:solidFill>
                <a:latin typeface="Calibri" pitchFamily="34" charset="0"/>
              </a:rPr>
              <a:t>, </a:t>
            </a:r>
            <a:r>
              <a:rPr lang="en-GB" altLang="nl-NL" sz="2400" dirty="0" err="1">
                <a:solidFill>
                  <a:srgbClr val="FF0000"/>
                </a:solidFill>
                <a:latin typeface="Calibri" pitchFamily="34" charset="0"/>
              </a:rPr>
              <a:t>doel</a:t>
            </a:r>
            <a:r>
              <a:rPr lang="en-GB" altLang="nl-NL" sz="2400" dirty="0">
                <a:solidFill>
                  <a:srgbClr val="FF0000"/>
                </a:solidFill>
                <a:latin typeface="Calibri" pitchFamily="34" charset="0"/>
              </a:rPr>
              <a:t> en </a:t>
            </a:r>
            <a:r>
              <a:rPr lang="en-GB" altLang="nl-NL" sz="2400" dirty="0" err="1">
                <a:solidFill>
                  <a:srgbClr val="FF0000"/>
                </a:solidFill>
                <a:latin typeface="Calibri" pitchFamily="34" charset="0"/>
              </a:rPr>
              <a:t>transcendentie</a:t>
            </a:r>
            <a:r>
              <a:rPr lang="en-GB" altLang="nl-NL" sz="2400" dirty="0">
                <a:solidFill>
                  <a:srgbClr val="FF0000"/>
                </a:solidFill>
                <a:latin typeface="Calibri" pitchFamily="34" charset="0"/>
              </a:rPr>
              <a:t> </a:t>
            </a:r>
            <a:br>
              <a:rPr lang="en-GB" altLang="nl-NL" sz="2400" dirty="0">
                <a:latin typeface="Calibri" pitchFamily="34" charset="0"/>
              </a:rPr>
            </a:br>
            <a:r>
              <a:rPr lang="en-GB" altLang="nl-NL" sz="2400" dirty="0" err="1">
                <a:latin typeface="Calibri" pitchFamily="34" charset="0"/>
              </a:rPr>
              <a:t>ervaren</a:t>
            </a:r>
            <a:r>
              <a:rPr lang="en-GB" altLang="nl-NL" sz="2400" dirty="0">
                <a:latin typeface="Calibri" pitchFamily="34" charset="0"/>
              </a:rPr>
              <a:t>, </a:t>
            </a:r>
            <a:br>
              <a:rPr lang="en-GB" altLang="nl-NL" sz="2400" dirty="0">
                <a:latin typeface="Calibri" pitchFamily="34" charset="0"/>
              </a:rPr>
            </a:br>
            <a:r>
              <a:rPr lang="en-GB" altLang="nl-NL" sz="2400" dirty="0">
                <a:latin typeface="Calibri" pitchFamily="34" charset="0"/>
              </a:rPr>
              <a:t>tot </a:t>
            </a:r>
            <a:r>
              <a:rPr lang="en-GB" altLang="nl-NL" sz="2400" dirty="0" err="1">
                <a:latin typeface="Calibri" pitchFamily="34" charset="0"/>
              </a:rPr>
              <a:t>uitdrukking</a:t>
            </a:r>
            <a:r>
              <a:rPr lang="en-GB" altLang="nl-NL" sz="2400" dirty="0">
                <a:latin typeface="Calibri" pitchFamily="34" charset="0"/>
              </a:rPr>
              <a:t> </a:t>
            </a:r>
            <a:r>
              <a:rPr lang="en-GB" altLang="nl-NL" sz="2400" dirty="0" err="1">
                <a:latin typeface="Calibri" pitchFamily="34" charset="0"/>
              </a:rPr>
              <a:t>brengen</a:t>
            </a:r>
            <a:r>
              <a:rPr lang="en-GB" altLang="nl-NL" sz="2400" dirty="0">
                <a:latin typeface="Calibri" pitchFamily="34" charset="0"/>
              </a:rPr>
              <a:t>, </a:t>
            </a:r>
            <a:br>
              <a:rPr lang="en-GB" altLang="nl-NL" sz="2400" dirty="0">
                <a:latin typeface="Calibri" pitchFamily="34" charset="0"/>
              </a:rPr>
            </a:br>
            <a:r>
              <a:rPr lang="en-GB" altLang="nl-NL" sz="2400" dirty="0">
                <a:latin typeface="Calibri" pitchFamily="34" charset="0"/>
              </a:rPr>
              <a:t>en/of </a:t>
            </a:r>
            <a:r>
              <a:rPr lang="en-GB" altLang="nl-NL" sz="2400" dirty="0" err="1">
                <a:latin typeface="Calibri" pitchFamily="34" charset="0"/>
              </a:rPr>
              <a:t>zoeken</a:t>
            </a:r>
            <a:br>
              <a:rPr lang="en-GB" altLang="nl-NL" sz="2400" dirty="0">
                <a:latin typeface="Calibri" pitchFamily="34" charset="0"/>
              </a:rPr>
            </a:br>
            <a:r>
              <a:rPr lang="en-GB" altLang="nl-NL" sz="2400" dirty="0">
                <a:latin typeface="Calibri" pitchFamily="34" charset="0"/>
              </a:rPr>
              <a:t>en de </a:t>
            </a:r>
            <a:r>
              <a:rPr lang="en-GB" altLang="nl-NL" sz="2400" dirty="0" err="1">
                <a:latin typeface="Calibri" pitchFamily="34" charset="0"/>
              </a:rPr>
              <a:t>wijze</a:t>
            </a:r>
            <a:r>
              <a:rPr lang="en-GB" altLang="nl-NL" sz="2400" dirty="0">
                <a:latin typeface="Calibri" pitchFamily="34" charset="0"/>
              </a:rPr>
              <a:t> </a:t>
            </a:r>
            <a:r>
              <a:rPr lang="en-GB" altLang="nl-NL" sz="2400" dirty="0" err="1">
                <a:latin typeface="Calibri" pitchFamily="34" charset="0"/>
              </a:rPr>
              <a:t>waarop</a:t>
            </a:r>
            <a:r>
              <a:rPr lang="en-GB" altLang="nl-NL" sz="2400" dirty="0">
                <a:latin typeface="Calibri" pitchFamily="34" charset="0"/>
              </a:rPr>
              <a:t> </a:t>
            </a:r>
            <a:r>
              <a:rPr lang="en-GB" altLang="nl-NL" sz="2400" dirty="0" err="1">
                <a:latin typeface="Calibri" pitchFamily="34" charset="0"/>
              </a:rPr>
              <a:t>zij</a:t>
            </a:r>
            <a:r>
              <a:rPr lang="en-GB" altLang="nl-NL" sz="2400" dirty="0">
                <a:latin typeface="Calibri" pitchFamily="34" charset="0"/>
              </a:rPr>
              <a:t> </a:t>
            </a:r>
            <a:r>
              <a:rPr lang="en-GB" altLang="nl-NL" sz="4400" dirty="0" err="1">
                <a:solidFill>
                  <a:srgbClr val="FF0000"/>
                </a:solidFill>
                <a:latin typeface="Calibri" pitchFamily="34" charset="0"/>
              </a:rPr>
              <a:t>verbonden</a:t>
            </a:r>
            <a:r>
              <a:rPr lang="en-GB" altLang="nl-NL" sz="2400" dirty="0">
                <a:latin typeface="Calibri" pitchFamily="34" charset="0"/>
              </a:rPr>
              <a:t> </a:t>
            </a:r>
            <a:r>
              <a:rPr lang="en-GB" altLang="nl-NL" sz="2400" dirty="0" err="1">
                <a:latin typeface="Calibri" pitchFamily="34" charset="0"/>
              </a:rPr>
              <a:t>zijn</a:t>
            </a:r>
            <a:r>
              <a:rPr lang="en-GB" altLang="nl-NL" sz="2400" dirty="0">
                <a:latin typeface="Calibri" pitchFamily="34" charset="0"/>
              </a:rPr>
              <a:t> met </a:t>
            </a:r>
            <a:br>
              <a:rPr lang="en-GB" altLang="nl-NL" sz="2400" dirty="0">
                <a:latin typeface="Calibri" pitchFamily="34" charset="0"/>
              </a:rPr>
            </a:br>
            <a:r>
              <a:rPr lang="en-GB" altLang="nl-NL" sz="2400" dirty="0">
                <a:latin typeface="Calibri" pitchFamily="34" charset="0"/>
              </a:rPr>
              <a:t>het moment, </a:t>
            </a:r>
            <a:br>
              <a:rPr lang="en-GB" altLang="nl-NL" sz="2400" dirty="0">
                <a:latin typeface="Calibri" pitchFamily="34" charset="0"/>
              </a:rPr>
            </a:br>
            <a:r>
              <a:rPr lang="en-GB" altLang="nl-NL" sz="2400" dirty="0">
                <a:latin typeface="Calibri" pitchFamily="34" charset="0"/>
              </a:rPr>
              <a:t>met </a:t>
            </a:r>
            <a:r>
              <a:rPr lang="en-GB" altLang="nl-NL" sz="2400" dirty="0" err="1">
                <a:latin typeface="Calibri" pitchFamily="34" charset="0"/>
              </a:rPr>
              <a:t>zichzelf</a:t>
            </a:r>
            <a:r>
              <a:rPr lang="en-GB" altLang="nl-NL" sz="2400" dirty="0">
                <a:latin typeface="Calibri" pitchFamily="34" charset="0"/>
              </a:rPr>
              <a:t>, </a:t>
            </a:r>
            <a:br>
              <a:rPr lang="en-GB" altLang="nl-NL" sz="2400" dirty="0">
                <a:latin typeface="Calibri" pitchFamily="34" charset="0"/>
              </a:rPr>
            </a:br>
            <a:r>
              <a:rPr lang="en-GB" altLang="nl-NL" sz="2400" dirty="0">
                <a:latin typeface="Calibri" pitchFamily="34" charset="0"/>
              </a:rPr>
              <a:t>met </a:t>
            </a:r>
            <a:r>
              <a:rPr lang="en-GB" altLang="nl-NL" sz="2400" dirty="0" err="1">
                <a:latin typeface="Calibri" pitchFamily="34" charset="0"/>
              </a:rPr>
              <a:t>anderen</a:t>
            </a:r>
            <a:r>
              <a:rPr lang="en-GB" altLang="nl-NL" sz="2400" dirty="0">
                <a:latin typeface="Calibri" pitchFamily="34" charset="0"/>
              </a:rPr>
              <a:t>, </a:t>
            </a:r>
            <a:br>
              <a:rPr lang="en-GB" altLang="nl-NL" sz="2400" dirty="0">
                <a:latin typeface="Calibri" pitchFamily="34" charset="0"/>
              </a:rPr>
            </a:br>
            <a:r>
              <a:rPr lang="en-GB" altLang="nl-NL" sz="2400" dirty="0">
                <a:latin typeface="Calibri" pitchFamily="34" charset="0"/>
              </a:rPr>
              <a:t>met de </a:t>
            </a:r>
            <a:r>
              <a:rPr lang="en-GB" altLang="nl-NL" sz="2400" dirty="0" err="1">
                <a:latin typeface="Calibri" pitchFamily="34" charset="0"/>
              </a:rPr>
              <a:t>natuur</a:t>
            </a:r>
            <a:r>
              <a:rPr lang="en-GB" altLang="nl-NL" sz="2400" dirty="0">
                <a:latin typeface="Calibri" pitchFamily="34" charset="0"/>
              </a:rPr>
              <a:t>, </a:t>
            </a:r>
            <a:br>
              <a:rPr lang="en-GB" altLang="nl-NL" sz="2400" dirty="0">
                <a:latin typeface="Calibri" pitchFamily="34" charset="0"/>
              </a:rPr>
            </a:br>
            <a:r>
              <a:rPr lang="en-GB" altLang="nl-NL" sz="2400" dirty="0">
                <a:latin typeface="Calibri" pitchFamily="34" charset="0"/>
              </a:rPr>
              <a:t>met </a:t>
            </a:r>
            <a:r>
              <a:rPr lang="en-GB" altLang="nl-NL" sz="2400" dirty="0" err="1">
                <a:latin typeface="Calibri" pitchFamily="34" charset="0"/>
              </a:rPr>
              <a:t>datgene</a:t>
            </a:r>
            <a:r>
              <a:rPr lang="en-GB" altLang="nl-NL" sz="2400" dirty="0">
                <a:latin typeface="Calibri" pitchFamily="34" charset="0"/>
              </a:rPr>
              <a:t> </a:t>
            </a:r>
            <a:r>
              <a:rPr lang="en-GB" altLang="nl-NL" sz="2400" dirty="0" err="1">
                <a:latin typeface="Calibri" pitchFamily="34" charset="0"/>
              </a:rPr>
              <a:t>wat</a:t>
            </a:r>
            <a:r>
              <a:rPr lang="en-GB" altLang="nl-NL" sz="2400" dirty="0">
                <a:latin typeface="Calibri" pitchFamily="34" charset="0"/>
              </a:rPr>
              <a:t> </a:t>
            </a:r>
            <a:r>
              <a:rPr lang="en-GB" altLang="nl-NL" sz="2400" dirty="0" err="1">
                <a:latin typeface="Calibri" pitchFamily="34" charset="0"/>
              </a:rPr>
              <a:t>betekenisvol</a:t>
            </a:r>
            <a:r>
              <a:rPr lang="en-GB" altLang="nl-NL" sz="2400" dirty="0">
                <a:latin typeface="Calibri" pitchFamily="34" charset="0"/>
              </a:rPr>
              <a:t> en/of </a:t>
            </a:r>
            <a:r>
              <a:rPr lang="en-GB" altLang="nl-NL" sz="2400" dirty="0" err="1">
                <a:latin typeface="Calibri" pitchFamily="34" charset="0"/>
              </a:rPr>
              <a:t>heilig</a:t>
            </a:r>
            <a:r>
              <a:rPr lang="en-GB" altLang="nl-NL" sz="2400" dirty="0">
                <a:latin typeface="Calibri" pitchFamily="34" charset="0"/>
              </a:rPr>
              <a:t> is.</a:t>
            </a:r>
          </a:p>
          <a:p>
            <a:pPr algn="r" eaLnBrk="1" hangingPunct="1">
              <a:lnSpc>
                <a:spcPct val="90000"/>
              </a:lnSpc>
              <a:buFontTx/>
              <a:buNone/>
            </a:pPr>
            <a:r>
              <a:rPr lang="nl-NL" altLang="nl-NL" sz="1200" dirty="0">
                <a:latin typeface="Calibri" pitchFamily="34" charset="0"/>
              </a:rPr>
              <a:t>(</a:t>
            </a:r>
            <a:r>
              <a:rPr lang="nl-NL" altLang="nl-NL" sz="1200" dirty="0" err="1">
                <a:latin typeface="Calibri" pitchFamily="34" charset="0"/>
              </a:rPr>
              <a:t>Nolan</a:t>
            </a:r>
            <a:r>
              <a:rPr lang="nl-NL" altLang="nl-NL" sz="1200" dirty="0">
                <a:latin typeface="Calibri" pitchFamily="34" charset="0"/>
              </a:rPr>
              <a:t> et al 2011)</a:t>
            </a:r>
            <a:endParaRPr lang="nl-NL" altLang="nl-NL" sz="2400" dirty="0">
              <a:latin typeface="Calibri" pitchFamily="34" charset="0"/>
            </a:endParaRPr>
          </a:p>
          <a:p>
            <a:pPr eaLnBrk="1" hangingPunct="1">
              <a:lnSpc>
                <a:spcPct val="90000"/>
              </a:lnSpc>
              <a:buFontTx/>
              <a:buNone/>
            </a:pPr>
            <a:endParaRPr lang="nl-NL" altLang="nl-NL" dirty="0"/>
          </a:p>
        </p:txBody>
      </p:sp>
    </p:spTree>
    <p:extLst>
      <p:ext uri="{BB962C8B-B14F-4D97-AF65-F5344CB8AC3E}">
        <p14:creationId xmlns:p14="http://schemas.microsoft.com/office/powerpoint/2010/main" val="580237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https://www.pallialine.nl/uploaded/images/AlgemeenOncolineEnPallialine/Naamloos1.png"/>
          <p:cNvPicPr>
            <a:picLocks noChangeAspect="1" noChangeArrowheads="1"/>
          </p:cNvPicPr>
          <p:nvPr/>
        </p:nvPicPr>
        <p:blipFill>
          <a:blip r:embed="rId2" cstate="print"/>
          <a:srcRect/>
          <a:stretch>
            <a:fillRect/>
          </a:stretch>
        </p:blipFill>
        <p:spPr bwMode="auto">
          <a:xfrm>
            <a:off x="7104112" y="1268760"/>
            <a:ext cx="4572000" cy="3040063"/>
          </a:xfrm>
          <a:prstGeom prst="rect">
            <a:avLst/>
          </a:prstGeom>
          <a:noFill/>
        </p:spPr>
      </p:pic>
      <p:sp>
        <p:nvSpPr>
          <p:cNvPr id="2" name="Trapezium 1"/>
          <p:cNvSpPr/>
          <p:nvPr/>
        </p:nvSpPr>
        <p:spPr>
          <a:xfrm>
            <a:off x="1199456" y="4437112"/>
            <a:ext cx="7416824" cy="1873251"/>
          </a:xfrm>
          <a:prstGeom prst="trapezoid">
            <a:avLst>
              <a:gd name="adj" fmla="val 81704"/>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a:defRPr/>
            </a:pPr>
            <a:r>
              <a:rPr lang="nl-NL" sz="7200" dirty="0">
                <a:solidFill>
                  <a:srgbClr val="FF0000"/>
                </a:solidFill>
                <a:latin typeface="Calibri" pitchFamily="34" charset="0"/>
              </a:rPr>
              <a:t>A</a:t>
            </a:r>
            <a:r>
              <a:rPr lang="nl-NL" sz="7200" dirty="0">
                <a:solidFill>
                  <a:srgbClr val="000000"/>
                </a:solidFill>
                <a:latin typeface="Calibri" pitchFamily="34" charset="0"/>
              </a:rPr>
              <a:t>andacht</a:t>
            </a:r>
            <a:endParaRPr lang="nl-NL" dirty="0">
              <a:solidFill>
                <a:srgbClr val="FFFFCC"/>
              </a:solidFill>
              <a:latin typeface="Calibri" pitchFamily="34" charset="0"/>
            </a:endParaRPr>
          </a:p>
        </p:txBody>
      </p:sp>
      <p:sp>
        <p:nvSpPr>
          <p:cNvPr id="3" name="Trapezium 2"/>
          <p:cNvSpPr/>
          <p:nvPr/>
        </p:nvSpPr>
        <p:spPr>
          <a:xfrm>
            <a:off x="2783632" y="2996952"/>
            <a:ext cx="4248151" cy="1368425"/>
          </a:xfrm>
          <a:prstGeom prst="trapezoid">
            <a:avLst>
              <a:gd name="adj" fmla="val 79730"/>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a:defRPr/>
            </a:pPr>
            <a:r>
              <a:rPr lang="nl-NL" sz="3200" dirty="0">
                <a:solidFill>
                  <a:srgbClr val="FF0000"/>
                </a:solidFill>
                <a:latin typeface="Calibri" pitchFamily="34" charset="0"/>
              </a:rPr>
              <a:t>B</a:t>
            </a:r>
            <a:r>
              <a:rPr lang="nl-NL" sz="3200" dirty="0">
                <a:solidFill>
                  <a:srgbClr val="000000"/>
                </a:solidFill>
                <a:latin typeface="Calibri" pitchFamily="34" charset="0"/>
              </a:rPr>
              <a:t>egeleiding</a:t>
            </a:r>
            <a:endParaRPr lang="nl-NL" sz="3600" dirty="0">
              <a:solidFill>
                <a:srgbClr val="FFFFCC"/>
              </a:solidFill>
              <a:latin typeface="Calibri" pitchFamily="34" charset="0"/>
            </a:endParaRPr>
          </a:p>
        </p:txBody>
      </p:sp>
      <p:sp>
        <p:nvSpPr>
          <p:cNvPr id="4" name="Gelijkbenige driehoek 3"/>
          <p:cNvSpPr/>
          <p:nvPr/>
        </p:nvSpPr>
        <p:spPr>
          <a:xfrm>
            <a:off x="3935760" y="1700808"/>
            <a:ext cx="1944688" cy="1224136"/>
          </a:xfrm>
          <a:prstGeom prst="triangle">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91398" tIns="45718" rIns="91398" bIns="45718" anchor="ctr"/>
          <a:lstStyle/>
          <a:p>
            <a:pPr algn="ctr">
              <a:defRPr/>
            </a:pPr>
            <a:r>
              <a:rPr lang="nl-NL" dirty="0">
                <a:solidFill>
                  <a:srgbClr val="FF0000"/>
                </a:solidFill>
                <a:latin typeface="Calibri" pitchFamily="34" charset="0"/>
              </a:rPr>
              <a:t>C</a:t>
            </a:r>
            <a:r>
              <a:rPr lang="nl-NL" dirty="0">
                <a:solidFill>
                  <a:srgbClr val="000000"/>
                </a:solidFill>
                <a:latin typeface="Calibri" pitchFamily="34" charset="0"/>
              </a:rPr>
              <a:t>risis</a:t>
            </a:r>
          </a:p>
        </p:txBody>
      </p:sp>
      <p:sp>
        <p:nvSpPr>
          <p:cNvPr id="8" name="Titel 1"/>
          <p:cNvSpPr txBox="1">
            <a:spLocks/>
          </p:cNvSpPr>
          <p:nvPr/>
        </p:nvSpPr>
        <p:spPr>
          <a:xfrm>
            <a:off x="1127448" y="476672"/>
            <a:ext cx="7772400" cy="1143000"/>
          </a:xfrm>
          <a:prstGeom prst="rect">
            <a:avLst/>
          </a:prstGeom>
        </p:spPr>
        <p:txBody>
          <a:bodyPr lIns="91398" tIns="45718" rIns="91398" bIns="45718"/>
          <a:lstStyle/>
          <a:p>
            <a:pPr eaLnBrk="0" hangingPunct="0">
              <a:defRPr/>
            </a:pPr>
            <a:r>
              <a:rPr lang="nl-NL" sz="3600" b="1" kern="0" dirty="0">
                <a:latin typeface="Calibri" pitchFamily="34" charset="0"/>
                <a:ea typeface="+mj-ea"/>
                <a:cs typeface="+mj-cs"/>
              </a:rPr>
              <a:t>De IKNL- richtlijn zingeving en spiritualiteit in de palliatieve fase (2018)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idx="4294967295"/>
          </p:nvPr>
        </p:nvSpPr>
        <p:spPr/>
        <p:txBody>
          <a:bodyPr/>
          <a:lstStyle/>
          <a:p>
            <a:pPr algn="l"/>
            <a:r>
              <a:rPr lang="nl-NL" sz="3200" dirty="0">
                <a:latin typeface="Calibri" pitchFamily="34" charset="0"/>
              </a:rPr>
              <a:t>VGVZ beroepscode 2015: zingeving en levensbeschouwing kunnen 4 dimensies onderscheiden worden:</a:t>
            </a:r>
            <a:endParaRPr lang="en-GB" altLang="nl-NL" u="sng" dirty="0">
              <a:latin typeface="Calibri" pitchFamily="34" charset="0"/>
            </a:endParaRPr>
          </a:p>
        </p:txBody>
      </p:sp>
      <p:sp>
        <p:nvSpPr>
          <p:cNvPr id="23555" name="Rectangle 3"/>
          <p:cNvSpPr>
            <a:spLocks noGrp="1" noChangeArrowheads="1"/>
          </p:cNvSpPr>
          <p:nvPr>
            <p:ph type="body" idx="4294967295"/>
          </p:nvPr>
        </p:nvSpPr>
        <p:spPr>
          <a:xfrm>
            <a:off x="914400" y="2184400"/>
            <a:ext cx="10363200" cy="3911600"/>
          </a:xfrm>
        </p:spPr>
        <p:txBody>
          <a:bodyPr/>
          <a:lstStyle/>
          <a:p>
            <a:pPr marL="609585" indent="-609585">
              <a:lnSpc>
                <a:spcPct val="90000"/>
              </a:lnSpc>
              <a:buFont typeface="+mj-lt"/>
              <a:buAutoNum type="arabicParenR"/>
            </a:pPr>
            <a:r>
              <a:rPr lang="nl-NL" sz="2700" u="sng" dirty="0">
                <a:latin typeface="Calibri" pitchFamily="34" charset="0"/>
              </a:rPr>
              <a:t>De existentiële dimensie</a:t>
            </a:r>
            <a:r>
              <a:rPr lang="nl-NL" sz="2700" dirty="0">
                <a:latin typeface="Calibri" pitchFamily="34" charset="0"/>
              </a:rPr>
              <a:t> verwijst naar de ervaring van het bestaan als zodanig, in zijn alledaagsheid </a:t>
            </a:r>
            <a:r>
              <a:rPr lang="nl-NL" sz="2700" dirty="0" err="1">
                <a:latin typeface="Calibri" pitchFamily="34" charset="0"/>
              </a:rPr>
              <a:t>én</a:t>
            </a:r>
            <a:r>
              <a:rPr lang="nl-NL" sz="2700" dirty="0">
                <a:latin typeface="Calibri" pitchFamily="34" charset="0"/>
              </a:rPr>
              <a:t> met zijn (</a:t>
            </a:r>
            <a:r>
              <a:rPr lang="nl-NL" sz="2700" dirty="0" err="1">
                <a:latin typeface="Calibri" pitchFamily="34" charset="0"/>
              </a:rPr>
              <a:t>contingente</a:t>
            </a:r>
            <a:r>
              <a:rPr lang="nl-NL" sz="2700" dirty="0">
                <a:latin typeface="Calibri" pitchFamily="34" charset="0"/>
              </a:rPr>
              <a:t>) ervaringen van verschrikking en verwondering en alles daartussen.</a:t>
            </a:r>
          </a:p>
          <a:p>
            <a:pPr marL="609585" indent="-609585">
              <a:lnSpc>
                <a:spcPct val="90000"/>
              </a:lnSpc>
              <a:buFont typeface="+mj-lt"/>
              <a:buAutoNum type="arabicParenR"/>
            </a:pPr>
            <a:r>
              <a:rPr lang="nl-NL" sz="2700" u="sng" dirty="0">
                <a:latin typeface="Calibri" pitchFamily="34" charset="0"/>
              </a:rPr>
              <a:t>De spirituele dimensie</a:t>
            </a:r>
            <a:r>
              <a:rPr lang="nl-NL" sz="2700" dirty="0">
                <a:latin typeface="Calibri" pitchFamily="34" charset="0"/>
              </a:rPr>
              <a:t> verwijst naar transcendente betekenis en ervaring.</a:t>
            </a:r>
          </a:p>
          <a:p>
            <a:pPr marL="609585" indent="-609585">
              <a:lnSpc>
                <a:spcPct val="90000"/>
              </a:lnSpc>
              <a:buFont typeface="+mj-lt"/>
              <a:buAutoNum type="arabicParenR"/>
            </a:pPr>
            <a:r>
              <a:rPr lang="nl-NL" sz="2700" u="sng" dirty="0">
                <a:latin typeface="Calibri" pitchFamily="34" charset="0"/>
              </a:rPr>
              <a:t>De ethische dimensie</a:t>
            </a:r>
            <a:r>
              <a:rPr lang="nl-NL" sz="2700" dirty="0">
                <a:latin typeface="Calibri" pitchFamily="34" charset="0"/>
              </a:rPr>
              <a:t> verwijst naar het veld van waarden, normen en verantwoord handelen. </a:t>
            </a:r>
          </a:p>
          <a:p>
            <a:pPr marL="609585" indent="-609585">
              <a:lnSpc>
                <a:spcPct val="90000"/>
              </a:lnSpc>
              <a:buFont typeface="+mj-lt"/>
              <a:buAutoNum type="arabicParenR"/>
            </a:pPr>
            <a:r>
              <a:rPr lang="nl-NL" sz="2700" u="sng" dirty="0">
                <a:latin typeface="Calibri" pitchFamily="34" charset="0"/>
              </a:rPr>
              <a:t>De esthetische dimensie</a:t>
            </a:r>
            <a:r>
              <a:rPr lang="nl-NL" sz="2700" dirty="0">
                <a:latin typeface="Calibri" pitchFamily="34" charset="0"/>
              </a:rPr>
              <a:t> verwijst naar de vormende betekenis van ervaringen met schoonheid in zowel cultuur als natuur.</a:t>
            </a:r>
            <a:endParaRPr lang="en-GB" altLang="nl-NL" sz="2700" u="sng" dirty="0">
              <a:latin typeface="Calibri"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Image result for head heart hands"/>
          <p:cNvSpPr>
            <a:spLocks noChangeAspect="1" noChangeArrowheads="1"/>
          </p:cNvSpPr>
          <p:nvPr/>
        </p:nvSpPr>
        <p:spPr bwMode="auto">
          <a:xfrm>
            <a:off x="155576" y="-1836739"/>
            <a:ext cx="8905875" cy="3838576"/>
          </a:xfrm>
          <a:prstGeom prst="rect">
            <a:avLst/>
          </a:prstGeom>
          <a:noFill/>
        </p:spPr>
        <p:txBody>
          <a:bodyPr vert="horz" wrap="square" lIns="91384" tIns="45718" rIns="91384" bIns="45718" numCol="1" anchor="t" anchorCtr="0" compatLnSpc="1">
            <a:prstTxWarp prst="textNoShape">
              <a:avLst/>
            </a:prstTxWarp>
          </a:bodyPr>
          <a:lstStyle/>
          <a:p>
            <a:pPr defTabSz="913924"/>
            <a:endParaRPr lang="nl-NL" dirty="0">
              <a:solidFill>
                <a:srgbClr val="000000"/>
              </a:solidFill>
            </a:endParaRPr>
          </a:p>
        </p:txBody>
      </p:sp>
      <p:sp>
        <p:nvSpPr>
          <p:cNvPr id="1028" name="AutoShape 4" descr="Image result for head heart hands"/>
          <p:cNvSpPr>
            <a:spLocks noChangeAspect="1" noChangeArrowheads="1"/>
          </p:cNvSpPr>
          <p:nvPr/>
        </p:nvSpPr>
        <p:spPr bwMode="auto">
          <a:xfrm>
            <a:off x="155576" y="-1836739"/>
            <a:ext cx="8905875" cy="3838576"/>
          </a:xfrm>
          <a:prstGeom prst="rect">
            <a:avLst/>
          </a:prstGeom>
          <a:noFill/>
        </p:spPr>
        <p:txBody>
          <a:bodyPr vert="horz" wrap="square" lIns="91384" tIns="45718" rIns="91384" bIns="45718" numCol="1" anchor="t" anchorCtr="0" compatLnSpc="1">
            <a:prstTxWarp prst="textNoShape">
              <a:avLst/>
            </a:prstTxWarp>
          </a:bodyPr>
          <a:lstStyle/>
          <a:p>
            <a:pPr defTabSz="913924"/>
            <a:endParaRPr lang="nl-NL" dirty="0">
              <a:solidFill>
                <a:srgbClr val="000000"/>
              </a:solidFill>
            </a:endParaRPr>
          </a:p>
        </p:txBody>
      </p:sp>
      <p:sp>
        <p:nvSpPr>
          <p:cNvPr id="6" name="Title 1"/>
          <p:cNvSpPr txBox="1">
            <a:spLocks/>
          </p:cNvSpPr>
          <p:nvPr/>
        </p:nvSpPr>
        <p:spPr>
          <a:xfrm>
            <a:off x="2291641" y="1027868"/>
            <a:ext cx="7772400" cy="1143000"/>
          </a:xfrm>
          <a:prstGeom prst="rect">
            <a:avLst/>
          </a:prstGeom>
        </p:spPr>
        <p:txBody>
          <a:bodyPr lIns="91384" tIns="45718" rIns="91384" bIns="45718"/>
          <a:lstStyle/>
          <a:p>
            <a:pPr algn="ctr" defTabSz="913765" eaLnBrk="0" hangingPunct="0">
              <a:defRPr/>
            </a:pPr>
            <a:r>
              <a:rPr lang="nl-NL" altLang="nl-NL" sz="4400" kern="0" dirty="0">
                <a:solidFill>
                  <a:srgbClr val="000000"/>
                </a:solidFill>
                <a:latin typeface="Calibri" panose="020F0502020204030204" pitchFamily="34" charset="0"/>
              </a:rPr>
              <a:t>Hoe werkt jouw zingeving?</a:t>
            </a:r>
          </a:p>
        </p:txBody>
      </p:sp>
      <p:pic>
        <p:nvPicPr>
          <p:cNvPr id="3" name="Afbeelding 2"/>
          <p:cNvPicPr>
            <a:picLocks noChangeAspect="1"/>
          </p:cNvPicPr>
          <p:nvPr/>
        </p:nvPicPr>
        <p:blipFill>
          <a:blip r:embed="rId3"/>
          <a:stretch>
            <a:fillRect/>
          </a:stretch>
        </p:blipFill>
        <p:spPr>
          <a:xfrm>
            <a:off x="4223792" y="2348880"/>
            <a:ext cx="3672408" cy="3702171"/>
          </a:xfrm>
          <a:prstGeom prst="rect">
            <a:avLst/>
          </a:prstGeom>
        </p:spPr>
      </p:pic>
    </p:spTree>
  </p:cSld>
  <p:clrMapOvr>
    <a:masterClrMapping/>
  </p:clrMapOvr>
</p:sld>
</file>

<file path=ppt/theme/theme1.xml><?xml version="1.0" encoding="utf-8"?>
<a:theme xmlns:a="http://schemas.openxmlformats.org/drawingml/2006/main" name="Standaardontwerp">
  <a:themeElements>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Standaardontwerp">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th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thema">
  <a:themeElements>
    <a:clrScheme name="UvH-Powerpoint kleuren">
      <a:dk1>
        <a:sysClr val="windowText" lastClr="000000"/>
      </a:dk1>
      <a:lt1>
        <a:sysClr val="window" lastClr="FFFFFF"/>
      </a:lt1>
      <a:dk2>
        <a:srgbClr val="000000"/>
      </a:dk2>
      <a:lt2>
        <a:srgbClr val="F8F8F8"/>
      </a:lt2>
      <a:accent1>
        <a:srgbClr val="DFA117"/>
      </a:accent1>
      <a:accent2>
        <a:srgbClr val="6B6B6D"/>
      </a:accent2>
      <a:accent3>
        <a:srgbClr val="5D710D"/>
      </a:accent3>
      <a:accent4>
        <a:srgbClr val="568EBE"/>
      </a:accent4>
      <a:accent5>
        <a:srgbClr val="50227B"/>
      </a:accent5>
      <a:accent6>
        <a:srgbClr val="CD003A"/>
      </a:accent6>
      <a:hlink>
        <a:srgbClr val="FFFFFF"/>
      </a:hlink>
      <a:folHlink>
        <a:srgbClr val="0000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defPPr>
      </a:lstStyle>
    </a:txDef>
  </a:objectDefaults>
  <a:extraClrSchemeLst/>
</a:theme>
</file>

<file path=ppt/theme/theme3.xml><?xml version="1.0" encoding="utf-8"?>
<a:theme xmlns:a="http://schemas.openxmlformats.org/drawingml/2006/main" name="2_Standaardontwerp">
  <a:themeElements>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Standaardontwerp">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tandaardontwerp">
  <a:themeElements>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Standaardontwerp">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Standaardontwerp">
  <a:themeElements>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Standaardontwerp">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Standaardontwerp">
  <a:themeElements>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Standaardontwerp">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Standaardontwerp">
  <a:themeElements>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Standaardontwerp">
      <a:majorFont>
        <a:latin typeface="Tahoma"/>
        <a:ea typeface=""/>
        <a:cs typeface=""/>
      </a:majorFont>
      <a:minorFont>
        <a:latin typeface="Tahoma"/>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ardontwerp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Georgia">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9.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3051</TotalTime>
  <Words>1457</Words>
  <Application>Microsoft Office PowerPoint</Application>
  <PresentationFormat>Breedbeeld</PresentationFormat>
  <Paragraphs>186</Paragraphs>
  <Slides>33</Slides>
  <Notes>18</Notes>
  <HiddenSlides>0</HiddenSlides>
  <MMClips>0</MMClips>
  <ScaleCrop>false</ScaleCrop>
  <HeadingPairs>
    <vt:vector size="6" baseType="variant">
      <vt:variant>
        <vt:lpstr>Gebruikte lettertypen</vt:lpstr>
      </vt:variant>
      <vt:variant>
        <vt:i4>7</vt:i4>
      </vt:variant>
      <vt:variant>
        <vt:lpstr>Thema</vt:lpstr>
      </vt:variant>
      <vt:variant>
        <vt:i4>8</vt:i4>
      </vt:variant>
      <vt:variant>
        <vt:lpstr>Diatitels</vt:lpstr>
      </vt:variant>
      <vt:variant>
        <vt:i4>33</vt:i4>
      </vt:variant>
    </vt:vector>
  </HeadingPairs>
  <TitlesOfParts>
    <vt:vector size="48" baseType="lpstr">
      <vt:lpstr>Arial</vt:lpstr>
      <vt:lpstr>Calibri</vt:lpstr>
      <vt:lpstr>Calibri Light</vt:lpstr>
      <vt:lpstr>Courier New</vt:lpstr>
      <vt:lpstr>Georgia</vt:lpstr>
      <vt:lpstr>Tahoma</vt:lpstr>
      <vt:lpstr>Times New Roman</vt:lpstr>
      <vt:lpstr>Standaardontwerp</vt:lpstr>
      <vt:lpstr>1_Office-thema</vt:lpstr>
      <vt:lpstr>2_Standaardontwerp</vt:lpstr>
      <vt:lpstr>3_Standaardontwerp</vt:lpstr>
      <vt:lpstr>5_Standaardontwerp</vt:lpstr>
      <vt:lpstr>7_Standaardontwerp</vt:lpstr>
      <vt:lpstr>8_Standaardontwerp</vt:lpstr>
      <vt:lpstr>SketchyVTI</vt:lpstr>
      <vt:lpstr>Zingeving en het Diamantmodel – Algemeen</vt:lpstr>
      <vt:lpstr>Opzet sessie</vt:lpstr>
      <vt:lpstr>1) Zingeving en innerlijke ruimte</vt:lpstr>
      <vt:lpstr>Palliatieve zorg</vt:lpstr>
      <vt:lpstr>Palliatieve zorg</vt:lpstr>
      <vt:lpstr>PowerPoint-presentatie</vt:lpstr>
      <vt:lpstr>PowerPoint-presentatie</vt:lpstr>
      <vt:lpstr>VGVZ beroepscode 2015: zingeving en levensbeschouwing kunnen 4 dimensies onderscheiden worden:</vt:lpstr>
      <vt:lpstr>PowerPoint-presentatie</vt:lpstr>
      <vt:lpstr>Waar ben je in geworteld?</vt:lpstr>
      <vt:lpstr>Waar ben je op je levensreis?</vt:lpstr>
      <vt:lpstr>Interpretatie (1-2) en innerlijke ruimte (3) </vt:lpstr>
      <vt:lpstr>Een oude dame</vt:lpstr>
      <vt:lpstr>Innerlijke ruimte</vt:lpstr>
      <vt:lpstr>Wat is innerlijke ruimte niet?</vt:lpstr>
      <vt:lpstr>Innerlijke ruimte als metafoor</vt:lpstr>
      <vt:lpstr>Innerlijke ruimte</vt:lpstr>
      <vt:lpstr>Introspectie</vt:lpstr>
      <vt:lpstr>Geworteld in waarden…</vt:lpstr>
      <vt:lpstr>Oefening 1 (15 minuten)</vt:lpstr>
      <vt:lpstr>2) Spanningsvelden en meerstemmigheid</vt:lpstr>
      <vt:lpstr>PowerPoint-presentatie</vt:lpstr>
      <vt:lpstr>PowerPoint-presentatie</vt:lpstr>
      <vt:lpstr>PowerPoint-presentatie</vt:lpstr>
      <vt:lpstr>1. Autonomie: mezelf en de ander</vt:lpstr>
      <vt:lpstr>2. Lijden: doen en laten</vt:lpstr>
      <vt:lpstr>3. Afscheid: vasthouden en loslaten</vt:lpstr>
      <vt:lpstr>4. Terugkijken: herinneren en vergeten</vt:lpstr>
      <vt:lpstr>5. Hoop: geloven en weten</vt:lpstr>
      <vt:lpstr>Oefening 2 (15 minuten)</vt:lpstr>
      <vt:lpstr>3) Werken met het Diamantmodel</vt:lpstr>
      <vt:lpstr>PowerPoint-presentatie</vt:lpstr>
      <vt:lpstr>Meer lezen over het Diamant model?</vt:lpstr>
    </vt:vector>
  </TitlesOfParts>
  <Company>UMC St Radboud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UMC St Radboud</dc:creator>
  <cp:lastModifiedBy>Suzanne Jongejan</cp:lastModifiedBy>
  <cp:revision>266</cp:revision>
  <cp:lastPrinted>2017-03-22T13:16:21Z</cp:lastPrinted>
  <dcterms:created xsi:type="dcterms:W3CDTF">2004-04-06T08:40:55Z</dcterms:created>
  <dcterms:modified xsi:type="dcterms:W3CDTF">2022-10-10T14:03:21Z</dcterms:modified>
</cp:coreProperties>
</file>