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BE2D-FD4B-43FC-93F2-33C372950217}" type="datetimeFigureOut">
              <a:rPr lang="nl-NL" smtClean="0"/>
              <a:pPr/>
              <a:t>18-8-2017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D56C-227F-4BC9-9500-DEE9BC7764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nl-NL" dirty="0" smtClean="0"/>
              <a:t>Zorgpad Palliatieve zorg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50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al 5"/>
          <p:cNvSpPr/>
          <p:nvPr/>
        </p:nvSpPr>
        <p:spPr>
          <a:xfrm>
            <a:off x="1403648" y="3140968"/>
            <a:ext cx="1296144" cy="91440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179512" y="2708920"/>
            <a:ext cx="2016224" cy="120243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Zorg/</a:t>
            </a:r>
            <a:r>
              <a:rPr lang="nl-NL" dirty="0" err="1" smtClean="0"/>
              <a:t>begeleidings</a:t>
            </a:r>
            <a:r>
              <a:rPr lang="nl-NL" dirty="0" smtClean="0"/>
              <a:t>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Betekent  wel dat er een goede overdracht moet zijn tussen de verschillende disciplines zodat alle aspecten wel aan de orde komen. </a:t>
            </a:r>
          </a:p>
          <a:p>
            <a:endParaRPr lang="nl-NL" dirty="0"/>
          </a:p>
          <a:p>
            <a:r>
              <a:rPr lang="nl-NL" dirty="0" smtClean="0"/>
              <a:t>Zo ook informeren van de HAP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kunnen we goed de situatie overdragen en wie informeert wie?</a:t>
            </a:r>
          </a:p>
          <a:p>
            <a:endParaRPr lang="nl-NL" dirty="0" smtClean="0"/>
          </a:p>
          <a:p>
            <a:r>
              <a:rPr lang="nl-NL" dirty="0" smtClean="0"/>
              <a:t>Wat moet er al besproken zijn in welke zorg situatie?</a:t>
            </a:r>
          </a:p>
          <a:p>
            <a:endParaRPr lang="nl-NL" dirty="0"/>
          </a:p>
          <a:p>
            <a:r>
              <a:rPr lang="nl-NL" dirty="0" smtClean="0"/>
              <a:t>Waar en wie is eind verantwoordelijk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Wat wordt er in de verschillende zorg </a:t>
            </a:r>
            <a:r>
              <a:rPr lang="nl-NL" smtClean="0"/>
              <a:t>situaties gemist!!!!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210072" cy="55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6228184" y="116632"/>
            <a:ext cx="2088232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203848" y="2492896"/>
            <a:ext cx="2448272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Knelpunten rondom de Markeringsfase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Diagnose, verloop en verwachting zijn niet altijd duidelijk of worden niet altijd duidelijk uitgesproken.</a:t>
            </a:r>
          </a:p>
          <a:p>
            <a:r>
              <a:rPr lang="nl-NL" dirty="0" smtClean="0"/>
              <a:t>Mogelijkheden van palliatieve behandelingen, geven soms vertekend beeld waardoor hoop en een onduidelijk beeld van de levensverwachting.</a:t>
            </a:r>
          </a:p>
          <a:p>
            <a:r>
              <a:rPr lang="nl-NL" dirty="0" smtClean="0"/>
              <a:t>Er kan/wordt lang door behandeld, waardoor het markeringsgesprek wordt uitgesteld en palliatief </a:t>
            </a:r>
            <a:r>
              <a:rPr lang="nl-NL" dirty="0" err="1" smtClean="0"/>
              <a:t>vpk</a:t>
            </a:r>
            <a:r>
              <a:rPr lang="nl-NL" dirty="0" smtClean="0"/>
              <a:t> (nog) niet wordt betrokken.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Knelpunten bij de patiënt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heeft de patiënt of zijn naasten gehoord en begrepen?</a:t>
            </a:r>
          </a:p>
          <a:p>
            <a:r>
              <a:rPr lang="nl-NL" dirty="0" smtClean="0"/>
              <a:t>Wat vertelt de patiënt of zijn naaste terug van het gesprek?</a:t>
            </a:r>
          </a:p>
          <a:p>
            <a:r>
              <a:rPr lang="nl-NL" dirty="0" smtClean="0"/>
              <a:t>Klopt dit met de boodschap van de specialist?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191648" cy="55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al 8"/>
          <p:cNvSpPr/>
          <p:nvPr/>
        </p:nvSpPr>
        <p:spPr>
          <a:xfrm>
            <a:off x="6372200" y="332656"/>
            <a:ext cx="2016224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156176" y="2492896"/>
            <a:ext cx="2304256" cy="1008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203848" y="2564904"/>
            <a:ext cx="1008112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LAAG 12"/>
          <p:cNvSpPr/>
          <p:nvPr/>
        </p:nvSpPr>
        <p:spPr>
          <a:xfrm>
            <a:off x="2195736" y="1916832"/>
            <a:ext cx="288032" cy="6903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Vragen m.b.t. de knelpunten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 de behandelaar zich bewust van het belang van een markeringsgesprek?</a:t>
            </a:r>
          </a:p>
          <a:p>
            <a:r>
              <a:rPr lang="nl-NL" dirty="0" smtClean="0"/>
              <a:t>Wat heeft de patiënt nodig om de feitelijk informatie en de impact ervan binnen te laten komen en te begrijpen?</a:t>
            </a:r>
          </a:p>
          <a:p>
            <a:r>
              <a:rPr lang="nl-NL" dirty="0" smtClean="0"/>
              <a:t>Hoe worden betrokken zorgverleners op de hoogte gebracht?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 (ter bespreking)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Tijdens 1e gesprek (door specialist) vooral richten op de informatie rondom de markeringsfase en nog niet op alle dimensies uitvragen.</a:t>
            </a:r>
          </a:p>
          <a:p>
            <a:r>
              <a:rPr lang="nl-NL" dirty="0" smtClean="0"/>
              <a:t>Informeren over diagnose, prognose en (</a:t>
            </a:r>
            <a:r>
              <a:rPr lang="nl-NL" dirty="0" err="1" smtClean="0"/>
              <a:t>on</a:t>
            </a:r>
            <a:r>
              <a:rPr lang="nl-NL" dirty="0" smtClean="0"/>
              <a:t>)mogelijkheden.</a:t>
            </a:r>
          </a:p>
          <a:p>
            <a:r>
              <a:rPr lang="nl-NL" dirty="0" smtClean="0"/>
              <a:t>Inventariseren wensen en grenzen van de patiënt m.b.t. behandeling.</a:t>
            </a:r>
          </a:p>
          <a:p>
            <a:r>
              <a:rPr lang="nl-NL" dirty="0" smtClean="0"/>
              <a:t>Bedenktijd geven voor besluitvorming.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lijn (huisarts) betrekken bij de besluitvorming.</a:t>
            </a:r>
          </a:p>
          <a:p>
            <a:r>
              <a:rPr lang="nl-NL" dirty="0" smtClean="0"/>
              <a:t>Aanvullend gesprek door huisarts.</a:t>
            </a:r>
          </a:p>
          <a:p>
            <a:r>
              <a:rPr lang="nl-NL" dirty="0" smtClean="0"/>
              <a:t>Uiteindelijk besluitvorming.</a:t>
            </a:r>
          </a:p>
          <a:p>
            <a:r>
              <a:rPr lang="nl-NL" dirty="0" smtClean="0"/>
              <a:t>Schriftelijk overdracht naar eerste lijn (en HAP) met feitelijke informatie en wat er is besproken en besloten met de patiënt.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Zorg/</a:t>
            </a:r>
            <a:r>
              <a:rPr lang="nl-NL" dirty="0" err="1" smtClean="0"/>
              <a:t>begeleidings</a:t>
            </a:r>
            <a:r>
              <a:rPr lang="nl-NL" dirty="0" smtClean="0"/>
              <a:t> 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Dit doen in een vervolg gesprek met de patiënt. </a:t>
            </a:r>
          </a:p>
          <a:p>
            <a:r>
              <a:rPr lang="nl-NL" dirty="0" smtClean="0"/>
              <a:t>Hierin ook de 4 dimensies uitwerken. </a:t>
            </a:r>
          </a:p>
          <a:p>
            <a:r>
              <a:rPr lang="nl-NL" dirty="0" smtClean="0"/>
              <a:t>Dit kan zowel in de 2e als 1e lijn plaats vinden.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341</Words>
  <Application>Microsoft Office PowerPoint</Application>
  <PresentationFormat>Diavoorstelling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Zorgpad Palliatieve zorg</vt:lpstr>
      <vt:lpstr>PowerPoint-presentatie</vt:lpstr>
      <vt:lpstr>Knelpunten rondom de Markeringsfase </vt:lpstr>
      <vt:lpstr>Knelpunten bij de patiënt</vt:lpstr>
      <vt:lpstr>PowerPoint-presentatie</vt:lpstr>
      <vt:lpstr>Vragen m.b.t. de knelpunten</vt:lpstr>
      <vt:lpstr>Voorstel (ter bespreking)</vt:lpstr>
      <vt:lpstr>PowerPoint-presentatie</vt:lpstr>
      <vt:lpstr>Zorg/begeleidings plan</vt:lpstr>
      <vt:lpstr>Zorg/begeleidings plan</vt:lpstr>
      <vt:lpstr>Overdracht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Zorgpad Palliatieve zorg</dc:title>
  <dc:creator>Dioneee ♥</dc:creator>
  <cp:lastModifiedBy>m339645</cp:lastModifiedBy>
  <cp:revision>20</cp:revision>
  <dcterms:created xsi:type="dcterms:W3CDTF">2017-06-25T11:46:40Z</dcterms:created>
  <dcterms:modified xsi:type="dcterms:W3CDTF">2017-08-18T08:57:57Z</dcterms:modified>
</cp:coreProperties>
</file>