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7" r:id="rId4"/>
  </p:sldMasterIdLst>
  <p:notesMasterIdLst>
    <p:notesMasterId r:id="rId9"/>
  </p:notesMasterIdLst>
  <p:sldIdLst>
    <p:sldId id="315" r:id="rId5"/>
    <p:sldId id="314" r:id="rId6"/>
    <p:sldId id="312" r:id="rId7"/>
    <p:sldId id="313" r:id="rId8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BAFF"/>
    <a:srgbClr val="173395"/>
    <a:srgbClr val="F1ECE3"/>
    <a:srgbClr val="FF89BC"/>
    <a:srgbClr val="D2E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11C741-B5F8-0465-79EE-1EB069CD2DD2}" v="8" dt="2024-11-13T09:26:45.882"/>
    <p1510:client id="{B3D9B994-F6C6-4122-8E6E-FEE496D2B2BC}" v="22" dt="2024-11-13T09:43:37.0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884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5B575-9F42-7149-BE01-DDAE309FFDD5}" type="datetimeFigureOut">
              <a:rPr lang="en-NL" smtClean="0"/>
              <a:t>11/19/2024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3576C5-9593-184A-9506-C4273205D8F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692351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0265D8-3C30-E263-B655-75F0E9ED8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4A99E7B4-61F9-662F-9642-E59B3D1788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64FB00E0-C30A-9C77-95CC-F7CE95816F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>
              <a:cs typeface="Calibri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CB12895-7FF0-4907-FAEB-34DFFB76A8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242FB6-E88F-410B-9A56-42BB89A2A2CE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3263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242FB6-E88F-410B-9A56-42BB89A2A2CE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255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242FB6-E88F-410B-9A56-42BB89A2A2CE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255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Vrije vorm 7">
            <a:extLst>
              <a:ext uri="{FF2B5EF4-FFF2-40B4-BE49-F238E27FC236}">
                <a16:creationId xmlns:a16="http://schemas.microsoft.com/office/drawing/2014/main" id="{054C250C-7014-6A30-B0DF-2332284BC4BC}"/>
              </a:ext>
            </a:extLst>
          </p:cNvPr>
          <p:cNvSpPr/>
          <p:nvPr userDrawn="1"/>
        </p:nvSpPr>
        <p:spPr>
          <a:xfrm>
            <a:off x="381245" y="2440"/>
            <a:ext cx="11810756" cy="58292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2257" y="21600"/>
                </a:lnTo>
                <a:cubicBezTo>
                  <a:pt x="1011" y="21600"/>
                  <a:pt x="0" y="19553"/>
                  <a:pt x="0" y="17028"/>
                </a:cubicBez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22860" rIns="22860" anchor="ctr"/>
          <a:lstStyle/>
          <a:p>
            <a:pPr algn="l" defTabSz="457200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sp>
        <p:nvSpPr>
          <p:cNvPr id="10" name="Vrije vorm 8">
            <a:extLst>
              <a:ext uri="{FF2B5EF4-FFF2-40B4-BE49-F238E27FC236}">
                <a16:creationId xmlns:a16="http://schemas.microsoft.com/office/drawing/2014/main" id="{E53B6219-9DE8-577C-BFDB-EBAD7F1E4892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756000" cy="115009"/>
          </a:xfrm>
          <a:prstGeom prst="rect">
            <a:avLst/>
          </a:prstGeom>
          <a:solidFill>
            <a:srgbClr val="183395"/>
          </a:solidFill>
          <a:ln w="12700">
            <a:noFill/>
            <a:miter lim="400000"/>
          </a:ln>
        </p:spPr>
        <p:txBody>
          <a:bodyPr lIns="22860" rIns="22860" anchor="ctr"/>
          <a:lstStyle/>
          <a:p>
            <a:pPr algn="l" defTabSz="457200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sp>
        <p:nvSpPr>
          <p:cNvPr id="11" name="Vrije vorm 8">
            <a:extLst>
              <a:ext uri="{FF2B5EF4-FFF2-40B4-BE49-F238E27FC236}">
                <a16:creationId xmlns:a16="http://schemas.microsoft.com/office/drawing/2014/main" id="{3BE3DC18-A2BE-9C81-238F-CCB02E367227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698742" y="6746901"/>
            <a:ext cx="1510251" cy="115009"/>
          </a:xfrm>
          <a:prstGeom prst="rect">
            <a:avLst/>
          </a:prstGeom>
          <a:solidFill>
            <a:srgbClr val="183395"/>
          </a:solidFill>
          <a:ln w="12700">
            <a:noFill/>
            <a:miter lim="400000"/>
          </a:ln>
        </p:spPr>
        <p:txBody>
          <a:bodyPr lIns="22860" rIns="22860" anchor="ctr"/>
          <a:lstStyle/>
          <a:p>
            <a:pPr algn="l" defTabSz="457200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pic>
        <p:nvPicPr>
          <p:cNvPr id="4" name="Logo" descr="Afbeelding met Lettertype, Graphics, tekst, schermopname&#10;&#10;Automatisch gegenereerde beschrijving">
            <a:extLst>
              <a:ext uri="{FF2B5EF4-FFF2-40B4-BE49-F238E27FC236}">
                <a16:creationId xmlns:a16="http://schemas.microsoft.com/office/drawing/2014/main" id="{7973E4B5-C9D5-B7F8-25D6-CC1CAFA0365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086" y="5951081"/>
            <a:ext cx="1512000" cy="788821"/>
          </a:xfrm>
          <a:prstGeom prst="rect">
            <a:avLst/>
          </a:prstGeom>
        </p:spPr>
      </p:pic>
      <p:sp>
        <p:nvSpPr>
          <p:cNvPr id="13" name="Ondertitel 2">
            <a:extLst>
              <a:ext uri="{FF2B5EF4-FFF2-40B4-BE49-F238E27FC236}">
                <a16:creationId xmlns:a16="http://schemas.microsoft.com/office/drawing/2014/main" id="{83F28492-FB42-A5AD-697B-5468696E07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3388" y="3621028"/>
            <a:ext cx="10085223" cy="1655762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018ABB9-BA44-D19F-17EE-BD03141CA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3389" y="1268413"/>
            <a:ext cx="10085223" cy="2433080"/>
          </a:xfrm>
        </p:spPr>
        <p:txBody>
          <a:bodyPr anchor="b"/>
          <a:lstStyle>
            <a:lvl1pPr algn="l">
              <a:lnSpc>
                <a:spcPct val="70000"/>
              </a:lnSpc>
              <a:defRPr sz="7500" i="0">
                <a:solidFill>
                  <a:schemeClr val="tx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26" name="Tijdelijke aanduiding voor voettekst 25">
            <a:extLst>
              <a:ext uri="{FF2B5EF4-FFF2-40B4-BE49-F238E27FC236}">
                <a16:creationId xmlns:a16="http://schemas.microsoft.com/office/drawing/2014/main" id="{78770E8A-6015-B683-ACD1-15F796C9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8742" y="6234413"/>
            <a:ext cx="5397257" cy="123111"/>
          </a:xfrm>
        </p:spPr>
        <p:txBody>
          <a:bodyPr/>
          <a:lstStyle/>
          <a:p>
            <a:r>
              <a:rPr lang="nl-NL"/>
              <a:t>Invoegen &gt; Kop en voettekst</a:t>
            </a:r>
          </a:p>
        </p:txBody>
      </p:sp>
      <p:sp>
        <p:nvSpPr>
          <p:cNvPr id="27" name="Tijdelijke aanduiding voor dianummer 26">
            <a:extLst>
              <a:ext uri="{FF2B5EF4-FFF2-40B4-BE49-F238E27FC236}">
                <a16:creationId xmlns:a16="http://schemas.microsoft.com/office/drawing/2014/main" id="{5624A65A-E61D-FD0D-2356-EF75DA69F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43683" y="7020000"/>
            <a:ext cx="652991" cy="123111"/>
          </a:xfrm>
        </p:spPr>
        <p:txBody>
          <a:bodyPr/>
          <a:lstStyle/>
          <a:p>
            <a:fld id="{5EAD46FD-55B7-4B35-9571-DF03CD73F6D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5676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4CA72D-F405-9503-A6C3-C5D91D8B4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596F8C6-5628-97C5-9380-6CA559F279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8742" y="1268413"/>
            <a:ext cx="5217258" cy="456247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B9AEEE2-59C7-389F-AD5B-DE83BEAC14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6000" y="1268413"/>
            <a:ext cx="5217258" cy="456247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FD448EE-6A49-A60D-69A8-378A19E8E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Invoegen &gt; Kop en voettekst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AB3CAFD-CBBF-C9FF-EC35-7E357A943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D46FD-55B7-4B35-9571-DF03CD73F6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3052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v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F658774-DA20-0F4B-2200-55DFC1A59E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1169"/>
            <a:ext cx="12194078" cy="6856830"/>
          </a:xfrm>
          <a:prstGeom prst="rect">
            <a:avLst/>
          </a:prstGeom>
        </p:spPr>
      </p:pic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6957B870-E1B5-61A1-C006-09DC64C681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8" y="542964"/>
            <a:ext cx="4114800" cy="36512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95BAFF"/>
                </a:solidFill>
              </a:defRPr>
            </a:lvl1pPr>
            <a:lvl2pPr marL="457200" indent="0">
              <a:buNone/>
              <a:defRPr sz="1600">
                <a:solidFill>
                  <a:srgbClr val="95BAFF"/>
                </a:solidFill>
              </a:defRPr>
            </a:lvl2pPr>
            <a:lvl3pPr marL="914400" indent="0">
              <a:buNone/>
              <a:defRPr sz="1600">
                <a:solidFill>
                  <a:srgbClr val="95BAFF"/>
                </a:solidFill>
              </a:defRPr>
            </a:lvl3pPr>
            <a:lvl4pPr marL="1371600" indent="0">
              <a:buNone/>
              <a:defRPr sz="1600">
                <a:solidFill>
                  <a:srgbClr val="95BAFF"/>
                </a:solidFill>
              </a:defRPr>
            </a:lvl4pPr>
            <a:lvl5pPr marL="1828800" indent="0">
              <a:buNone/>
              <a:defRPr sz="1600">
                <a:solidFill>
                  <a:srgbClr val="95BAFF"/>
                </a:solidFill>
              </a:defRPr>
            </a:lvl5pPr>
          </a:lstStyle>
          <a:p>
            <a:pPr lvl="0"/>
            <a:r>
              <a:rPr lang="en-GB" dirty="0" err="1"/>
              <a:t>Titel</a:t>
            </a:r>
            <a:endParaRPr lang="en-NL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C2CF736-C172-082D-1509-C9FEF2664B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1316298"/>
            <a:ext cx="8961438" cy="4649787"/>
          </a:xfrm>
        </p:spPr>
        <p:txBody>
          <a:bodyPr numCol="2" spcCol="180000">
            <a:noAutofit/>
          </a:bodyPr>
          <a:lstStyle>
            <a:lvl1pPr marL="0" indent="0">
              <a:lnSpc>
                <a:spcPct val="120000"/>
              </a:lnSpc>
              <a:buNone/>
              <a:defRPr sz="1200">
                <a:solidFill>
                  <a:srgbClr val="173395"/>
                </a:solidFill>
              </a:defRPr>
            </a:lvl1pPr>
            <a:lvl2pPr marL="457200" indent="0">
              <a:buNone/>
              <a:defRPr>
                <a:solidFill>
                  <a:srgbClr val="173395"/>
                </a:solidFill>
              </a:defRPr>
            </a:lvl2pPr>
            <a:lvl3pPr marL="914400" indent="0">
              <a:buNone/>
              <a:defRPr>
                <a:solidFill>
                  <a:srgbClr val="173395"/>
                </a:solidFill>
              </a:defRPr>
            </a:lvl3pPr>
            <a:lvl4pPr marL="1371600" indent="0">
              <a:buNone/>
              <a:defRPr>
                <a:solidFill>
                  <a:srgbClr val="173395"/>
                </a:solidFill>
              </a:defRPr>
            </a:lvl4pPr>
            <a:lvl5pPr marL="1828800" indent="0">
              <a:buNone/>
              <a:defRPr>
                <a:solidFill>
                  <a:srgbClr val="173395"/>
                </a:solidFill>
              </a:defRPr>
            </a:lvl5pPr>
          </a:lstStyle>
          <a:p>
            <a:pPr lvl="0"/>
            <a:r>
              <a:rPr lang="en-GB" dirty="0"/>
              <a:t>Type </a:t>
            </a:r>
            <a:r>
              <a:rPr lang="en-GB" dirty="0" err="1"/>
              <a:t>hier</a:t>
            </a:r>
            <a:r>
              <a:rPr lang="en-GB" dirty="0"/>
              <a:t> </a:t>
            </a:r>
            <a:r>
              <a:rPr lang="en-GB" dirty="0" err="1"/>
              <a:t>tekst</a:t>
            </a:r>
            <a:r>
              <a:rPr lang="en-GB" dirty="0"/>
              <a:t>. </a:t>
            </a:r>
            <a:r>
              <a:rPr lang="en-GB" dirty="0" err="1"/>
              <a:t>Deze</a:t>
            </a:r>
            <a:r>
              <a:rPr lang="en-GB" dirty="0"/>
              <a:t> </a:t>
            </a:r>
            <a:r>
              <a:rPr lang="en-GB" dirty="0" err="1"/>
              <a:t>komt</a:t>
            </a:r>
            <a:r>
              <a:rPr lang="en-GB" dirty="0"/>
              <a:t> in twee </a:t>
            </a:r>
            <a:r>
              <a:rPr lang="en-GB" dirty="0" err="1"/>
              <a:t>kolommen</a:t>
            </a:r>
            <a:r>
              <a:rPr lang="en-GB" dirty="0"/>
              <a:t> </a:t>
            </a:r>
            <a:r>
              <a:rPr lang="en-GB" dirty="0" err="1"/>
              <a:t>naast</a:t>
            </a:r>
            <a:r>
              <a:rPr lang="en-GB" dirty="0"/>
              <a:t> </a:t>
            </a:r>
            <a:r>
              <a:rPr lang="en-GB" dirty="0" err="1"/>
              <a:t>elkaar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staan</a:t>
            </a:r>
            <a:r>
              <a:rPr lang="en-GB" dirty="0"/>
              <a:t>. Wil je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titel</a:t>
            </a:r>
            <a:r>
              <a:rPr lang="en-GB" dirty="0"/>
              <a:t> </a:t>
            </a:r>
            <a:r>
              <a:rPr lang="en-GB" dirty="0" err="1"/>
              <a:t>boven</a:t>
            </a:r>
            <a:r>
              <a:rPr lang="en-GB" dirty="0"/>
              <a:t> </a:t>
            </a:r>
            <a:r>
              <a:rPr lang="en-GB" dirty="0" err="1"/>
              <a:t>deze</a:t>
            </a:r>
            <a:r>
              <a:rPr lang="en-GB" dirty="0"/>
              <a:t> </a:t>
            </a:r>
            <a:r>
              <a:rPr lang="en-GB" dirty="0" err="1"/>
              <a:t>tekst</a:t>
            </a:r>
            <a:r>
              <a:rPr lang="en-GB" dirty="0"/>
              <a:t> </a:t>
            </a:r>
            <a:r>
              <a:rPr lang="en-GB" dirty="0" err="1"/>
              <a:t>aan</a:t>
            </a:r>
            <a:r>
              <a:rPr lang="en-GB" dirty="0"/>
              <a:t> het begin </a:t>
            </a:r>
            <a:r>
              <a:rPr lang="en-GB" dirty="0" err="1"/>
              <a:t>plaatsen</a:t>
            </a:r>
            <a:r>
              <a:rPr lang="en-GB" dirty="0"/>
              <a:t> of </a:t>
            </a:r>
            <a:r>
              <a:rPr lang="en-GB" dirty="0" err="1"/>
              <a:t>tussen</a:t>
            </a:r>
            <a:r>
              <a:rPr lang="en-GB" dirty="0"/>
              <a:t> twee Alinea’s in? </a:t>
            </a:r>
            <a:r>
              <a:rPr lang="en-GB" dirty="0" err="1"/>
              <a:t>Geef</a:t>
            </a:r>
            <a:r>
              <a:rPr lang="en-GB" dirty="0"/>
              <a:t> die </a:t>
            </a:r>
            <a:r>
              <a:rPr lang="en-GB" dirty="0" err="1"/>
              <a:t>titel</a:t>
            </a:r>
            <a:r>
              <a:rPr lang="en-GB" dirty="0"/>
              <a:t> dan </a:t>
            </a:r>
            <a:r>
              <a:rPr lang="en-GB" dirty="0" err="1"/>
              <a:t>zelf</a:t>
            </a:r>
            <a:r>
              <a:rPr lang="en-GB" dirty="0"/>
              <a:t> de op-</a:t>
            </a:r>
            <a:r>
              <a:rPr lang="en-GB" dirty="0" err="1"/>
              <a:t>een</a:t>
            </a:r>
            <a:r>
              <a:rPr lang="en-GB" dirty="0"/>
              <a:t>-</a:t>
            </a:r>
            <a:r>
              <a:rPr lang="en-GB" dirty="0" err="1"/>
              <a:t>na-lichte</a:t>
            </a:r>
            <a:r>
              <a:rPr lang="en-GB" dirty="0"/>
              <a:t> </a:t>
            </a:r>
            <a:r>
              <a:rPr lang="en-GB" dirty="0" err="1"/>
              <a:t>blauw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0594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 #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id="{E6E33ECD-A1D0-2AD4-A23F-5D1ADC799D1B}"/>
              </a:ext>
            </a:extLst>
          </p:cNvPr>
          <p:cNvGrpSpPr/>
          <p:nvPr userDrawn="1"/>
        </p:nvGrpSpPr>
        <p:grpSpPr>
          <a:xfrm>
            <a:off x="381000" y="381000"/>
            <a:ext cx="11430001" cy="6096001"/>
            <a:chOff x="761999" y="781050"/>
            <a:chExt cx="22860001" cy="12192001"/>
          </a:xfrm>
          <a:solidFill>
            <a:schemeClr val="bg1"/>
          </a:solidFill>
        </p:grpSpPr>
        <p:sp>
          <p:nvSpPr>
            <p:cNvPr id="8" name="Rounded Rectangle">
              <a:extLst>
                <a:ext uri="{FF2B5EF4-FFF2-40B4-BE49-F238E27FC236}">
                  <a16:creationId xmlns:a16="http://schemas.microsoft.com/office/drawing/2014/main" id="{AB808D9D-8F13-EB73-FEBC-2A9755945684}"/>
                </a:ext>
              </a:extLst>
            </p:cNvPr>
            <p:cNvSpPr/>
            <p:nvPr/>
          </p:nvSpPr>
          <p:spPr>
            <a:xfrm>
              <a:off x="761999" y="781050"/>
              <a:ext cx="22860001" cy="12192001"/>
            </a:xfrm>
            <a:prstGeom prst="roundRect">
              <a:avLst>
                <a:gd name="adj" fmla="val 5232"/>
              </a:avLst>
            </a:prstGeom>
            <a:grpFill/>
            <a:ln w="12700">
              <a:miter lim="400000"/>
            </a:ln>
          </p:spPr>
          <p:txBody>
            <a:bodyPr lIns="25400" tIns="25400" rIns="25400" bIns="25400" anchor="ctr"/>
            <a:lstStyle/>
            <a:p>
              <a:pPr defTabSz="41275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9" name="Square">
              <a:extLst>
                <a:ext uri="{FF2B5EF4-FFF2-40B4-BE49-F238E27FC236}">
                  <a16:creationId xmlns:a16="http://schemas.microsoft.com/office/drawing/2014/main" id="{B8C1DA34-FF4F-9722-0F4C-8E2A49EE7EF3}"/>
                </a:ext>
              </a:extLst>
            </p:cNvPr>
            <p:cNvSpPr/>
            <p:nvPr/>
          </p:nvSpPr>
          <p:spPr>
            <a:xfrm>
              <a:off x="22352000" y="781050"/>
              <a:ext cx="1270000" cy="1270001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25400" tIns="25400" rIns="25400" bIns="25400" anchor="ctr"/>
            <a:lstStyle/>
            <a:p>
              <a:pPr defTabSz="41275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ADDBA0A6-C84E-C45E-68CF-AAB8B74E7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1" y="701675"/>
            <a:ext cx="10801350" cy="449251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83752BA-EA03-099A-B62C-2B34BB215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851" y="1277938"/>
            <a:ext cx="10800000" cy="45529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06C4E6F-83AC-B79F-8D82-5F130EB31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Invoegen &gt; Kop en voettekst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AE1F450-4E02-9AD5-7CEE-94533D857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D46FD-55B7-4B35-9571-DF03CD73F6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8726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 #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id="{E6E33ECD-A1D0-2AD4-A23F-5D1ADC799D1B}"/>
              </a:ext>
            </a:extLst>
          </p:cNvPr>
          <p:cNvGrpSpPr/>
          <p:nvPr userDrawn="1"/>
        </p:nvGrpSpPr>
        <p:grpSpPr>
          <a:xfrm>
            <a:off x="381000" y="381000"/>
            <a:ext cx="11430001" cy="6096001"/>
            <a:chOff x="761999" y="781050"/>
            <a:chExt cx="22860001" cy="12192001"/>
          </a:xfrm>
          <a:solidFill>
            <a:schemeClr val="bg1"/>
          </a:solidFill>
        </p:grpSpPr>
        <p:sp>
          <p:nvSpPr>
            <p:cNvPr id="8" name="Rounded Rectangle">
              <a:extLst>
                <a:ext uri="{FF2B5EF4-FFF2-40B4-BE49-F238E27FC236}">
                  <a16:creationId xmlns:a16="http://schemas.microsoft.com/office/drawing/2014/main" id="{AB808D9D-8F13-EB73-FEBC-2A9755945684}"/>
                </a:ext>
              </a:extLst>
            </p:cNvPr>
            <p:cNvSpPr/>
            <p:nvPr/>
          </p:nvSpPr>
          <p:spPr>
            <a:xfrm>
              <a:off x="761999" y="781050"/>
              <a:ext cx="22860001" cy="12192001"/>
            </a:xfrm>
            <a:prstGeom prst="roundRect">
              <a:avLst>
                <a:gd name="adj" fmla="val 5232"/>
              </a:avLst>
            </a:prstGeom>
            <a:grpFill/>
            <a:ln w="12700">
              <a:miter lim="400000"/>
            </a:ln>
          </p:spPr>
          <p:txBody>
            <a:bodyPr lIns="25400" tIns="25400" rIns="25400" bIns="25400" anchor="ctr"/>
            <a:lstStyle/>
            <a:p>
              <a:pPr defTabSz="41275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9" name="Square">
              <a:extLst>
                <a:ext uri="{FF2B5EF4-FFF2-40B4-BE49-F238E27FC236}">
                  <a16:creationId xmlns:a16="http://schemas.microsoft.com/office/drawing/2014/main" id="{B8C1DA34-FF4F-9722-0F4C-8E2A49EE7EF3}"/>
                </a:ext>
              </a:extLst>
            </p:cNvPr>
            <p:cNvSpPr/>
            <p:nvPr/>
          </p:nvSpPr>
          <p:spPr>
            <a:xfrm>
              <a:off x="22352000" y="781050"/>
              <a:ext cx="1270000" cy="1270001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25400" tIns="25400" rIns="25400" bIns="25400" anchor="ctr"/>
            <a:lstStyle/>
            <a:p>
              <a:pPr defTabSz="41275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ADDBA0A6-C84E-C45E-68CF-AAB8B74E7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1" y="701675"/>
            <a:ext cx="10801350" cy="449251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83752BA-EA03-099A-B62C-2B34BB215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851" y="1277938"/>
            <a:ext cx="10800000" cy="45529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06C4E6F-83AC-B79F-8D82-5F130EB31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Invoegen &gt; Kop en voettekst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AE1F450-4E02-9AD5-7CEE-94533D857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D46FD-55B7-4B35-9571-DF03CD73F6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05565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 #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id="{E6E33ECD-A1D0-2AD4-A23F-5D1ADC799D1B}"/>
              </a:ext>
            </a:extLst>
          </p:cNvPr>
          <p:cNvGrpSpPr/>
          <p:nvPr userDrawn="1"/>
        </p:nvGrpSpPr>
        <p:grpSpPr>
          <a:xfrm>
            <a:off x="381000" y="381000"/>
            <a:ext cx="11430001" cy="6096001"/>
            <a:chOff x="761999" y="781050"/>
            <a:chExt cx="22860001" cy="12192001"/>
          </a:xfrm>
          <a:solidFill>
            <a:schemeClr val="bg1"/>
          </a:solidFill>
        </p:grpSpPr>
        <p:sp>
          <p:nvSpPr>
            <p:cNvPr id="8" name="Rounded Rectangle">
              <a:extLst>
                <a:ext uri="{FF2B5EF4-FFF2-40B4-BE49-F238E27FC236}">
                  <a16:creationId xmlns:a16="http://schemas.microsoft.com/office/drawing/2014/main" id="{AB808D9D-8F13-EB73-FEBC-2A9755945684}"/>
                </a:ext>
              </a:extLst>
            </p:cNvPr>
            <p:cNvSpPr/>
            <p:nvPr/>
          </p:nvSpPr>
          <p:spPr>
            <a:xfrm>
              <a:off x="761999" y="781050"/>
              <a:ext cx="22860001" cy="12192001"/>
            </a:xfrm>
            <a:prstGeom prst="roundRect">
              <a:avLst>
                <a:gd name="adj" fmla="val 5232"/>
              </a:avLst>
            </a:prstGeom>
            <a:grpFill/>
            <a:ln w="12700">
              <a:miter lim="400000"/>
            </a:ln>
          </p:spPr>
          <p:txBody>
            <a:bodyPr lIns="25400" tIns="25400" rIns="25400" bIns="25400" anchor="ctr"/>
            <a:lstStyle/>
            <a:p>
              <a:pPr defTabSz="41275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9" name="Square">
              <a:extLst>
                <a:ext uri="{FF2B5EF4-FFF2-40B4-BE49-F238E27FC236}">
                  <a16:creationId xmlns:a16="http://schemas.microsoft.com/office/drawing/2014/main" id="{B8C1DA34-FF4F-9722-0F4C-8E2A49EE7EF3}"/>
                </a:ext>
              </a:extLst>
            </p:cNvPr>
            <p:cNvSpPr/>
            <p:nvPr/>
          </p:nvSpPr>
          <p:spPr>
            <a:xfrm>
              <a:off x="22352000" y="781050"/>
              <a:ext cx="1270000" cy="1270001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25400" tIns="25400" rIns="25400" bIns="25400" anchor="ctr"/>
            <a:lstStyle/>
            <a:p>
              <a:pPr defTabSz="41275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pic>
        <p:nvPicPr>
          <p:cNvPr id="10" name="Krul 1" descr="Middel 13@4x.png">
            <a:extLst>
              <a:ext uri="{FF2B5EF4-FFF2-40B4-BE49-F238E27FC236}">
                <a16:creationId xmlns:a16="http://schemas.microsoft.com/office/drawing/2014/main" id="{E3541024-D2D5-7C98-7938-28089FF503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 rot="20100000">
            <a:off x="-1596128" y="-198255"/>
            <a:ext cx="15384336" cy="6797913"/>
          </a:xfrm>
          <a:custGeom>
            <a:avLst/>
            <a:gdLst>
              <a:gd name="connsiteX0" fmla="*/ 7982361 w 15384336"/>
              <a:gd name="connsiteY0" fmla="*/ 0 h 6797913"/>
              <a:gd name="connsiteX1" fmla="*/ 15384336 w 15384336"/>
              <a:gd name="connsiteY1" fmla="*/ 3451598 h 6797913"/>
              <a:gd name="connsiteX2" fmla="*/ 15384336 w 15384336"/>
              <a:gd name="connsiteY2" fmla="*/ 6797913 h 6797913"/>
              <a:gd name="connsiteX3" fmla="*/ 0 w 15384336"/>
              <a:gd name="connsiteY3" fmla="*/ 6797913 h 6797913"/>
              <a:gd name="connsiteX4" fmla="*/ 0 w 15384336"/>
              <a:gd name="connsiteY4" fmla="*/ 5470405 h 6797913"/>
              <a:gd name="connsiteX5" fmla="*/ 2550892 w 15384336"/>
              <a:gd name="connsiteY5" fmla="*/ 0 h 6797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84336" h="6797913">
                <a:moveTo>
                  <a:pt x="7982361" y="0"/>
                </a:moveTo>
                <a:lnTo>
                  <a:pt x="15384336" y="3451598"/>
                </a:lnTo>
                <a:lnTo>
                  <a:pt x="15384336" y="6797913"/>
                </a:lnTo>
                <a:lnTo>
                  <a:pt x="0" y="6797913"/>
                </a:lnTo>
                <a:lnTo>
                  <a:pt x="0" y="5470405"/>
                </a:lnTo>
                <a:lnTo>
                  <a:pt x="2550892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DDBA0A6-C84E-C45E-68CF-AAB8B74E7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9CB2F7F-4870-0773-0868-7B77FA23E2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8742" y="7155460"/>
            <a:ext cx="5397257" cy="1231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B22"/>
                </a:solidFill>
              </a:defRPr>
            </a:lvl1pPr>
          </a:lstStyle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06C4E6F-83AC-B79F-8D82-5F130EB31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8742" y="7026349"/>
            <a:ext cx="5397257" cy="123111"/>
          </a:xfrm>
        </p:spPr>
        <p:txBody>
          <a:bodyPr/>
          <a:lstStyle>
            <a:lvl1pPr>
              <a:defRPr>
                <a:solidFill>
                  <a:srgbClr val="151B22"/>
                </a:solidFill>
              </a:defRPr>
            </a:lvl1pPr>
          </a:lstStyle>
          <a:p>
            <a:r>
              <a:rPr lang="nl-NL"/>
              <a:t>Invoegen &gt; Kop en voettekst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AE1F450-4E02-9AD5-7CEE-94533D857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43683" y="7155460"/>
            <a:ext cx="652991" cy="123111"/>
          </a:xfrm>
        </p:spPr>
        <p:txBody>
          <a:bodyPr/>
          <a:lstStyle>
            <a:lvl1pPr>
              <a:defRPr>
                <a:solidFill>
                  <a:srgbClr val="151B22"/>
                </a:solidFill>
              </a:defRPr>
            </a:lvl1pPr>
          </a:lstStyle>
          <a:p>
            <a:fld id="{5EAD46FD-55B7-4B35-9571-DF03CD73F6D9}" type="slidenum">
              <a:rPr lang="nl-NL" smtClean="0"/>
              <a:pPr/>
              <a:t>‹nr.›</a:t>
            </a:fld>
            <a:endParaRPr lang="nl-NL"/>
          </a:p>
        </p:txBody>
      </p: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4A89147C-C9C0-83E4-F4D2-6DA4CF3C095A}"/>
              </a:ext>
            </a:extLst>
          </p:cNvPr>
          <p:cNvCxnSpPr/>
          <p:nvPr userDrawn="1"/>
        </p:nvCxnSpPr>
        <p:spPr>
          <a:xfrm>
            <a:off x="205740" y="7020000"/>
            <a:ext cx="1187958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4617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 #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id="{E6E33ECD-A1D0-2AD4-A23F-5D1ADC799D1B}"/>
              </a:ext>
            </a:extLst>
          </p:cNvPr>
          <p:cNvGrpSpPr/>
          <p:nvPr userDrawn="1"/>
        </p:nvGrpSpPr>
        <p:grpSpPr>
          <a:xfrm>
            <a:off x="381000" y="381000"/>
            <a:ext cx="11430001" cy="6096001"/>
            <a:chOff x="761999" y="781050"/>
            <a:chExt cx="22860001" cy="12192001"/>
          </a:xfrm>
          <a:solidFill>
            <a:schemeClr val="bg1"/>
          </a:solidFill>
        </p:grpSpPr>
        <p:sp>
          <p:nvSpPr>
            <p:cNvPr id="8" name="Rounded Rectangle">
              <a:extLst>
                <a:ext uri="{FF2B5EF4-FFF2-40B4-BE49-F238E27FC236}">
                  <a16:creationId xmlns:a16="http://schemas.microsoft.com/office/drawing/2014/main" id="{AB808D9D-8F13-EB73-FEBC-2A9755945684}"/>
                </a:ext>
              </a:extLst>
            </p:cNvPr>
            <p:cNvSpPr/>
            <p:nvPr/>
          </p:nvSpPr>
          <p:spPr>
            <a:xfrm>
              <a:off x="761999" y="781050"/>
              <a:ext cx="22860001" cy="12192001"/>
            </a:xfrm>
            <a:prstGeom prst="roundRect">
              <a:avLst>
                <a:gd name="adj" fmla="val 5232"/>
              </a:avLst>
            </a:prstGeom>
            <a:grpFill/>
            <a:ln w="12700">
              <a:miter lim="400000"/>
            </a:ln>
          </p:spPr>
          <p:txBody>
            <a:bodyPr lIns="25400" tIns="25400" rIns="25400" bIns="25400" anchor="ctr"/>
            <a:lstStyle/>
            <a:p>
              <a:pPr defTabSz="41275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9" name="Square">
              <a:extLst>
                <a:ext uri="{FF2B5EF4-FFF2-40B4-BE49-F238E27FC236}">
                  <a16:creationId xmlns:a16="http://schemas.microsoft.com/office/drawing/2014/main" id="{B8C1DA34-FF4F-9722-0F4C-8E2A49EE7EF3}"/>
                </a:ext>
              </a:extLst>
            </p:cNvPr>
            <p:cNvSpPr/>
            <p:nvPr/>
          </p:nvSpPr>
          <p:spPr>
            <a:xfrm>
              <a:off x="22352000" y="781050"/>
              <a:ext cx="1270000" cy="1270001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25400" tIns="25400" rIns="25400" bIns="25400" anchor="ctr"/>
            <a:lstStyle/>
            <a:p>
              <a:pPr defTabSz="41275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pic>
        <p:nvPicPr>
          <p:cNvPr id="18" name="Afbeelding 17" descr="Middel 13@4x.png">
            <a:extLst>
              <a:ext uri="{FF2B5EF4-FFF2-40B4-BE49-F238E27FC236}">
                <a16:creationId xmlns:a16="http://schemas.microsoft.com/office/drawing/2014/main" id="{EB2A7565-5233-4D12-BC32-B5C212E6B9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36596" r="2083"/>
          <a:stretch>
            <a:fillRect/>
          </a:stretch>
        </p:blipFill>
        <p:spPr>
          <a:xfrm rot="14797860">
            <a:off x="4554036" y="-417185"/>
            <a:ext cx="9433804" cy="6797913"/>
          </a:xfrm>
          <a:custGeom>
            <a:avLst/>
            <a:gdLst>
              <a:gd name="connsiteX0" fmla="*/ 6496451 w 9433804"/>
              <a:gd name="connsiteY0" fmla="*/ 6797913 h 6797913"/>
              <a:gd name="connsiteX1" fmla="*/ 5218792 w 9433804"/>
              <a:gd name="connsiteY1" fmla="*/ 6797913 h 6797913"/>
              <a:gd name="connsiteX2" fmla="*/ 0 w 9433804"/>
              <a:gd name="connsiteY2" fmla="*/ 4542892 h 6797913"/>
              <a:gd name="connsiteX3" fmla="*/ 1962967 w 9433804"/>
              <a:gd name="connsiteY3" fmla="*/ 0 h 6797913"/>
              <a:gd name="connsiteX4" fmla="*/ 9433804 w 9433804"/>
              <a:gd name="connsiteY4" fmla="*/ 0 h 6797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33804" h="6797913">
                <a:moveTo>
                  <a:pt x="6496451" y="6797913"/>
                </a:moveTo>
                <a:lnTo>
                  <a:pt x="5218792" y="6797913"/>
                </a:lnTo>
                <a:lnTo>
                  <a:pt x="0" y="4542892"/>
                </a:lnTo>
                <a:lnTo>
                  <a:pt x="1962967" y="0"/>
                </a:lnTo>
                <a:lnTo>
                  <a:pt x="9433804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DDBA0A6-C84E-C45E-68CF-AAB8B74E7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9CB2F7F-4870-0773-0868-7B77FA23E2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8742" y="7155460"/>
            <a:ext cx="5397257" cy="1231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B22"/>
                </a:solidFill>
              </a:defRPr>
            </a:lvl1pPr>
          </a:lstStyle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06C4E6F-83AC-B79F-8D82-5F130EB31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8742" y="7026349"/>
            <a:ext cx="5397257" cy="123111"/>
          </a:xfrm>
        </p:spPr>
        <p:txBody>
          <a:bodyPr/>
          <a:lstStyle>
            <a:lvl1pPr>
              <a:defRPr>
                <a:solidFill>
                  <a:srgbClr val="151B22"/>
                </a:solidFill>
              </a:defRPr>
            </a:lvl1pPr>
          </a:lstStyle>
          <a:p>
            <a:r>
              <a:rPr lang="nl-NL"/>
              <a:t>Invoegen &gt; Kop en voettekst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AE1F450-4E02-9AD5-7CEE-94533D857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43683" y="7155460"/>
            <a:ext cx="652991" cy="123111"/>
          </a:xfrm>
        </p:spPr>
        <p:txBody>
          <a:bodyPr/>
          <a:lstStyle>
            <a:lvl1pPr>
              <a:defRPr>
                <a:solidFill>
                  <a:srgbClr val="151B22"/>
                </a:solidFill>
              </a:defRPr>
            </a:lvl1pPr>
          </a:lstStyle>
          <a:p>
            <a:fld id="{5EAD46FD-55B7-4B35-9571-DF03CD73F6D9}" type="slidenum">
              <a:rPr lang="nl-NL" smtClean="0"/>
              <a:pPr/>
              <a:t>‹nr.›</a:t>
            </a:fld>
            <a:endParaRPr lang="nl-NL"/>
          </a:p>
        </p:txBody>
      </p: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4A89147C-C9C0-83E4-F4D2-6DA4CF3C095A}"/>
              </a:ext>
            </a:extLst>
          </p:cNvPr>
          <p:cNvCxnSpPr/>
          <p:nvPr userDrawn="1"/>
        </p:nvCxnSpPr>
        <p:spPr>
          <a:xfrm>
            <a:off x="205740" y="7020000"/>
            <a:ext cx="1187958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34758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Quote of andere tekst #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">
            <a:extLst>
              <a:ext uri="{FF2B5EF4-FFF2-40B4-BE49-F238E27FC236}">
                <a16:creationId xmlns:a16="http://schemas.microsoft.com/office/drawing/2014/main" id="{24D1A33C-91A7-6E82-1C05-3187F0963DB8}"/>
              </a:ext>
            </a:extLst>
          </p:cNvPr>
          <p:cNvGrpSpPr/>
          <p:nvPr userDrawn="1"/>
        </p:nvGrpSpPr>
        <p:grpSpPr>
          <a:xfrm>
            <a:off x="381000" y="381000"/>
            <a:ext cx="11430001" cy="6096001"/>
            <a:chOff x="761999" y="781050"/>
            <a:chExt cx="22860001" cy="12192001"/>
          </a:xfrm>
          <a:solidFill>
            <a:schemeClr val="bg1"/>
          </a:solidFill>
        </p:grpSpPr>
        <p:sp>
          <p:nvSpPr>
            <p:cNvPr id="11" name="Rounded Rectangle">
              <a:extLst>
                <a:ext uri="{FF2B5EF4-FFF2-40B4-BE49-F238E27FC236}">
                  <a16:creationId xmlns:a16="http://schemas.microsoft.com/office/drawing/2014/main" id="{ED6334D9-BA79-8273-D25C-B6D236E00A05}"/>
                </a:ext>
              </a:extLst>
            </p:cNvPr>
            <p:cNvSpPr/>
            <p:nvPr/>
          </p:nvSpPr>
          <p:spPr>
            <a:xfrm>
              <a:off x="761999" y="781050"/>
              <a:ext cx="22860001" cy="12192001"/>
            </a:xfrm>
            <a:prstGeom prst="roundRect">
              <a:avLst>
                <a:gd name="adj" fmla="val 5232"/>
              </a:avLst>
            </a:prstGeom>
            <a:grpFill/>
            <a:ln w="12700">
              <a:miter lim="400000"/>
            </a:ln>
          </p:spPr>
          <p:txBody>
            <a:bodyPr lIns="25400" tIns="25400" rIns="25400" bIns="25400" anchor="ctr"/>
            <a:lstStyle/>
            <a:p>
              <a:pPr defTabSz="41275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12" name="Square">
              <a:extLst>
                <a:ext uri="{FF2B5EF4-FFF2-40B4-BE49-F238E27FC236}">
                  <a16:creationId xmlns:a16="http://schemas.microsoft.com/office/drawing/2014/main" id="{A53F73E0-3667-B506-08D0-75AB1B57ED4F}"/>
                </a:ext>
              </a:extLst>
            </p:cNvPr>
            <p:cNvSpPr/>
            <p:nvPr/>
          </p:nvSpPr>
          <p:spPr>
            <a:xfrm>
              <a:off x="22352000" y="781050"/>
              <a:ext cx="1270000" cy="1270001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25400" tIns="25400" rIns="25400" bIns="25400" anchor="ctr"/>
            <a:lstStyle/>
            <a:p>
              <a:pPr defTabSz="41275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pic>
        <p:nvPicPr>
          <p:cNvPr id="19" name="Afbeelding 18" descr="Naamloos-3.png">
            <a:extLst>
              <a:ext uri="{FF2B5EF4-FFF2-40B4-BE49-F238E27FC236}">
                <a16:creationId xmlns:a16="http://schemas.microsoft.com/office/drawing/2014/main" id="{7CA6DD22-2100-7905-69C4-E626F699E9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0667" t="26895" b="26895"/>
          <a:stretch>
            <a:fillRect/>
          </a:stretch>
        </p:blipFill>
        <p:spPr>
          <a:xfrm>
            <a:off x="0" y="0"/>
            <a:ext cx="11986531" cy="6858000"/>
          </a:xfrm>
          <a:custGeom>
            <a:avLst/>
            <a:gdLst>
              <a:gd name="connsiteX0" fmla="*/ 0 w 11986531"/>
              <a:gd name="connsiteY0" fmla="*/ 0 h 6858000"/>
              <a:gd name="connsiteX1" fmla="*/ 11986531 w 11986531"/>
              <a:gd name="connsiteY1" fmla="*/ 0 h 6858000"/>
              <a:gd name="connsiteX2" fmla="*/ 11986531 w 11986531"/>
              <a:gd name="connsiteY2" fmla="*/ 6858000 h 6858000"/>
              <a:gd name="connsiteX3" fmla="*/ 0 w 1198653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86531" h="6858000">
                <a:moveTo>
                  <a:pt x="0" y="0"/>
                </a:moveTo>
                <a:lnTo>
                  <a:pt x="11986531" y="0"/>
                </a:lnTo>
                <a:lnTo>
                  <a:pt x="11986531" y="6858000"/>
                </a:lnTo>
                <a:lnTo>
                  <a:pt x="0" y="685800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38F8C03-9723-7BFA-81B9-46CF30AD6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1590" y="2319865"/>
            <a:ext cx="10428820" cy="2226731"/>
          </a:xfrm>
        </p:spPr>
        <p:txBody>
          <a:bodyPr anchor="ctr"/>
          <a:lstStyle>
            <a:lvl1pPr>
              <a:lnSpc>
                <a:spcPct val="10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nl-NL"/>
              <a:t>Quote of andere tekst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891D1C2-3D57-DB21-5E20-2A16157600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8742" y="7214731"/>
            <a:ext cx="5397257" cy="1231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81D2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6257F21-96F1-0FC8-1823-6D9C839D1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8742" y="7017881"/>
            <a:ext cx="5397257" cy="123111"/>
          </a:xfrm>
        </p:spPr>
        <p:txBody>
          <a:bodyPr/>
          <a:lstStyle>
            <a:lvl1pPr>
              <a:defRPr>
                <a:solidFill>
                  <a:srgbClr val="181D21"/>
                </a:solidFill>
              </a:defRPr>
            </a:lvl1pPr>
          </a:lstStyle>
          <a:p>
            <a:r>
              <a:rPr lang="nl-NL"/>
              <a:t>Invoegen &gt; Kop en voettekst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18E5F73-88E5-6A4D-A54A-B939745DE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43683" y="7214731"/>
            <a:ext cx="652991" cy="123111"/>
          </a:xfrm>
        </p:spPr>
        <p:txBody>
          <a:bodyPr/>
          <a:lstStyle>
            <a:lvl1pPr>
              <a:defRPr>
                <a:solidFill>
                  <a:srgbClr val="181D21"/>
                </a:solidFill>
              </a:defRPr>
            </a:lvl1pPr>
          </a:lstStyle>
          <a:p>
            <a:fld id="{5EAD46FD-55B7-4B35-9571-DF03CD73F6D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5580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Quote of andere tekst #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">
            <a:extLst>
              <a:ext uri="{FF2B5EF4-FFF2-40B4-BE49-F238E27FC236}">
                <a16:creationId xmlns:a16="http://schemas.microsoft.com/office/drawing/2014/main" id="{C4920768-BD88-16E2-8A2D-2914F18B47D6}"/>
              </a:ext>
            </a:extLst>
          </p:cNvPr>
          <p:cNvGrpSpPr/>
          <p:nvPr userDrawn="1"/>
        </p:nvGrpSpPr>
        <p:grpSpPr>
          <a:xfrm>
            <a:off x="381000" y="381000"/>
            <a:ext cx="11430001" cy="6096001"/>
            <a:chOff x="761999" y="781050"/>
            <a:chExt cx="22860001" cy="12192001"/>
          </a:xfrm>
          <a:solidFill>
            <a:schemeClr val="bg1"/>
          </a:solidFill>
        </p:grpSpPr>
        <p:sp>
          <p:nvSpPr>
            <p:cNvPr id="7" name="Rounded Rectangle">
              <a:extLst>
                <a:ext uri="{FF2B5EF4-FFF2-40B4-BE49-F238E27FC236}">
                  <a16:creationId xmlns:a16="http://schemas.microsoft.com/office/drawing/2014/main" id="{72E8BAB5-2844-5ECB-C4A8-D1382FF03F0C}"/>
                </a:ext>
              </a:extLst>
            </p:cNvPr>
            <p:cNvSpPr/>
            <p:nvPr/>
          </p:nvSpPr>
          <p:spPr>
            <a:xfrm>
              <a:off x="761999" y="781050"/>
              <a:ext cx="22860001" cy="12192001"/>
            </a:xfrm>
            <a:prstGeom prst="roundRect">
              <a:avLst>
                <a:gd name="adj" fmla="val 5232"/>
              </a:avLst>
            </a:prstGeom>
            <a:grpFill/>
            <a:ln w="12700">
              <a:miter lim="400000"/>
            </a:ln>
          </p:spPr>
          <p:txBody>
            <a:bodyPr lIns="25400" tIns="25400" rIns="25400" bIns="25400" anchor="ctr"/>
            <a:lstStyle/>
            <a:p>
              <a:pPr defTabSz="41275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8" name="Square">
              <a:extLst>
                <a:ext uri="{FF2B5EF4-FFF2-40B4-BE49-F238E27FC236}">
                  <a16:creationId xmlns:a16="http://schemas.microsoft.com/office/drawing/2014/main" id="{1CA9584F-F3B5-3D37-8899-06C8C94B5EE6}"/>
                </a:ext>
              </a:extLst>
            </p:cNvPr>
            <p:cNvSpPr/>
            <p:nvPr/>
          </p:nvSpPr>
          <p:spPr>
            <a:xfrm>
              <a:off x="22352000" y="781050"/>
              <a:ext cx="1270000" cy="1270001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25400" tIns="25400" rIns="25400" bIns="25400" anchor="ctr"/>
            <a:lstStyle/>
            <a:p>
              <a:pPr defTabSz="41275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pic>
        <p:nvPicPr>
          <p:cNvPr id="15" name="Afbeelding 14" descr="Naamloos-3.png">
            <a:extLst>
              <a:ext uri="{FF2B5EF4-FFF2-40B4-BE49-F238E27FC236}">
                <a16:creationId xmlns:a16="http://schemas.microsoft.com/office/drawing/2014/main" id="{B95E1273-4813-EAB6-1B48-2EE026CB7D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4380" r="9136" b="19410"/>
          <a:stretch>
            <a:fillRect/>
          </a:stretch>
        </p:blipFill>
        <p:spPr>
          <a:xfrm flipH="1">
            <a:off x="0" y="1"/>
            <a:ext cx="12192001" cy="6857999"/>
          </a:xfrm>
          <a:custGeom>
            <a:avLst/>
            <a:gdLst>
              <a:gd name="connsiteX0" fmla="*/ 12192001 w 12192001"/>
              <a:gd name="connsiteY0" fmla="*/ 0 h 6857999"/>
              <a:gd name="connsiteX1" fmla="*/ 0 w 12192001"/>
              <a:gd name="connsiteY1" fmla="*/ 0 h 6857999"/>
              <a:gd name="connsiteX2" fmla="*/ 0 w 12192001"/>
              <a:gd name="connsiteY2" fmla="*/ 6857999 h 6857999"/>
              <a:gd name="connsiteX3" fmla="*/ 12192001 w 12192001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1" h="6857999">
                <a:moveTo>
                  <a:pt x="12192001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1" y="6857999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38F8C03-9723-7BFA-81B9-46CF30AD6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1590" y="2319865"/>
            <a:ext cx="10428820" cy="2226731"/>
          </a:xfrm>
        </p:spPr>
        <p:txBody>
          <a:bodyPr anchor="ctr"/>
          <a:lstStyle>
            <a:lvl1pPr>
              <a:lnSpc>
                <a:spcPct val="10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nl-NL"/>
              <a:t>Quote of andere tekst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891D1C2-3D57-DB21-5E20-2A16157600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8742" y="7214731"/>
            <a:ext cx="5397257" cy="1231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81D2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6257F21-96F1-0FC8-1823-6D9C839D1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8742" y="7017881"/>
            <a:ext cx="5397257" cy="123111"/>
          </a:xfrm>
        </p:spPr>
        <p:txBody>
          <a:bodyPr/>
          <a:lstStyle>
            <a:lvl1pPr>
              <a:defRPr>
                <a:solidFill>
                  <a:srgbClr val="181D21"/>
                </a:solidFill>
              </a:defRPr>
            </a:lvl1pPr>
          </a:lstStyle>
          <a:p>
            <a:r>
              <a:rPr lang="nl-NL"/>
              <a:t>Invoegen &gt; Kop en voettekst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18E5F73-88E5-6A4D-A54A-B939745DE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43683" y="7214731"/>
            <a:ext cx="652991" cy="123111"/>
          </a:xfrm>
        </p:spPr>
        <p:txBody>
          <a:bodyPr/>
          <a:lstStyle>
            <a:lvl1pPr>
              <a:defRPr>
                <a:solidFill>
                  <a:srgbClr val="181D21"/>
                </a:solidFill>
              </a:defRPr>
            </a:lvl1pPr>
          </a:lstStyle>
          <a:p>
            <a:fld id="{5EAD46FD-55B7-4B35-9571-DF03CD73F6D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1259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Quote of andere tekst #3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">
            <a:extLst>
              <a:ext uri="{FF2B5EF4-FFF2-40B4-BE49-F238E27FC236}">
                <a16:creationId xmlns:a16="http://schemas.microsoft.com/office/drawing/2014/main" id="{C4920768-BD88-16E2-8A2D-2914F18B47D6}"/>
              </a:ext>
            </a:extLst>
          </p:cNvPr>
          <p:cNvGrpSpPr/>
          <p:nvPr userDrawn="1"/>
        </p:nvGrpSpPr>
        <p:grpSpPr>
          <a:xfrm>
            <a:off x="381000" y="381000"/>
            <a:ext cx="11430001" cy="6096001"/>
            <a:chOff x="761999" y="781050"/>
            <a:chExt cx="22860001" cy="12192001"/>
          </a:xfrm>
          <a:solidFill>
            <a:schemeClr val="bg1"/>
          </a:solidFill>
        </p:grpSpPr>
        <p:sp>
          <p:nvSpPr>
            <p:cNvPr id="7" name="Rounded Rectangle">
              <a:extLst>
                <a:ext uri="{FF2B5EF4-FFF2-40B4-BE49-F238E27FC236}">
                  <a16:creationId xmlns:a16="http://schemas.microsoft.com/office/drawing/2014/main" id="{72E8BAB5-2844-5ECB-C4A8-D1382FF03F0C}"/>
                </a:ext>
              </a:extLst>
            </p:cNvPr>
            <p:cNvSpPr/>
            <p:nvPr/>
          </p:nvSpPr>
          <p:spPr>
            <a:xfrm>
              <a:off x="761999" y="781050"/>
              <a:ext cx="22860001" cy="12192001"/>
            </a:xfrm>
            <a:prstGeom prst="roundRect">
              <a:avLst>
                <a:gd name="adj" fmla="val 5232"/>
              </a:avLst>
            </a:prstGeom>
            <a:grpFill/>
            <a:ln w="12700">
              <a:miter lim="400000"/>
            </a:ln>
          </p:spPr>
          <p:txBody>
            <a:bodyPr lIns="25400" tIns="25400" rIns="25400" bIns="25400" anchor="ctr"/>
            <a:lstStyle/>
            <a:p>
              <a:pPr defTabSz="41275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8" name="Square">
              <a:extLst>
                <a:ext uri="{FF2B5EF4-FFF2-40B4-BE49-F238E27FC236}">
                  <a16:creationId xmlns:a16="http://schemas.microsoft.com/office/drawing/2014/main" id="{1CA9584F-F3B5-3D37-8899-06C8C94B5EE6}"/>
                </a:ext>
              </a:extLst>
            </p:cNvPr>
            <p:cNvSpPr/>
            <p:nvPr/>
          </p:nvSpPr>
          <p:spPr>
            <a:xfrm>
              <a:off x="22352000" y="781050"/>
              <a:ext cx="1270000" cy="1270001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25400" tIns="25400" rIns="25400" bIns="25400" anchor="ctr"/>
            <a:lstStyle/>
            <a:p>
              <a:pPr defTabSz="41275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C38F8C03-9723-7BFA-81B9-46CF30AD6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41600" y="2315634"/>
            <a:ext cx="8020401" cy="2226731"/>
          </a:xfrm>
        </p:spPr>
        <p:txBody>
          <a:bodyPr anchor="ctr"/>
          <a:lstStyle>
            <a:lvl1pPr>
              <a:lnSpc>
                <a:spcPct val="100000"/>
              </a:lnSpc>
              <a:defRPr sz="3200" i="1">
                <a:solidFill>
                  <a:schemeClr val="tx1"/>
                </a:solidFill>
              </a:defRPr>
            </a:lvl1pPr>
          </a:lstStyle>
          <a:p>
            <a:r>
              <a:rPr lang="nl-NL"/>
              <a:t>Quote of andere tekst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891D1C2-3D57-DB21-5E20-2A16157600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8742" y="7214731"/>
            <a:ext cx="5397257" cy="1231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81D2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6257F21-96F1-0FC8-1823-6D9C839D1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8742" y="7017881"/>
            <a:ext cx="5397257" cy="123111"/>
          </a:xfrm>
        </p:spPr>
        <p:txBody>
          <a:bodyPr/>
          <a:lstStyle>
            <a:lvl1pPr>
              <a:defRPr>
                <a:solidFill>
                  <a:srgbClr val="181D21"/>
                </a:solidFill>
              </a:defRPr>
            </a:lvl1pPr>
          </a:lstStyle>
          <a:p>
            <a:r>
              <a:rPr lang="nl-NL"/>
              <a:t>Invoegen &gt; Kop en voettekst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18E5F73-88E5-6A4D-A54A-B939745DE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43683" y="7214731"/>
            <a:ext cx="652991" cy="123111"/>
          </a:xfrm>
        </p:spPr>
        <p:txBody>
          <a:bodyPr/>
          <a:lstStyle>
            <a:lvl1pPr>
              <a:defRPr>
                <a:solidFill>
                  <a:srgbClr val="181D21"/>
                </a:solidFill>
              </a:defRPr>
            </a:lvl1pPr>
          </a:lstStyle>
          <a:p>
            <a:fld id="{5EAD46FD-55B7-4B35-9571-DF03CD73F6D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4544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Quote groo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">
            <a:extLst>
              <a:ext uri="{FF2B5EF4-FFF2-40B4-BE49-F238E27FC236}">
                <a16:creationId xmlns:a16="http://schemas.microsoft.com/office/drawing/2014/main" id="{C4920768-BD88-16E2-8A2D-2914F18B47D6}"/>
              </a:ext>
            </a:extLst>
          </p:cNvPr>
          <p:cNvGrpSpPr/>
          <p:nvPr userDrawn="1"/>
        </p:nvGrpSpPr>
        <p:grpSpPr>
          <a:xfrm>
            <a:off x="381000" y="381000"/>
            <a:ext cx="11430001" cy="6096001"/>
            <a:chOff x="761999" y="781050"/>
            <a:chExt cx="22860001" cy="12192001"/>
          </a:xfrm>
          <a:solidFill>
            <a:schemeClr val="bg1"/>
          </a:solidFill>
        </p:grpSpPr>
        <p:sp>
          <p:nvSpPr>
            <p:cNvPr id="7" name="Rounded Rectangle">
              <a:extLst>
                <a:ext uri="{FF2B5EF4-FFF2-40B4-BE49-F238E27FC236}">
                  <a16:creationId xmlns:a16="http://schemas.microsoft.com/office/drawing/2014/main" id="{72E8BAB5-2844-5ECB-C4A8-D1382FF03F0C}"/>
                </a:ext>
              </a:extLst>
            </p:cNvPr>
            <p:cNvSpPr/>
            <p:nvPr/>
          </p:nvSpPr>
          <p:spPr>
            <a:xfrm>
              <a:off x="761999" y="781050"/>
              <a:ext cx="22860001" cy="12192001"/>
            </a:xfrm>
            <a:prstGeom prst="roundRect">
              <a:avLst>
                <a:gd name="adj" fmla="val 5232"/>
              </a:avLst>
            </a:prstGeom>
            <a:grpFill/>
            <a:ln w="12700">
              <a:miter lim="400000"/>
            </a:ln>
          </p:spPr>
          <p:txBody>
            <a:bodyPr lIns="25400" tIns="25400" rIns="25400" bIns="25400" anchor="ctr"/>
            <a:lstStyle/>
            <a:p>
              <a:pPr defTabSz="41275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8" name="Square">
              <a:extLst>
                <a:ext uri="{FF2B5EF4-FFF2-40B4-BE49-F238E27FC236}">
                  <a16:creationId xmlns:a16="http://schemas.microsoft.com/office/drawing/2014/main" id="{1CA9584F-F3B5-3D37-8899-06C8C94B5EE6}"/>
                </a:ext>
              </a:extLst>
            </p:cNvPr>
            <p:cNvSpPr/>
            <p:nvPr/>
          </p:nvSpPr>
          <p:spPr>
            <a:xfrm>
              <a:off x="22352000" y="781050"/>
              <a:ext cx="1270000" cy="1270001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25400" tIns="25400" rIns="25400" bIns="25400" anchor="ctr"/>
            <a:lstStyle/>
            <a:p>
              <a:pPr defTabSz="41275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C38F8C03-9723-7BFA-81B9-46CF30AD6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73400" y="1268413"/>
            <a:ext cx="7588600" cy="4363366"/>
          </a:xfrm>
        </p:spPr>
        <p:txBody>
          <a:bodyPr anchor="ctr"/>
          <a:lstStyle>
            <a:lvl1pPr>
              <a:lnSpc>
                <a:spcPct val="80000"/>
              </a:lnSpc>
              <a:defRPr sz="7500" i="1">
                <a:solidFill>
                  <a:schemeClr val="tx1"/>
                </a:solidFill>
              </a:defRPr>
            </a:lvl1pPr>
          </a:lstStyle>
          <a:p>
            <a:r>
              <a:rPr lang="en-US"/>
              <a:t>Highlight</a:t>
            </a:r>
            <a:br>
              <a:rPr lang="en-US"/>
            </a:br>
            <a:r>
              <a:rPr lang="en-US"/>
              <a:t>of quote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891D1C2-3D57-DB21-5E20-2A16157600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8742" y="7214731"/>
            <a:ext cx="5397257" cy="1231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81D2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6257F21-96F1-0FC8-1823-6D9C839D1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8742" y="7017881"/>
            <a:ext cx="5397257" cy="123111"/>
          </a:xfrm>
        </p:spPr>
        <p:txBody>
          <a:bodyPr/>
          <a:lstStyle>
            <a:lvl1pPr>
              <a:defRPr>
                <a:solidFill>
                  <a:srgbClr val="181D21"/>
                </a:solidFill>
              </a:defRPr>
            </a:lvl1pPr>
          </a:lstStyle>
          <a:p>
            <a:r>
              <a:rPr lang="nl-NL"/>
              <a:t>Invoegen &gt; Kop en voettekst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18E5F73-88E5-6A4D-A54A-B939745DE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43683" y="7214731"/>
            <a:ext cx="652991" cy="123111"/>
          </a:xfrm>
        </p:spPr>
        <p:txBody>
          <a:bodyPr/>
          <a:lstStyle>
            <a:lvl1pPr>
              <a:defRPr>
                <a:solidFill>
                  <a:srgbClr val="181D21"/>
                </a:solidFill>
              </a:defRPr>
            </a:lvl1pPr>
          </a:lstStyle>
          <a:p>
            <a:fld id="{5EAD46FD-55B7-4B35-9571-DF03CD73F6D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6270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F0FBB47-71AB-BBFC-D423-FCD820372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1" y="701675"/>
            <a:ext cx="10801350" cy="4492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3019693-9F20-1377-E001-2253A89DA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851" y="1277938"/>
            <a:ext cx="10800000" cy="45529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  <a:p>
            <a:pPr lvl="5"/>
            <a:r>
              <a:rPr lang="nl-NL"/>
              <a:t>Zesde niveau</a:t>
            </a:r>
          </a:p>
          <a:p>
            <a:pPr lvl="6"/>
            <a:r>
              <a:rPr lang="nl-NL"/>
              <a:t>Zevende niveau</a:t>
            </a:r>
          </a:p>
          <a:p>
            <a:pPr lvl="7"/>
            <a:r>
              <a:rPr lang="nl-NL"/>
              <a:t>Achtste niveau</a:t>
            </a:r>
          </a:p>
          <a:p>
            <a:pPr lvl="8"/>
            <a:r>
              <a:rPr lang="nl-NL"/>
              <a:t>Negende niveau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46CB8D6-C636-1EA2-103F-9E3D76707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8742" y="6111951"/>
            <a:ext cx="5397257" cy="123111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nl-NL"/>
              <a:t>Invoegen &gt; Kop en voettekst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A1DF7BE-799A-2297-484B-6C11C53739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43683" y="6241062"/>
            <a:ext cx="652991" cy="123111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5EAD46FD-55B7-4B35-9571-DF03CD73F6D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046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5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88000" algn="l" defTabSz="914400" rtl="0" eaLnBrk="1" latinLnBrk="0" hangingPunct="1">
        <a:lnSpc>
          <a:spcPct val="11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864000" indent="-288000" algn="l" defTabSz="914400" rtl="0" eaLnBrk="1" latinLnBrk="0" hangingPunct="1">
        <a:lnSpc>
          <a:spcPct val="110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None/>
        <a:defRPr sz="1600" b="1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400" rtl="0" eaLnBrk="1" latinLnBrk="0" hangingPunct="1">
        <a:lnSpc>
          <a:spcPct val="110000"/>
        </a:lnSpc>
        <a:spcBef>
          <a:spcPts val="0"/>
        </a:spcBef>
        <a:buFont typeface="+mj-lt"/>
        <a:buNone/>
        <a:defRPr sz="1600" b="1" kern="1200">
          <a:solidFill>
            <a:schemeClr val="accent2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10000"/>
        </a:lnSpc>
        <a:spcBef>
          <a:spcPts val="0"/>
        </a:spcBef>
        <a:buFont typeface="+mj-lt"/>
        <a:buNone/>
        <a:defRPr sz="1200" kern="1200">
          <a:solidFill>
            <a:schemeClr val="tx1"/>
          </a:solidFill>
          <a:latin typeface="Poppins Medium" panose="00000600000000000000" pitchFamily="2" charset="0"/>
          <a:ea typeface="+mn-ea"/>
          <a:cs typeface="Poppins Medium" panose="00000600000000000000" pitchFamily="2" charset="0"/>
        </a:defRPr>
      </a:lvl6pPr>
      <a:lvl7pPr marL="0" indent="0" algn="l" defTabSz="914400" rtl="0" eaLnBrk="1" latinLnBrk="0" hangingPunct="1">
        <a:lnSpc>
          <a:spcPct val="110000"/>
        </a:lnSpc>
        <a:spcBef>
          <a:spcPts val="0"/>
        </a:spcBef>
        <a:buFont typeface="+mj-lt"/>
        <a:buNone/>
        <a:defRPr sz="1200" kern="1200">
          <a:solidFill>
            <a:schemeClr val="accent2"/>
          </a:solidFill>
          <a:latin typeface="Poppins Medium" panose="00000600000000000000" pitchFamily="2" charset="0"/>
          <a:ea typeface="+mn-ea"/>
          <a:cs typeface="Poppins Medium" panose="00000600000000000000" pitchFamily="2" charset="0"/>
        </a:defRPr>
      </a:lvl7pPr>
      <a:lvl8pPr marL="288000" indent="-288000" algn="l" defTabSz="914400" rtl="0" eaLnBrk="1" latinLnBrk="0" hangingPunct="1">
        <a:lnSpc>
          <a:spcPct val="110000"/>
        </a:lnSpc>
        <a:spcBef>
          <a:spcPts val="0"/>
        </a:spcBef>
        <a:buFont typeface="+mj-lt"/>
        <a:buAutoNum type="arabicPeriod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10000"/>
        </a:lnSpc>
        <a:spcBef>
          <a:spcPts val="0"/>
        </a:spcBef>
        <a:buFont typeface="Segoe UI" panose="020B0502040204020203" pitchFamily="34" charset="0"/>
        <a:buNone/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438">
          <p15:clr>
            <a:srgbClr val="F26B43"/>
          </p15:clr>
        </p15:guide>
        <p15:guide id="4" pos="7242">
          <p15:clr>
            <a:srgbClr val="F26B43"/>
          </p15:clr>
        </p15:guide>
        <p15:guide id="5" orient="horz" pos="3673">
          <p15:clr>
            <a:srgbClr val="F26B43"/>
          </p15:clr>
        </p15:guide>
        <p15:guide id="7" orient="horz" pos="436">
          <p15:clr>
            <a:srgbClr val="F26B43"/>
          </p15:clr>
        </p15:guide>
        <p15:guide id="9" orient="horz" pos="79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kpz.nl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palliaweb.nl/projecten-nationaal-programma-palliatieve-zorg-ii/de-sigma-methodiek-%E2%80%98samen-op-zoek-naar-instrumente" TargetMode="External"/><Relationship Id="rId13" Type="http://schemas.openxmlformats.org/officeDocument/2006/relationships/hyperlink" Target="https://palliaweb.nl/projecten-nationaal-programma-palliatieve-zorg-ii/proactieve-zorgplanning-bij-dementie" TargetMode="External"/><Relationship Id="rId3" Type="http://schemas.openxmlformats.org/officeDocument/2006/relationships/hyperlink" Target="https://palliaweb.nl/projecten-nationaal-programma-palliatieve-zorg-ii/palliatieve-zorg-bij-copd-(compassion)" TargetMode="External"/><Relationship Id="rId7" Type="http://schemas.openxmlformats.org/officeDocument/2006/relationships/hyperlink" Target="https://palliaweb.nl/projecten-nationaal-programma-palliatieve-zorg-ii/dedicated" TargetMode="External"/><Relationship Id="rId12" Type="http://schemas.openxmlformats.org/officeDocument/2006/relationships/hyperlink" Target="https://palliaweb.nl/projecten-nationaal-programma-palliatieve-zorg-ii/poliklinische-proactieve-zorgplanning-gesprekke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palliaweb.nl/projecten-nationaal-programma-palliatieve-zorg-ii/transmurale-inrichting-en-inzet-van-de-in-pz-gespe" TargetMode="External"/><Relationship Id="rId11" Type="http://schemas.openxmlformats.org/officeDocument/2006/relationships/hyperlink" Target="https://palliaweb.nl/projecten-nationaal-programma-palliatieve-zorg-ii/signaleren-en-verkennen-wat-de-patient-bezighoudt" TargetMode="External"/><Relationship Id="rId5" Type="http://schemas.openxmlformats.org/officeDocument/2006/relationships/hyperlink" Target="https://palliaweb.nl/projecten-nationaal-programma-palliatieve-zorg-ii/voorbereiding-laatste-levensfase" TargetMode="External"/><Relationship Id="rId10" Type="http://schemas.openxmlformats.org/officeDocument/2006/relationships/hyperlink" Target="https://palliaweb.nl/projecten-nationaal-programma-palliatieve-zorg-ii/proactieve-zorgplanning-van-mensen-met-een-verstan" TargetMode="External"/><Relationship Id="rId4" Type="http://schemas.openxmlformats.org/officeDocument/2006/relationships/hyperlink" Target="https://palliaweb.nl/projecten-nationaal-programma-palliatieve-zorg-ii/oog-voor-naasten" TargetMode="External"/><Relationship Id="rId9" Type="http://schemas.openxmlformats.org/officeDocument/2006/relationships/hyperlink" Target="https://palliaweb.nl/projecten-nationaal-programma-palliatieve-zorg-ii/proactieve-palliatieve-zorg-voor-mensen-met-een-er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palliaweb.nl/projecten-nationaal-programma-palliatieve-zorg-ii/samendraads" TargetMode="External"/><Relationship Id="rId3" Type="http://schemas.openxmlformats.org/officeDocument/2006/relationships/hyperlink" Target="https://palliaweb.nl/projecten-nationaal-programma-palliatieve-zorg-ii/continuum-van-vertrouwen" TargetMode="External"/><Relationship Id="rId7" Type="http://schemas.openxmlformats.org/officeDocument/2006/relationships/hyperlink" Target="https://palliaweb.nl/projecten-nationaal-programma-palliatieve-zorg-ii/proactieve-zorgplanning-in-de-eerste-lijn-met-de-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palliaweb.nl/projecten-nationaal-programma-palliatieve-zorg-ii/mysupport-proactieve-zorgplanning-bij-dementie-doo" TargetMode="External"/><Relationship Id="rId5" Type="http://schemas.openxmlformats.org/officeDocument/2006/relationships/hyperlink" Target="https://palliaweb.nl/projecten-nationaal-programma-palliatieve-zorg-ii/leven-tot-het-einde-proeftuinen-gericht-op-verbete" TargetMode="External"/><Relationship Id="rId10" Type="http://schemas.openxmlformats.org/officeDocument/2006/relationships/hyperlink" Target="https://palliaweb.nl/projecten-nationaal-programma-palliatieve-zorg-ii/transmurale-inrichting-en-inzet-van-de-in-pz-gespe" TargetMode="External"/><Relationship Id="rId4" Type="http://schemas.openxmlformats.org/officeDocument/2006/relationships/hyperlink" Target="https://palliaweb.nl/projecten-nationaal-programma-palliatieve-zorg-ii/gps-gesprekken-over-psychosociale-behoeften,-intim" TargetMode="External"/><Relationship Id="rId9" Type="http://schemas.openxmlformats.org/officeDocument/2006/relationships/hyperlink" Target="https://palliaweb.nl/projecten-nationaal-programma-palliatieve-zorg-ii/zingeving-in-de-thuissituati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3895D38-82CB-F326-1469-1BF6C2CD5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1" y="701675"/>
            <a:ext cx="10801350" cy="449251"/>
          </a:xfrm>
        </p:spPr>
        <p:txBody>
          <a:bodyPr/>
          <a:lstStyle/>
          <a:p>
            <a:r>
              <a:rPr lang="nl-NL" sz="3200" dirty="0"/>
              <a:t>Kansrijke projecten</a:t>
            </a:r>
            <a:endParaRPr lang="en-US" sz="3200" dirty="0"/>
          </a:p>
        </p:txBody>
      </p:sp>
      <p:pic>
        <p:nvPicPr>
          <p:cNvPr id="5" name="Afbeelding 4" descr="Afbeelding met tekst, schermopname, Webpagina, Website&#10;&#10;Automatisch gegenereerde beschrijving">
            <a:extLst>
              <a:ext uri="{FF2B5EF4-FFF2-40B4-BE49-F238E27FC236}">
                <a16:creationId xmlns:a16="http://schemas.microsoft.com/office/drawing/2014/main" id="{2CD0FCB0-D9DD-B201-DBC7-DDF0CDF77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1" y="1353913"/>
            <a:ext cx="10800000" cy="4401000"/>
          </a:xfrm>
          <a:prstGeom prst="rect">
            <a:avLst/>
          </a:prstGeom>
          <a:noFill/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6D3DCA6-E5C8-FB11-FE54-3B7B02AC0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43683" y="6241062"/>
            <a:ext cx="652991" cy="12311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EAD46FD-55B7-4B35-9571-DF03CD73F6D9}" type="slidenum">
              <a:rPr lang="nl-NL" smtClean="0"/>
              <a:pPr>
                <a:spcAft>
                  <a:spcPts val="600"/>
                </a:spcAft>
              </a:pPr>
              <a:t>1</a:t>
            </a:fld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93D4F750-47FC-ED22-935D-797813FFE693}"/>
              </a:ext>
            </a:extLst>
          </p:cNvPr>
          <p:cNvSpPr txBox="1"/>
          <p:nvPr/>
        </p:nvSpPr>
        <p:spPr>
          <a:xfrm>
            <a:off x="704851" y="5871730"/>
            <a:ext cx="8153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Kijk voor een interactieve versie van deze praatplaat op </a:t>
            </a:r>
            <a:r>
              <a:rPr lang="nl-NL" dirty="0">
                <a:hlinkClick r:id="rId3"/>
              </a:rPr>
              <a:t>www.kkpz.nl</a:t>
            </a: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0079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B17851-CE26-BF1D-B651-70C9A6F86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83AD3889-350B-0149-46CF-560CB11AC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/>
              <a:t>Kansrijke projecten</a:t>
            </a:r>
          </a:p>
        </p:txBody>
      </p:sp>
      <p:pic>
        <p:nvPicPr>
          <p:cNvPr id="66" name="Graphic 65" descr="Bank check with solid fill">
            <a:extLst>
              <a:ext uri="{FF2B5EF4-FFF2-40B4-BE49-F238E27FC236}">
                <a16:creationId xmlns:a16="http://schemas.microsoft.com/office/drawing/2014/main" id="{DE5959FB-BB86-A7C7-03CF-D6E19A16DE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0780" y="5438650"/>
            <a:ext cx="324000" cy="323999"/>
          </a:xfrm>
          <a:prstGeom prst="rect">
            <a:avLst/>
          </a:prstGeom>
        </p:spPr>
      </p:pic>
      <p:pic>
        <p:nvPicPr>
          <p:cNvPr id="67" name="Graphic 66" descr="Speedometer Low with solid fill">
            <a:extLst>
              <a:ext uri="{FF2B5EF4-FFF2-40B4-BE49-F238E27FC236}">
                <a16:creationId xmlns:a16="http://schemas.microsoft.com/office/drawing/2014/main" id="{C91A5E0F-54AC-DA57-A24A-400F26DF80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757520" y="5960319"/>
            <a:ext cx="324000" cy="323999"/>
          </a:xfrm>
          <a:prstGeom prst="rect">
            <a:avLst/>
          </a:prstGeom>
        </p:spPr>
      </p:pic>
      <p:sp>
        <p:nvSpPr>
          <p:cNvPr id="68" name="pto_dtb_240313213233">
            <a:extLst>
              <a:ext uri="{FF2B5EF4-FFF2-40B4-BE49-F238E27FC236}">
                <a16:creationId xmlns:a16="http://schemas.microsoft.com/office/drawing/2014/main" id="{AB71E992-3133-CA46-CA28-4E0FA7910D4C}"/>
              </a:ext>
            </a:extLst>
          </p:cNvPr>
          <p:cNvSpPr txBox="1">
            <a:spLocks/>
          </p:cNvSpPr>
          <p:nvPr/>
        </p:nvSpPr>
        <p:spPr>
          <a:xfrm>
            <a:off x="1213193" y="5438797"/>
            <a:ext cx="1537278" cy="337070"/>
          </a:xfrm>
          <a:prstGeom prst="rect">
            <a:avLst/>
          </a:prstGeom>
          <a:solidFill>
            <a:srgbClr val="FFFFFF"/>
          </a:solidFill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09550" indent="-209550" algn="l" defTabSz="914400" rtl="0" eaLnBrk="1" latinLnBrk="0" hangingPunct="1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  <a:defRPr sz="14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81025" indent="-238125" algn="l" defTabSz="914400" rtl="0" eaLnBrk="1" latinLnBrk="0" hangingPunct="1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-"/>
              <a:defRPr sz="14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81075" indent="-2667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62075" indent="-25717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4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395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rgbClr val="95BAFF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Passende</a:t>
            </a: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rgbClr val="A9A097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rgbClr val="95BAFF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financiering</a:t>
            </a:r>
          </a:p>
        </p:txBody>
      </p:sp>
      <p:cxnSp>
        <p:nvCxnSpPr>
          <p:cNvPr id="69" name="Straight Connector 22">
            <a:extLst>
              <a:ext uri="{FF2B5EF4-FFF2-40B4-BE49-F238E27FC236}">
                <a16:creationId xmlns:a16="http://schemas.microsoft.com/office/drawing/2014/main" id="{0514158F-0D68-BC17-3132-00D3C43BB308}"/>
              </a:ext>
            </a:extLst>
          </p:cNvPr>
          <p:cNvCxnSpPr>
            <a:cxnSpLocks/>
          </p:cNvCxnSpPr>
          <p:nvPr/>
        </p:nvCxnSpPr>
        <p:spPr>
          <a:xfrm>
            <a:off x="700052" y="3781471"/>
            <a:ext cx="109728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31">
            <a:extLst>
              <a:ext uri="{FF2B5EF4-FFF2-40B4-BE49-F238E27FC236}">
                <a16:creationId xmlns:a16="http://schemas.microsoft.com/office/drawing/2014/main" id="{09C55088-C37C-F4D2-4299-AC57B91FDA1F}"/>
              </a:ext>
            </a:extLst>
          </p:cNvPr>
          <p:cNvCxnSpPr>
            <a:cxnSpLocks/>
          </p:cNvCxnSpPr>
          <p:nvPr/>
        </p:nvCxnSpPr>
        <p:spPr>
          <a:xfrm>
            <a:off x="700052" y="4303772"/>
            <a:ext cx="109728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32">
            <a:extLst>
              <a:ext uri="{FF2B5EF4-FFF2-40B4-BE49-F238E27FC236}">
                <a16:creationId xmlns:a16="http://schemas.microsoft.com/office/drawing/2014/main" id="{D5D68B58-00A7-A354-FFB1-CDA836235DA1}"/>
              </a:ext>
            </a:extLst>
          </p:cNvPr>
          <p:cNvCxnSpPr>
            <a:cxnSpLocks/>
          </p:cNvCxnSpPr>
          <p:nvPr/>
        </p:nvCxnSpPr>
        <p:spPr>
          <a:xfrm>
            <a:off x="700052" y="4825332"/>
            <a:ext cx="109728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33">
            <a:extLst>
              <a:ext uri="{FF2B5EF4-FFF2-40B4-BE49-F238E27FC236}">
                <a16:creationId xmlns:a16="http://schemas.microsoft.com/office/drawing/2014/main" id="{413EEFF5-10C0-5809-D64A-47E8B17BE0DB}"/>
              </a:ext>
            </a:extLst>
          </p:cNvPr>
          <p:cNvCxnSpPr>
            <a:cxnSpLocks/>
          </p:cNvCxnSpPr>
          <p:nvPr/>
        </p:nvCxnSpPr>
        <p:spPr>
          <a:xfrm>
            <a:off x="705132" y="5348150"/>
            <a:ext cx="109728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34">
            <a:extLst>
              <a:ext uri="{FF2B5EF4-FFF2-40B4-BE49-F238E27FC236}">
                <a16:creationId xmlns:a16="http://schemas.microsoft.com/office/drawing/2014/main" id="{7F05484B-9C92-576F-3234-82BD3477AC0B}"/>
              </a:ext>
            </a:extLst>
          </p:cNvPr>
          <p:cNvCxnSpPr>
            <a:cxnSpLocks/>
          </p:cNvCxnSpPr>
          <p:nvPr/>
        </p:nvCxnSpPr>
        <p:spPr>
          <a:xfrm>
            <a:off x="700052" y="5870898"/>
            <a:ext cx="109728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35">
            <a:extLst>
              <a:ext uri="{FF2B5EF4-FFF2-40B4-BE49-F238E27FC236}">
                <a16:creationId xmlns:a16="http://schemas.microsoft.com/office/drawing/2014/main" id="{41C48A8E-DF40-D9DB-E700-B5F723C28547}"/>
              </a:ext>
            </a:extLst>
          </p:cNvPr>
          <p:cNvSpPr/>
          <p:nvPr/>
        </p:nvSpPr>
        <p:spPr>
          <a:xfrm>
            <a:off x="2787931" y="2844316"/>
            <a:ext cx="2072022" cy="403746"/>
          </a:xfrm>
          <a:prstGeom prst="rect">
            <a:avLst/>
          </a:prstGeom>
          <a:solidFill>
            <a:srgbClr val="D2E1FF"/>
          </a:solidFill>
          <a:ln w="19050">
            <a:noFill/>
          </a:ln>
        </p:spPr>
        <p:txBody>
          <a:bodyPr lIns="38100" tIns="38100" rIns="38100" bIns="3810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>
                <a:ln>
                  <a:noFill/>
                </a:ln>
                <a:solidFill>
                  <a:srgbClr val="173395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Markering</a:t>
            </a:r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173395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75" name="Rectangle 36">
            <a:extLst>
              <a:ext uri="{FF2B5EF4-FFF2-40B4-BE49-F238E27FC236}">
                <a16:creationId xmlns:a16="http://schemas.microsoft.com/office/drawing/2014/main" id="{F7E9757C-5193-5C64-4769-7BFC359CB187}"/>
              </a:ext>
            </a:extLst>
          </p:cNvPr>
          <p:cNvSpPr/>
          <p:nvPr/>
        </p:nvSpPr>
        <p:spPr>
          <a:xfrm>
            <a:off x="5077004" y="2844316"/>
            <a:ext cx="2072022" cy="403746"/>
          </a:xfrm>
          <a:prstGeom prst="rect">
            <a:avLst/>
          </a:prstGeom>
          <a:solidFill>
            <a:srgbClr val="D2E1FF"/>
          </a:solidFill>
          <a:ln w="19050">
            <a:noFill/>
          </a:ln>
        </p:spPr>
        <p:txBody>
          <a:bodyPr lIns="38100" tIns="38100" rIns="38100" bIns="3810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>
                <a:ln>
                  <a:noFill/>
                </a:ln>
                <a:solidFill>
                  <a:srgbClr val="173395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Proactieve zorgplanning</a:t>
            </a:r>
          </a:p>
        </p:txBody>
      </p:sp>
      <p:sp>
        <p:nvSpPr>
          <p:cNvPr id="76" name="Rectangle 37">
            <a:extLst>
              <a:ext uri="{FF2B5EF4-FFF2-40B4-BE49-F238E27FC236}">
                <a16:creationId xmlns:a16="http://schemas.microsoft.com/office/drawing/2014/main" id="{8A4863B3-2F92-9734-3812-80E3CCAC9E60}"/>
              </a:ext>
            </a:extLst>
          </p:cNvPr>
          <p:cNvSpPr/>
          <p:nvPr/>
        </p:nvSpPr>
        <p:spPr>
          <a:xfrm>
            <a:off x="7329864" y="2844316"/>
            <a:ext cx="2072022" cy="403746"/>
          </a:xfrm>
          <a:prstGeom prst="rect">
            <a:avLst/>
          </a:prstGeom>
          <a:solidFill>
            <a:srgbClr val="D2E1FF"/>
          </a:solidFill>
          <a:ln w="19050">
            <a:noFill/>
          </a:ln>
        </p:spPr>
        <p:txBody>
          <a:bodyPr lIns="38100" tIns="38100" rIns="38100" bIns="3810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173395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Transmurale coördinatie en continuïteit van zorg</a:t>
            </a:r>
          </a:p>
        </p:txBody>
      </p:sp>
      <p:sp>
        <p:nvSpPr>
          <p:cNvPr id="77" name="Rectangle 38">
            <a:extLst>
              <a:ext uri="{FF2B5EF4-FFF2-40B4-BE49-F238E27FC236}">
                <a16:creationId xmlns:a16="http://schemas.microsoft.com/office/drawing/2014/main" id="{70174B8A-7E90-1D63-7722-FF2B9DC78C20}"/>
              </a:ext>
            </a:extLst>
          </p:cNvPr>
          <p:cNvSpPr/>
          <p:nvPr/>
        </p:nvSpPr>
        <p:spPr>
          <a:xfrm>
            <a:off x="9582724" y="2844316"/>
            <a:ext cx="2072022" cy="403746"/>
          </a:xfrm>
          <a:prstGeom prst="rect">
            <a:avLst/>
          </a:prstGeom>
          <a:solidFill>
            <a:srgbClr val="D2E1FF"/>
          </a:solidFill>
          <a:ln w="19050">
            <a:noFill/>
          </a:ln>
        </p:spPr>
        <p:txBody>
          <a:bodyPr lIns="38100" tIns="38100" rIns="38100" bIns="3810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>
                <a:ln>
                  <a:noFill/>
                </a:ln>
                <a:solidFill>
                  <a:srgbClr val="173395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Ondersteuning complexe casuïstiek</a:t>
            </a:r>
          </a:p>
        </p:txBody>
      </p:sp>
      <p:sp>
        <p:nvSpPr>
          <p:cNvPr id="78" name="pto_dtb_240313213233">
            <a:extLst>
              <a:ext uri="{FF2B5EF4-FFF2-40B4-BE49-F238E27FC236}">
                <a16:creationId xmlns:a16="http://schemas.microsoft.com/office/drawing/2014/main" id="{2FE1A9DF-31F3-A135-3E20-D10D8D6E58D6}"/>
              </a:ext>
            </a:extLst>
          </p:cNvPr>
          <p:cNvSpPr txBox="1">
            <a:spLocks/>
          </p:cNvSpPr>
          <p:nvPr/>
        </p:nvSpPr>
        <p:spPr>
          <a:xfrm>
            <a:off x="1213193" y="5960319"/>
            <a:ext cx="1684753" cy="337070"/>
          </a:xfrm>
          <a:prstGeom prst="rect">
            <a:avLst/>
          </a:prstGeom>
          <a:solidFill>
            <a:srgbClr val="FFFFFF"/>
          </a:solidFill>
        </p:spPr>
        <p:txBody>
          <a:bodyPr vert="horz" lIns="0" tIns="0" rIns="0" bIns="0" rtlCol="0" anchor="ctr">
            <a:noAutofit/>
          </a:bodyPr>
          <a:lstStyle>
            <a:defPPr>
              <a:defRPr lang="nl-NL"/>
            </a:defPPr>
            <a:lvl1pPr indent="0">
              <a:spcBef>
                <a:spcPts val="0"/>
              </a:spcBef>
              <a:buFont typeface="Arial" pitchFamily="34" charset="0"/>
              <a:buNone/>
              <a:defRPr sz="1400" b="1">
                <a:latin typeface="Arial" pitchFamily="34" charset="0"/>
                <a:cs typeface="Arial" pitchFamily="34" charset="0"/>
              </a:defRPr>
            </a:lvl1pPr>
            <a:lvl2pPr marL="0" lvl="1" indent="0">
              <a:spcBef>
                <a:spcPts val="0"/>
              </a:spcBef>
              <a:buClr>
                <a:schemeClr val="tx1"/>
              </a:buClr>
              <a:buFont typeface="Arial" pitchFamily="34" charset="0"/>
              <a:buNone/>
              <a:defRPr sz="1400" b="1">
                <a:solidFill>
                  <a:schemeClr val="tx2"/>
                </a:solidFill>
                <a:latin typeface="Lato" panose="020F0502020204030203" pitchFamily="34" charset="0"/>
                <a:cs typeface="Arial" pitchFamily="34" charset="0"/>
              </a:defRPr>
            </a:lvl2pPr>
            <a:lvl3pPr marL="581025" indent="-238125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-"/>
              <a:defRPr sz="1400" b="0">
                <a:latin typeface="Arial" pitchFamily="34" charset="0"/>
                <a:cs typeface="Arial" pitchFamily="34" charset="0"/>
              </a:defRPr>
            </a:lvl3pPr>
            <a:lvl4pPr marL="981075" indent="-266700">
              <a:spcBef>
                <a:spcPts val="0"/>
              </a:spcBef>
              <a:buFont typeface="Arial" pitchFamily="34" charset="0"/>
              <a:buChar char="•"/>
              <a:defRPr sz="1400" b="0">
                <a:latin typeface="Arial" pitchFamily="34" charset="0"/>
                <a:cs typeface="Arial" pitchFamily="34" charset="0"/>
              </a:defRPr>
            </a:lvl4pPr>
            <a:lvl5pPr marL="1362075" indent="-257175">
              <a:spcBef>
                <a:spcPts val="0"/>
              </a:spcBef>
              <a:buFont typeface="Arial" pitchFamily="34" charset="0"/>
              <a:buChar char="-"/>
              <a:defRPr sz="1400" b="0"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395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rgbClr val="95BAFF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Spiegel-</a:t>
            </a: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rgbClr val="A9A097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rgbClr val="95BAFF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en</a:t>
            </a: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rgbClr val="A9A097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rgbClr val="95BAFF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sturingsinformatie</a:t>
            </a:r>
          </a:p>
        </p:txBody>
      </p:sp>
      <p:sp>
        <p:nvSpPr>
          <p:cNvPr id="79" name="pto_hdr_frz_l480t896w8640h390x">
            <a:extLst>
              <a:ext uri="{FF2B5EF4-FFF2-40B4-BE49-F238E27FC236}">
                <a16:creationId xmlns:a16="http://schemas.microsoft.com/office/drawing/2014/main" id="{6B4D02F4-4030-0B0D-E039-F23FCAE0D35A}"/>
              </a:ext>
            </a:extLst>
          </p:cNvPr>
          <p:cNvSpPr/>
          <p:nvPr/>
        </p:nvSpPr>
        <p:spPr>
          <a:xfrm>
            <a:off x="704851" y="1961036"/>
            <a:ext cx="10972800" cy="495300"/>
          </a:xfrm>
          <a:prstGeom prst="rect">
            <a:avLst/>
          </a:prstGeom>
          <a:gradFill flip="none" rotWithShape="1">
            <a:gsLst>
              <a:gs pos="97000">
                <a:srgbClr val="FFFFFF">
                  <a:alpha val="0"/>
                </a:srgbClr>
              </a:gs>
              <a:gs pos="98000">
                <a:srgbClr val="000000"/>
              </a:gs>
            </a:gsLst>
            <a:lin ang="5400000" scaled="1"/>
            <a:tileRect/>
          </a:gradFill>
        </p:spPr>
        <p:txBody>
          <a:bodyPr wrap="square" lIns="0" tIns="0" rIns="0" bIns="7620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>
                <a:ln>
                  <a:noFill/>
                </a:ln>
                <a:solidFill>
                  <a:srgbClr val="173395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Integrale aanpak langs zes actielijnen</a:t>
            </a:r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173395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grpSp>
        <p:nvGrpSpPr>
          <p:cNvPr id="80" name="Group 121">
            <a:extLst>
              <a:ext uri="{FF2B5EF4-FFF2-40B4-BE49-F238E27FC236}">
                <a16:creationId xmlns:a16="http://schemas.microsoft.com/office/drawing/2014/main" id="{3914EDD5-7EED-AD80-DF8A-4717C561005F}"/>
              </a:ext>
            </a:extLst>
          </p:cNvPr>
          <p:cNvGrpSpPr/>
          <p:nvPr/>
        </p:nvGrpSpPr>
        <p:grpSpPr>
          <a:xfrm>
            <a:off x="757520" y="3351982"/>
            <a:ext cx="10667772" cy="337244"/>
            <a:chOff x="665528" y="3571792"/>
            <a:chExt cx="10667772" cy="337244"/>
          </a:xfrm>
        </p:grpSpPr>
        <p:pic>
          <p:nvPicPr>
            <p:cNvPr id="81" name="Graphic 80" descr="Board Of Directors with solid fill">
              <a:extLst>
                <a:ext uri="{FF2B5EF4-FFF2-40B4-BE49-F238E27FC236}">
                  <a16:creationId xmlns:a16="http://schemas.microsoft.com/office/drawing/2014/main" id="{B19E4F3B-2498-753C-C267-224C4E38BA0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65528" y="3571792"/>
              <a:ext cx="324000" cy="323999"/>
            </a:xfrm>
            <a:prstGeom prst="rect">
              <a:avLst/>
            </a:prstGeom>
          </p:spPr>
        </p:pic>
        <p:sp>
          <p:nvSpPr>
            <p:cNvPr id="82" name="pto_dtb_240313213233">
              <a:extLst>
                <a:ext uri="{FF2B5EF4-FFF2-40B4-BE49-F238E27FC236}">
                  <a16:creationId xmlns:a16="http://schemas.microsoft.com/office/drawing/2014/main" id="{6F952EDD-74D9-E338-A585-B518DB3CEAA3}"/>
                </a:ext>
              </a:extLst>
            </p:cNvPr>
            <p:cNvSpPr txBox="1">
              <a:spLocks/>
            </p:cNvSpPr>
            <p:nvPr/>
          </p:nvSpPr>
          <p:spPr>
            <a:xfrm>
              <a:off x="1117941" y="3571966"/>
              <a:ext cx="1537278" cy="337070"/>
            </a:xfrm>
            <a:prstGeom prst="rect">
              <a:avLst/>
            </a:prstGeom>
            <a:solidFill>
              <a:srgbClr val="FFFFFF"/>
            </a:solidFill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spcBef>
                  <a:spcPts val="0"/>
                </a:spcBef>
                <a:buFont typeface="Arial" pitchFamily="34" charset="0"/>
                <a:buNone/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209550" indent="-209550" algn="l" defTabSz="914400" rtl="0" eaLnBrk="1" latinLnBrk="0" hangingPunct="1">
                <a:spcBef>
                  <a:spcPts val="0"/>
                </a:spcBef>
                <a:buClr>
                  <a:schemeClr val="tx1"/>
                </a:buClr>
                <a:buFont typeface="Arial" pitchFamily="34" charset="0"/>
                <a:buChar char="•"/>
                <a:defRPr sz="1400" b="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581025" indent="-238125" algn="l" defTabSz="914400" rtl="0" eaLnBrk="1" latinLnBrk="0" hangingPunct="1">
                <a:spcBef>
                  <a:spcPts val="0"/>
                </a:spcBef>
                <a:buClr>
                  <a:schemeClr val="tx1"/>
                </a:buClr>
                <a:buFont typeface="Arial" pitchFamily="34" charset="0"/>
                <a:buChar char="-"/>
                <a:defRPr sz="1400" b="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981075" indent="-266700" algn="l" defTabSz="914400" rtl="0" eaLnBrk="1" latinLnBrk="0" hangingPunct="1">
                <a:spcBef>
                  <a:spcPts val="0"/>
                </a:spcBef>
                <a:buFont typeface="Arial" pitchFamily="34" charset="0"/>
                <a:buChar char="•"/>
                <a:defRPr sz="1400" b="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362075" indent="-257175" algn="l" defTabSz="914400" rtl="0" eaLnBrk="1" latinLnBrk="0" hangingPunct="1">
                <a:spcBef>
                  <a:spcPts val="0"/>
                </a:spcBef>
                <a:buFont typeface="Arial" pitchFamily="34" charset="0"/>
                <a:buChar char="-"/>
                <a:defRPr sz="1400" b="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73395"/>
                </a:buClr>
                <a:buSzTx/>
                <a:buFont typeface="Arial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95BAFF"/>
                  </a:solidFill>
                  <a:effectLst/>
                  <a:uLnTx/>
                  <a:uFillTx/>
                  <a:latin typeface="Poppins" panose="00000500000000000000" pitchFamily="2" charset="0"/>
                  <a:ea typeface="+mn-ea"/>
                  <a:cs typeface="Poppins" panose="00000500000000000000" pitchFamily="2" charset="0"/>
                </a:rPr>
                <a:t>Afspraken op alle</a:t>
              </a:r>
              <a:r>
                <a:rPr kumimoji="0" lang="nl-NL" sz="1200" b="0" i="0" u="none" strike="noStrike" kern="1200" cap="none" spc="0" normalizeH="0" baseline="30000" noProof="0">
                  <a:ln>
                    <a:noFill/>
                  </a:ln>
                  <a:solidFill>
                    <a:srgbClr val="95BAFF"/>
                  </a:solidFill>
                  <a:effectLst/>
                  <a:uLnTx/>
                  <a:uFillTx/>
                  <a:latin typeface="Poppins" panose="00000500000000000000" pitchFamily="2" charset="0"/>
                  <a:ea typeface="+mn-ea"/>
                  <a:cs typeface="Poppins" panose="00000500000000000000" pitchFamily="2" charset="0"/>
                </a:rPr>
                <a:t>1</a:t>
              </a: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95BAFF"/>
                  </a:solidFill>
                  <a:effectLst/>
                  <a:uLnTx/>
                  <a:uFillTx/>
                  <a:latin typeface="Poppins" panose="00000500000000000000" pitchFamily="2" charset="0"/>
                  <a:ea typeface="+mn-ea"/>
                  <a:cs typeface="Poppins" panose="00000500000000000000" pitchFamily="2" charset="0"/>
                </a:rPr>
                <a:t> niveaus</a:t>
              </a:r>
            </a:p>
          </p:txBody>
        </p:sp>
        <p:grpSp>
          <p:nvGrpSpPr>
            <p:cNvPr id="83" name="Group 48">
              <a:extLst>
                <a:ext uri="{FF2B5EF4-FFF2-40B4-BE49-F238E27FC236}">
                  <a16:creationId xmlns:a16="http://schemas.microsoft.com/office/drawing/2014/main" id="{52ADDDFB-7BD8-774B-4517-9AC654332FBC}"/>
                </a:ext>
              </a:extLst>
            </p:cNvPr>
            <p:cNvGrpSpPr/>
            <p:nvPr/>
          </p:nvGrpSpPr>
          <p:grpSpPr>
            <a:xfrm>
              <a:off x="2817708" y="3688969"/>
              <a:ext cx="8515592" cy="176928"/>
              <a:chOff x="2836057" y="2745927"/>
              <a:chExt cx="8515592" cy="176928"/>
            </a:xfrm>
          </p:grpSpPr>
          <p:sp>
            <p:nvSpPr>
              <p:cNvPr id="84" name="Diamond 49">
                <a:extLst>
                  <a:ext uri="{FF2B5EF4-FFF2-40B4-BE49-F238E27FC236}">
                    <a16:creationId xmlns:a16="http://schemas.microsoft.com/office/drawing/2014/main" id="{4F791E2F-F275-925C-DD20-70EC52318924}"/>
                  </a:ext>
                </a:extLst>
              </p:cNvPr>
              <p:cNvSpPr/>
              <p:nvPr/>
            </p:nvSpPr>
            <p:spPr>
              <a:xfrm>
                <a:off x="2836057" y="2745927"/>
                <a:ext cx="176928" cy="176928"/>
              </a:xfrm>
              <a:prstGeom prst="diamond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txBody>
              <a:bodyPr wrap="square" lIns="0" tIns="0" rIns="0" bIns="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92" b="0" i="0" u="none" strike="noStrike" kern="1200" cap="none" spc="0" normalizeH="0" baseline="0" noProof="0">
                  <a:ln>
                    <a:noFill/>
                  </a:ln>
                  <a:solidFill>
                    <a:srgbClr val="95BAFF"/>
                  </a:solidFill>
                  <a:effectLst/>
                  <a:uLnTx/>
                  <a:uFillTx/>
                  <a:latin typeface="Poppins"/>
                  <a:ea typeface="+mn-ea"/>
                  <a:cs typeface="+mn-cs"/>
                </a:endParaRPr>
              </a:p>
            </p:txBody>
          </p:sp>
          <p:sp>
            <p:nvSpPr>
              <p:cNvPr id="85" name="Diamond 50">
                <a:extLst>
                  <a:ext uri="{FF2B5EF4-FFF2-40B4-BE49-F238E27FC236}">
                    <a16:creationId xmlns:a16="http://schemas.microsoft.com/office/drawing/2014/main" id="{77DDA569-C10A-CD6F-1E73-78C6231FDCBD}"/>
                  </a:ext>
                </a:extLst>
              </p:cNvPr>
              <p:cNvSpPr/>
              <p:nvPr/>
            </p:nvSpPr>
            <p:spPr>
              <a:xfrm>
                <a:off x="11174721" y="2745927"/>
                <a:ext cx="176928" cy="176928"/>
              </a:xfrm>
              <a:prstGeom prst="diamond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txBody>
              <a:bodyPr wrap="square" lIns="0" tIns="0" rIns="0" bIns="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92" b="0" i="0" u="none" strike="noStrike" kern="1200" cap="none" spc="0" normalizeH="0" baseline="0" noProof="0">
                  <a:ln>
                    <a:noFill/>
                  </a:ln>
                  <a:solidFill>
                    <a:srgbClr val="95BAFF"/>
                  </a:solidFill>
                  <a:effectLst/>
                  <a:uLnTx/>
                  <a:uFillTx/>
                  <a:latin typeface="Poppins"/>
                  <a:ea typeface="+mn-ea"/>
                  <a:cs typeface="+mn-cs"/>
                </a:endParaRPr>
              </a:p>
            </p:txBody>
          </p:sp>
          <p:cxnSp>
            <p:nvCxnSpPr>
              <p:cNvPr id="86" name="Straight Connector 51">
                <a:extLst>
                  <a:ext uri="{FF2B5EF4-FFF2-40B4-BE49-F238E27FC236}">
                    <a16:creationId xmlns:a16="http://schemas.microsoft.com/office/drawing/2014/main" id="{CC777750-F9C2-1C73-BC5B-79D53E1D85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43225" y="2834391"/>
                <a:ext cx="8266999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7" name="Group 125">
            <a:extLst>
              <a:ext uri="{FF2B5EF4-FFF2-40B4-BE49-F238E27FC236}">
                <a16:creationId xmlns:a16="http://schemas.microsoft.com/office/drawing/2014/main" id="{E47FCBE4-75B0-C089-966E-0CDCF593E10E}"/>
              </a:ext>
            </a:extLst>
          </p:cNvPr>
          <p:cNvGrpSpPr/>
          <p:nvPr/>
        </p:nvGrpSpPr>
        <p:grpSpPr>
          <a:xfrm>
            <a:off x="760780" y="4917577"/>
            <a:ext cx="10667772" cy="338326"/>
            <a:chOff x="665528" y="4093459"/>
            <a:chExt cx="10667772" cy="338326"/>
          </a:xfrm>
        </p:grpSpPr>
        <p:pic>
          <p:nvPicPr>
            <p:cNvPr id="88" name="Graphic 87" descr="Network with solid fill">
              <a:extLst>
                <a:ext uri="{FF2B5EF4-FFF2-40B4-BE49-F238E27FC236}">
                  <a16:creationId xmlns:a16="http://schemas.microsoft.com/office/drawing/2014/main" id="{51D5F6E5-67A2-D199-99D7-0EA144D2C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65528" y="4093459"/>
              <a:ext cx="324000" cy="323999"/>
            </a:xfrm>
            <a:prstGeom prst="rect">
              <a:avLst/>
            </a:prstGeom>
          </p:spPr>
        </p:pic>
        <p:sp>
          <p:nvSpPr>
            <p:cNvPr id="89" name="pto_dtb_240313213233">
              <a:extLst>
                <a:ext uri="{FF2B5EF4-FFF2-40B4-BE49-F238E27FC236}">
                  <a16:creationId xmlns:a16="http://schemas.microsoft.com/office/drawing/2014/main" id="{32186572-DEB4-9A62-A701-DA759781D31E}"/>
                </a:ext>
              </a:extLst>
            </p:cNvPr>
            <p:cNvSpPr txBox="1">
              <a:spLocks/>
            </p:cNvSpPr>
            <p:nvPr/>
          </p:nvSpPr>
          <p:spPr>
            <a:xfrm>
              <a:off x="1117941" y="4094715"/>
              <a:ext cx="1537278" cy="337070"/>
            </a:xfrm>
            <a:prstGeom prst="rect">
              <a:avLst/>
            </a:prstGeom>
            <a:solidFill>
              <a:srgbClr val="FFFFFF"/>
            </a:solidFill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spcBef>
                  <a:spcPts val="0"/>
                </a:spcBef>
                <a:buFont typeface="Arial" pitchFamily="34" charset="0"/>
                <a:buNone/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209550" indent="-209550" algn="l" defTabSz="914400" rtl="0" eaLnBrk="1" latinLnBrk="0" hangingPunct="1">
                <a:spcBef>
                  <a:spcPts val="0"/>
                </a:spcBef>
                <a:buClr>
                  <a:schemeClr val="tx1"/>
                </a:buClr>
                <a:buFont typeface="Arial" pitchFamily="34" charset="0"/>
                <a:buChar char="•"/>
                <a:defRPr sz="1400" b="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581025" indent="-238125" algn="l" defTabSz="914400" rtl="0" eaLnBrk="1" latinLnBrk="0" hangingPunct="1">
                <a:spcBef>
                  <a:spcPts val="0"/>
                </a:spcBef>
                <a:buClr>
                  <a:schemeClr val="tx1"/>
                </a:buClr>
                <a:buFont typeface="Arial" pitchFamily="34" charset="0"/>
                <a:buChar char="-"/>
                <a:defRPr sz="1400" b="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981075" indent="-266700" algn="l" defTabSz="914400" rtl="0" eaLnBrk="1" latinLnBrk="0" hangingPunct="1">
                <a:spcBef>
                  <a:spcPts val="0"/>
                </a:spcBef>
                <a:buFont typeface="Arial" pitchFamily="34" charset="0"/>
                <a:buChar char="•"/>
                <a:defRPr sz="1400" b="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362075" indent="-257175" algn="l" defTabSz="914400" rtl="0" eaLnBrk="1" latinLnBrk="0" hangingPunct="1">
                <a:spcBef>
                  <a:spcPts val="0"/>
                </a:spcBef>
                <a:buFont typeface="Arial" pitchFamily="34" charset="0"/>
                <a:buChar char="-"/>
                <a:defRPr sz="1400" b="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73395"/>
                </a:buClr>
                <a:buSzTx/>
                <a:buFont typeface="Arial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95BAFF"/>
                  </a:solidFill>
                  <a:effectLst/>
                  <a:uLnTx/>
                  <a:uFillTx/>
                  <a:latin typeface="Poppins" panose="00000500000000000000" pitchFamily="2" charset="0"/>
                  <a:ea typeface="+mn-ea"/>
                  <a:cs typeface="Poppins" panose="00000500000000000000" pitchFamily="2" charset="0"/>
                </a:rPr>
                <a:t>Digitale</a:t>
              </a: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A9A097"/>
                  </a:solidFill>
                  <a:effectLst/>
                  <a:uLnTx/>
                  <a:uFillTx/>
                  <a:latin typeface="Poppins" panose="00000500000000000000" pitchFamily="2" charset="0"/>
                  <a:ea typeface="+mn-ea"/>
                  <a:cs typeface="Poppins" panose="00000500000000000000" pitchFamily="2" charset="0"/>
                </a:rPr>
                <a:t> </a:t>
              </a: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95BAFF"/>
                  </a:solidFill>
                  <a:effectLst/>
                  <a:uLnTx/>
                  <a:uFillTx/>
                  <a:latin typeface="Poppins" panose="00000500000000000000" pitchFamily="2" charset="0"/>
                  <a:ea typeface="+mn-ea"/>
                  <a:cs typeface="Poppins" panose="00000500000000000000" pitchFamily="2" charset="0"/>
                </a:rPr>
                <a:t>ondersteuning</a:t>
              </a:r>
            </a:p>
          </p:txBody>
        </p:sp>
        <p:grpSp>
          <p:nvGrpSpPr>
            <p:cNvPr id="90" name="Group 56">
              <a:extLst>
                <a:ext uri="{FF2B5EF4-FFF2-40B4-BE49-F238E27FC236}">
                  <a16:creationId xmlns:a16="http://schemas.microsoft.com/office/drawing/2014/main" id="{8E1F63E9-E665-4CE1-E97F-0F4111DF6A51}"/>
                </a:ext>
              </a:extLst>
            </p:cNvPr>
            <p:cNvGrpSpPr/>
            <p:nvPr/>
          </p:nvGrpSpPr>
          <p:grpSpPr>
            <a:xfrm>
              <a:off x="2817708" y="4174786"/>
              <a:ext cx="8515592" cy="176928"/>
              <a:chOff x="2836057" y="2745927"/>
              <a:chExt cx="8515592" cy="176928"/>
            </a:xfrm>
          </p:grpSpPr>
          <p:sp>
            <p:nvSpPr>
              <p:cNvPr id="91" name="Diamond 57">
                <a:extLst>
                  <a:ext uri="{FF2B5EF4-FFF2-40B4-BE49-F238E27FC236}">
                    <a16:creationId xmlns:a16="http://schemas.microsoft.com/office/drawing/2014/main" id="{D8CD4BBA-F4BA-819B-B07E-5529E69B7C2E}"/>
                  </a:ext>
                </a:extLst>
              </p:cNvPr>
              <p:cNvSpPr/>
              <p:nvPr/>
            </p:nvSpPr>
            <p:spPr>
              <a:xfrm>
                <a:off x="2836057" y="2745927"/>
                <a:ext cx="176928" cy="176928"/>
              </a:xfrm>
              <a:prstGeom prst="diamond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txBody>
              <a:bodyPr wrap="square" lIns="0" tIns="0" rIns="0" bIns="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92" b="0" i="0" u="none" strike="noStrike" kern="1200" cap="none" spc="0" normalizeH="0" baseline="0" noProof="0">
                  <a:ln>
                    <a:noFill/>
                  </a:ln>
                  <a:solidFill>
                    <a:srgbClr val="173395"/>
                  </a:solidFill>
                  <a:effectLst/>
                  <a:uLnTx/>
                  <a:uFillTx/>
                  <a:latin typeface="Poppins"/>
                  <a:ea typeface="+mn-ea"/>
                  <a:cs typeface="+mn-cs"/>
                </a:endParaRPr>
              </a:p>
            </p:txBody>
          </p:sp>
          <p:sp>
            <p:nvSpPr>
              <p:cNvPr id="92" name="Diamond 58">
                <a:extLst>
                  <a:ext uri="{FF2B5EF4-FFF2-40B4-BE49-F238E27FC236}">
                    <a16:creationId xmlns:a16="http://schemas.microsoft.com/office/drawing/2014/main" id="{4A300679-11EF-FF7B-3D93-C702C067E40A}"/>
                  </a:ext>
                </a:extLst>
              </p:cNvPr>
              <p:cNvSpPr/>
              <p:nvPr/>
            </p:nvSpPr>
            <p:spPr>
              <a:xfrm>
                <a:off x="11174721" y="2745927"/>
                <a:ext cx="176928" cy="176928"/>
              </a:xfrm>
              <a:prstGeom prst="diamond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txBody>
              <a:bodyPr wrap="square" lIns="0" tIns="0" rIns="0" bIns="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92" b="0" i="0" u="none" strike="noStrike" kern="1200" cap="none" spc="0" normalizeH="0" baseline="0" noProof="0">
                  <a:ln>
                    <a:noFill/>
                  </a:ln>
                  <a:solidFill>
                    <a:srgbClr val="173395"/>
                  </a:solidFill>
                  <a:effectLst/>
                  <a:uLnTx/>
                  <a:uFillTx/>
                  <a:latin typeface="Poppins"/>
                  <a:ea typeface="+mn-ea"/>
                  <a:cs typeface="+mn-cs"/>
                </a:endParaRPr>
              </a:p>
            </p:txBody>
          </p:sp>
          <p:cxnSp>
            <p:nvCxnSpPr>
              <p:cNvPr id="93" name="Straight Connector 59">
                <a:extLst>
                  <a:ext uri="{FF2B5EF4-FFF2-40B4-BE49-F238E27FC236}">
                    <a16:creationId xmlns:a16="http://schemas.microsoft.com/office/drawing/2014/main" id="{0CA95663-3823-046F-4CBD-ED21F39FFA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43225" y="2834391"/>
                <a:ext cx="8266999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4" name="Group 60">
            <a:extLst>
              <a:ext uri="{FF2B5EF4-FFF2-40B4-BE49-F238E27FC236}">
                <a16:creationId xmlns:a16="http://schemas.microsoft.com/office/drawing/2014/main" id="{913B6C0F-B49D-345F-D859-714F0B762DC7}"/>
              </a:ext>
            </a:extLst>
          </p:cNvPr>
          <p:cNvGrpSpPr/>
          <p:nvPr/>
        </p:nvGrpSpPr>
        <p:grpSpPr>
          <a:xfrm>
            <a:off x="5332310" y="5515182"/>
            <a:ext cx="6096242" cy="176928"/>
            <a:chOff x="5255407" y="2745927"/>
            <a:chExt cx="6096242" cy="176928"/>
          </a:xfrm>
        </p:grpSpPr>
        <p:sp>
          <p:nvSpPr>
            <p:cNvPr id="95" name="Diamond 61">
              <a:extLst>
                <a:ext uri="{FF2B5EF4-FFF2-40B4-BE49-F238E27FC236}">
                  <a16:creationId xmlns:a16="http://schemas.microsoft.com/office/drawing/2014/main" id="{D629BA46-37B7-7041-A30E-4051DB6AD4B7}"/>
                </a:ext>
              </a:extLst>
            </p:cNvPr>
            <p:cNvSpPr/>
            <p:nvPr/>
          </p:nvSpPr>
          <p:spPr>
            <a:xfrm>
              <a:off x="5255407" y="2745927"/>
              <a:ext cx="176928" cy="176928"/>
            </a:xfrm>
            <a:prstGeom prst="diamond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92" b="0" i="0" u="none" strike="noStrike" kern="1200" cap="none" spc="0" normalizeH="0" baseline="0" noProof="0">
                <a:ln>
                  <a:noFill/>
                </a:ln>
                <a:solidFill>
                  <a:srgbClr val="173395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96" name="Diamond 62">
              <a:extLst>
                <a:ext uri="{FF2B5EF4-FFF2-40B4-BE49-F238E27FC236}">
                  <a16:creationId xmlns:a16="http://schemas.microsoft.com/office/drawing/2014/main" id="{0C2A8BCD-A43F-8BF3-932A-BDE4A3368FD6}"/>
                </a:ext>
              </a:extLst>
            </p:cNvPr>
            <p:cNvSpPr/>
            <p:nvPr/>
          </p:nvSpPr>
          <p:spPr>
            <a:xfrm>
              <a:off x="11174721" y="2745927"/>
              <a:ext cx="176928" cy="176928"/>
            </a:xfrm>
            <a:prstGeom prst="diamond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92" b="0" i="0" u="none" strike="noStrike" kern="1200" cap="none" spc="0" normalizeH="0" baseline="0" noProof="0">
                <a:ln>
                  <a:noFill/>
                </a:ln>
                <a:solidFill>
                  <a:srgbClr val="173395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cxnSp>
          <p:nvCxnSpPr>
            <p:cNvPr id="97" name="Straight Connector 63">
              <a:extLst>
                <a:ext uri="{FF2B5EF4-FFF2-40B4-BE49-F238E27FC236}">
                  <a16:creationId xmlns:a16="http://schemas.microsoft.com/office/drawing/2014/main" id="{9BF74482-7752-338F-B25F-33CB3F33498B}"/>
                </a:ext>
              </a:extLst>
            </p:cNvPr>
            <p:cNvCxnSpPr>
              <a:cxnSpLocks/>
            </p:cNvCxnSpPr>
            <p:nvPr/>
          </p:nvCxnSpPr>
          <p:spPr>
            <a:xfrm>
              <a:off x="5345999" y="2834391"/>
              <a:ext cx="5864225" cy="0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70">
            <a:extLst>
              <a:ext uri="{FF2B5EF4-FFF2-40B4-BE49-F238E27FC236}">
                <a16:creationId xmlns:a16="http://schemas.microsoft.com/office/drawing/2014/main" id="{03112653-6DD2-88A1-C2FD-993711FBBE5F}"/>
              </a:ext>
            </a:extLst>
          </p:cNvPr>
          <p:cNvGrpSpPr/>
          <p:nvPr/>
        </p:nvGrpSpPr>
        <p:grpSpPr>
          <a:xfrm>
            <a:off x="2912960" y="6087738"/>
            <a:ext cx="8515592" cy="176928"/>
            <a:chOff x="2836057" y="2745927"/>
            <a:chExt cx="8515592" cy="176928"/>
          </a:xfrm>
        </p:grpSpPr>
        <p:sp>
          <p:nvSpPr>
            <p:cNvPr id="99" name="Diamond 75">
              <a:extLst>
                <a:ext uri="{FF2B5EF4-FFF2-40B4-BE49-F238E27FC236}">
                  <a16:creationId xmlns:a16="http://schemas.microsoft.com/office/drawing/2014/main" id="{A9F9FCA7-F529-B128-D52B-5CB164379C2D}"/>
                </a:ext>
              </a:extLst>
            </p:cNvPr>
            <p:cNvSpPr/>
            <p:nvPr/>
          </p:nvSpPr>
          <p:spPr>
            <a:xfrm>
              <a:off x="2836057" y="2745927"/>
              <a:ext cx="176928" cy="176928"/>
            </a:xfrm>
            <a:prstGeom prst="diamond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92" b="0" i="0" u="none" strike="noStrike" kern="1200" cap="none" spc="0" normalizeH="0" baseline="0" noProof="0">
                <a:ln>
                  <a:noFill/>
                </a:ln>
                <a:solidFill>
                  <a:srgbClr val="173395"/>
                </a:solidFill>
                <a:effectLst/>
                <a:highlight>
                  <a:srgbClr val="95BAFF"/>
                </a:highlight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100" name="Diamond 80">
              <a:extLst>
                <a:ext uri="{FF2B5EF4-FFF2-40B4-BE49-F238E27FC236}">
                  <a16:creationId xmlns:a16="http://schemas.microsoft.com/office/drawing/2014/main" id="{462073A6-AE45-4305-E2EC-4E526E85EA22}"/>
                </a:ext>
              </a:extLst>
            </p:cNvPr>
            <p:cNvSpPr/>
            <p:nvPr/>
          </p:nvSpPr>
          <p:spPr>
            <a:xfrm>
              <a:off x="11174721" y="2745927"/>
              <a:ext cx="176928" cy="176928"/>
            </a:xfrm>
            <a:prstGeom prst="diamond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92" b="0" i="0" u="none" strike="noStrike" kern="1200" cap="none" spc="0" normalizeH="0" baseline="0" noProof="0">
                <a:ln>
                  <a:noFill/>
                </a:ln>
                <a:solidFill>
                  <a:srgbClr val="173395"/>
                </a:solidFill>
                <a:effectLst/>
                <a:highlight>
                  <a:srgbClr val="95BAFF"/>
                </a:highlight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cxnSp>
          <p:nvCxnSpPr>
            <p:cNvPr id="101" name="Straight Connector 85">
              <a:extLst>
                <a:ext uri="{FF2B5EF4-FFF2-40B4-BE49-F238E27FC236}">
                  <a16:creationId xmlns:a16="http://schemas.microsoft.com/office/drawing/2014/main" id="{9EEC285D-3BF1-5C21-D12D-AACE994CB6F6}"/>
                </a:ext>
              </a:extLst>
            </p:cNvPr>
            <p:cNvCxnSpPr>
              <a:cxnSpLocks/>
            </p:cNvCxnSpPr>
            <p:nvPr/>
          </p:nvCxnSpPr>
          <p:spPr>
            <a:xfrm>
              <a:off x="2943225" y="2834391"/>
              <a:ext cx="8266999" cy="0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24">
            <a:extLst>
              <a:ext uri="{FF2B5EF4-FFF2-40B4-BE49-F238E27FC236}">
                <a16:creationId xmlns:a16="http://schemas.microsoft.com/office/drawing/2014/main" id="{999F27B8-6E10-0AC1-1BF4-D701CAEDF991}"/>
              </a:ext>
            </a:extLst>
          </p:cNvPr>
          <p:cNvGrpSpPr/>
          <p:nvPr/>
        </p:nvGrpSpPr>
        <p:grpSpPr>
          <a:xfrm>
            <a:off x="764040" y="4396017"/>
            <a:ext cx="10667772" cy="337070"/>
            <a:chOff x="668788" y="3579272"/>
            <a:chExt cx="10667772" cy="337070"/>
          </a:xfrm>
        </p:grpSpPr>
        <p:pic>
          <p:nvPicPr>
            <p:cNvPr id="103" name="Graphic 102" descr="Classroom with solid fill">
              <a:extLst>
                <a:ext uri="{FF2B5EF4-FFF2-40B4-BE49-F238E27FC236}">
                  <a16:creationId xmlns:a16="http://schemas.microsoft.com/office/drawing/2014/main" id="{AAEFF479-857F-DB02-4A63-DFEC8AF628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68788" y="3580181"/>
              <a:ext cx="324000" cy="323999"/>
            </a:xfrm>
            <a:prstGeom prst="rect">
              <a:avLst/>
            </a:prstGeom>
          </p:spPr>
        </p:pic>
        <p:sp>
          <p:nvSpPr>
            <p:cNvPr id="104" name="pto_dtb_240313213233">
              <a:extLst>
                <a:ext uri="{FF2B5EF4-FFF2-40B4-BE49-F238E27FC236}">
                  <a16:creationId xmlns:a16="http://schemas.microsoft.com/office/drawing/2014/main" id="{88F13FB6-0E9B-7433-7863-970ED655DB60}"/>
                </a:ext>
              </a:extLst>
            </p:cNvPr>
            <p:cNvSpPr txBox="1">
              <a:spLocks/>
            </p:cNvSpPr>
            <p:nvPr/>
          </p:nvSpPr>
          <p:spPr>
            <a:xfrm>
              <a:off x="1121201" y="3579272"/>
              <a:ext cx="1537278" cy="337070"/>
            </a:xfrm>
            <a:prstGeom prst="rect">
              <a:avLst/>
            </a:prstGeom>
            <a:solidFill>
              <a:srgbClr val="FFFFFF"/>
            </a:solidFill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spcBef>
                  <a:spcPts val="0"/>
                </a:spcBef>
                <a:buFont typeface="Arial" pitchFamily="34" charset="0"/>
                <a:buNone/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209550" indent="-209550" algn="l" defTabSz="914400" rtl="0" eaLnBrk="1" latinLnBrk="0" hangingPunct="1">
                <a:spcBef>
                  <a:spcPts val="0"/>
                </a:spcBef>
                <a:buClr>
                  <a:schemeClr val="tx1"/>
                </a:buClr>
                <a:buFont typeface="Arial" pitchFamily="34" charset="0"/>
                <a:buChar char="•"/>
                <a:defRPr sz="1400" b="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581025" indent="-238125" algn="l" defTabSz="914400" rtl="0" eaLnBrk="1" latinLnBrk="0" hangingPunct="1">
                <a:spcBef>
                  <a:spcPts val="0"/>
                </a:spcBef>
                <a:buClr>
                  <a:schemeClr val="tx1"/>
                </a:buClr>
                <a:buFont typeface="Arial" pitchFamily="34" charset="0"/>
                <a:buChar char="-"/>
                <a:defRPr sz="1400" b="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981075" indent="-266700" algn="l" defTabSz="914400" rtl="0" eaLnBrk="1" latinLnBrk="0" hangingPunct="1">
                <a:spcBef>
                  <a:spcPts val="0"/>
                </a:spcBef>
                <a:buFont typeface="Arial" pitchFamily="34" charset="0"/>
                <a:buChar char="•"/>
                <a:defRPr sz="1400" b="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362075" indent="-257175" algn="l" defTabSz="914400" rtl="0" eaLnBrk="1" latinLnBrk="0" hangingPunct="1">
                <a:spcBef>
                  <a:spcPts val="0"/>
                </a:spcBef>
                <a:buFont typeface="Arial" pitchFamily="34" charset="0"/>
                <a:buChar char="-"/>
                <a:defRPr sz="1400" b="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73395"/>
                </a:buClr>
                <a:buSzTx/>
                <a:buFont typeface="Arial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5BAFF"/>
                  </a:solidFill>
                  <a:effectLst/>
                  <a:uLnTx/>
                  <a:uFillTx/>
                  <a:latin typeface="Poppins" panose="00000500000000000000" pitchFamily="2" charset="0"/>
                  <a:ea typeface="+mn-ea"/>
                  <a:cs typeface="Poppins" panose="00000500000000000000" pitchFamily="2" charset="0"/>
                </a:rPr>
                <a:t>Deskundigheids-bevordering</a:t>
              </a:r>
              <a:endPara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95BAFF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endParaRPr>
            </a:p>
          </p:txBody>
        </p:sp>
        <p:grpSp>
          <p:nvGrpSpPr>
            <p:cNvPr id="105" name="Group 43">
              <a:extLst>
                <a:ext uri="{FF2B5EF4-FFF2-40B4-BE49-F238E27FC236}">
                  <a16:creationId xmlns:a16="http://schemas.microsoft.com/office/drawing/2014/main" id="{412ED086-7A03-3DB4-DC72-DB4734C98002}"/>
                </a:ext>
              </a:extLst>
            </p:cNvPr>
            <p:cNvGrpSpPr/>
            <p:nvPr/>
          </p:nvGrpSpPr>
          <p:grpSpPr>
            <a:xfrm>
              <a:off x="2820968" y="3695439"/>
              <a:ext cx="8515592" cy="176928"/>
              <a:chOff x="2836057" y="2745927"/>
              <a:chExt cx="8515592" cy="176928"/>
            </a:xfrm>
          </p:grpSpPr>
          <p:sp>
            <p:nvSpPr>
              <p:cNvPr id="106" name="Diamond 44">
                <a:extLst>
                  <a:ext uri="{FF2B5EF4-FFF2-40B4-BE49-F238E27FC236}">
                    <a16:creationId xmlns:a16="http://schemas.microsoft.com/office/drawing/2014/main" id="{8763E2F4-E3E7-F311-1ED7-B590EDC1AA68}"/>
                  </a:ext>
                </a:extLst>
              </p:cNvPr>
              <p:cNvSpPr/>
              <p:nvPr/>
            </p:nvSpPr>
            <p:spPr>
              <a:xfrm>
                <a:off x="2836057" y="2745927"/>
                <a:ext cx="176928" cy="176928"/>
              </a:xfrm>
              <a:prstGeom prst="diamond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txBody>
              <a:bodyPr wrap="square" lIns="0" tIns="0" rIns="0" bIns="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92" b="0" i="0" u="none" strike="noStrike" kern="1200" cap="none" spc="0" normalizeH="0" baseline="0" noProof="0">
                  <a:ln>
                    <a:noFill/>
                  </a:ln>
                  <a:solidFill>
                    <a:srgbClr val="173395"/>
                  </a:solidFill>
                  <a:effectLst/>
                  <a:uLnTx/>
                  <a:uFillTx/>
                  <a:latin typeface="Poppins"/>
                  <a:ea typeface="+mn-ea"/>
                  <a:cs typeface="+mn-cs"/>
                </a:endParaRPr>
              </a:p>
            </p:txBody>
          </p:sp>
          <p:sp>
            <p:nvSpPr>
              <p:cNvPr id="107" name="Diamond 45">
                <a:extLst>
                  <a:ext uri="{FF2B5EF4-FFF2-40B4-BE49-F238E27FC236}">
                    <a16:creationId xmlns:a16="http://schemas.microsoft.com/office/drawing/2014/main" id="{49176255-F0B0-9140-10A5-9168C63EE3C3}"/>
                  </a:ext>
                </a:extLst>
              </p:cNvPr>
              <p:cNvSpPr/>
              <p:nvPr/>
            </p:nvSpPr>
            <p:spPr>
              <a:xfrm>
                <a:off x="11174721" y="2745927"/>
                <a:ext cx="176928" cy="176928"/>
              </a:xfrm>
              <a:prstGeom prst="diamond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txBody>
              <a:bodyPr wrap="square" lIns="0" tIns="0" rIns="0" bIns="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92" b="0" i="0" u="none" strike="noStrike" kern="1200" cap="none" spc="0" normalizeH="0" baseline="0" noProof="0">
                  <a:ln>
                    <a:noFill/>
                  </a:ln>
                  <a:solidFill>
                    <a:srgbClr val="173395"/>
                  </a:solidFill>
                  <a:effectLst/>
                  <a:uLnTx/>
                  <a:uFillTx/>
                  <a:latin typeface="Poppins"/>
                  <a:ea typeface="+mn-ea"/>
                  <a:cs typeface="+mn-cs"/>
                </a:endParaRPr>
              </a:p>
            </p:txBody>
          </p:sp>
          <p:cxnSp>
            <p:nvCxnSpPr>
              <p:cNvPr id="108" name="Straight Connector 46">
                <a:extLst>
                  <a:ext uri="{FF2B5EF4-FFF2-40B4-BE49-F238E27FC236}">
                    <a16:creationId xmlns:a16="http://schemas.microsoft.com/office/drawing/2014/main" id="{062864F9-C8C0-7035-DCCC-AA666DB0E1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43225" y="2834391"/>
                <a:ext cx="8266999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9" name="Group 122">
            <a:extLst>
              <a:ext uri="{FF2B5EF4-FFF2-40B4-BE49-F238E27FC236}">
                <a16:creationId xmlns:a16="http://schemas.microsoft.com/office/drawing/2014/main" id="{B5880EE1-E7DE-43A0-75AD-AEF6C6067187}"/>
              </a:ext>
            </a:extLst>
          </p:cNvPr>
          <p:cNvGrpSpPr/>
          <p:nvPr/>
        </p:nvGrpSpPr>
        <p:grpSpPr>
          <a:xfrm>
            <a:off x="760780" y="3873716"/>
            <a:ext cx="6291864" cy="337811"/>
            <a:chOff x="662268" y="2528458"/>
            <a:chExt cx="6291864" cy="337811"/>
          </a:xfrm>
        </p:grpSpPr>
        <p:pic>
          <p:nvPicPr>
            <p:cNvPr id="110" name="Graphic 109" descr="Right Brain with solid fill">
              <a:extLst>
                <a:ext uri="{FF2B5EF4-FFF2-40B4-BE49-F238E27FC236}">
                  <a16:creationId xmlns:a16="http://schemas.microsoft.com/office/drawing/2014/main" id="{F33E53FA-1116-4CE0-6994-E5AA63937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62268" y="2528458"/>
              <a:ext cx="324000" cy="323999"/>
            </a:xfrm>
            <a:prstGeom prst="rect">
              <a:avLst/>
            </a:prstGeom>
          </p:spPr>
        </p:pic>
        <p:sp>
          <p:nvSpPr>
            <p:cNvPr id="111" name="pto_dtb_240313213233">
              <a:extLst>
                <a:ext uri="{FF2B5EF4-FFF2-40B4-BE49-F238E27FC236}">
                  <a16:creationId xmlns:a16="http://schemas.microsoft.com/office/drawing/2014/main" id="{3B929929-5BF7-10C8-2F7F-E6723A26B135}"/>
                </a:ext>
              </a:extLst>
            </p:cNvPr>
            <p:cNvSpPr txBox="1">
              <a:spLocks/>
            </p:cNvSpPr>
            <p:nvPr/>
          </p:nvSpPr>
          <p:spPr>
            <a:xfrm>
              <a:off x="1117941" y="2529199"/>
              <a:ext cx="1537278" cy="337070"/>
            </a:xfrm>
            <a:prstGeom prst="rect">
              <a:avLst/>
            </a:prstGeom>
            <a:solidFill>
              <a:srgbClr val="FFFFFF"/>
            </a:solidFill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spcBef>
                  <a:spcPts val="0"/>
                </a:spcBef>
                <a:buFont typeface="Arial" pitchFamily="34" charset="0"/>
                <a:buNone/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209550" indent="-209550" algn="l" defTabSz="914400" rtl="0" eaLnBrk="1" latinLnBrk="0" hangingPunct="1">
                <a:spcBef>
                  <a:spcPts val="0"/>
                </a:spcBef>
                <a:buClr>
                  <a:schemeClr val="tx1"/>
                </a:buClr>
                <a:buFont typeface="Arial" pitchFamily="34" charset="0"/>
                <a:buChar char="•"/>
                <a:defRPr sz="1400" b="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581025" indent="-238125" algn="l" defTabSz="914400" rtl="0" eaLnBrk="1" latinLnBrk="0" hangingPunct="1">
                <a:spcBef>
                  <a:spcPts val="0"/>
                </a:spcBef>
                <a:buClr>
                  <a:schemeClr val="tx1"/>
                </a:buClr>
                <a:buFont typeface="Arial" pitchFamily="34" charset="0"/>
                <a:buChar char="-"/>
                <a:defRPr sz="1400" b="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981075" indent="-266700" algn="l" defTabSz="914400" rtl="0" eaLnBrk="1" latinLnBrk="0" hangingPunct="1">
                <a:spcBef>
                  <a:spcPts val="0"/>
                </a:spcBef>
                <a:buFont typeface="Arial" pitchFamily="34" charset="0"/>
                <a:buChar char="•"/>
                <a:defRPr sz="1400" b="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362075" indent="-257175" algn="l" defTabSz="914400" rtl="0" eaLnBrk="1" latinLnBrk="0" hangingPunct="1">
                <a:spcBef>
                  <a:spcPts val="0"/>
                </a:spcBef>
                <a:buFont typeface="Arial" pitchFamily="34" charset="0"/>
                <a:buChar char="-"/>
                <a:defRPr sz="1400" b="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73395"/>
                </a:buClr>
                <a:buSzTx/>
                <a:buFont typeface="Arial" pitchFamily="34" charset="0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95BAFF"/>
                  </a:solidFill>
                  <a:effectLst/>
                  <a:uLnTx/>
                  <a:uFillTx/>
                  <a:latin typeface="Poppins" panose="00000500000000000000" pitchFamily="2" charset="0"/>
                  <a:ea typeface="+mn-ea"/>
                  <a:cs typeface="Poppins" panose="00000500000000000000" pitchFamily="2" charset="0"/>
                </a:rPr>
                <a:t>Maatschappelijke bewustwording</a:t>
              </a:r>
            </a:p>
          </p:txBody>
        </p:sp>
        <p:grpSp>
          <p:nvGrpSpPr>
            <p:cNvPr id="112" name="Group 5">
              <a:extLst>
                <a:ext uri="{FF2B5EF4-FFF2-40B4-BE49-F238E27FC236}">
                  <a16:creationId xmlns:a16="http://schemas.microsoft.com/office/drawing/2014/main" id="{A562A5ED-D9E8-355E-0EFA-A049560EBFD2}"/>
                </a:ext>
              </a:extLst>
            </p:cNvPr>
            <p:cNvGrpSpPr/>
            <p:nvPr/>
          </p:nvGrpSpPr>
          <p:grpSpPr>
            <a:xfrm>
              <a:off x="2817708" y="2648980"/>
              <a:ext cx="4136424" cy="176928"/>
              <a:chOff x="2836057" y="2745927"/>
              <a:chExt cx="4136424" cy="176928"/>
            </a:xfrm>
          </p:grpSpPr>
          <p:sp>
            <p:nvSpPr>
              <p:cNvPr id="113" name="Diamond 6">
                <a:extLst>
                  <a:ext uri="{FF2B5EF4-FFF2-40B4-BE49-F238E27FC236}">
                    <a16:creationId xmlns:a16="http://schemas.microsoft.com/office/drawing/2014/main" id="{771CE713-50C8-012A-382D-E6E2D79D6F95}"/>
                  </a:ext>
                </a:extLst>
              </p:cNvPr>
              <p:cNvSpPr/>
              <p:nvPr/>
            </p:nvSpPr>
            <p:spPr>
              <a:xfrm>
                <a:off x="2836057" y="2745927"/>
                <a:ext cx="176928" cy="176928"/>
              </a:xfrm>
              <a:prstGeom prst="diamond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txBody>
              <a:bodyPr wrap="square" lIns="0" tIns="0" rIns="0" bIns="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92" b="0" i="0" u="none" strike="noStrike" kern="1200" cap="none" spc="0" normalizeH="0" baseline="0" noProof="0">
                  <a:ln>
                    <a:noFill/>
                  </a:ln>
                  <a:solidFill>
                    <a:srgbClr val="95BAFF"/>
                  </a:solidFill>
                  <a:effectLst/>
                  <a:uLnTx/>
                  <a:uFillTx/>
                  <a:latin typeface="Poppins"/>
                  <a:ea typeface="+mn-ea"/>
                  <a:cs typeface="+mn-cs"/>
                </a:endParaRPr>
              </a:p>
            </p:txBody>
          </p:sp>
          <p:sp>
            <p:nvSpPr>
              <p:cNvPr id="114" name="Diamond 7">
                <a:extLst>
                  <a:ext uri="{FF2B5EF4-FFF2-40B4-BE49-F238E27FC236}">
                    <a16:creationId xmlns:a16="http://schemas.microsoft.com/office/drawing/2014/main" id="{62FB56FC-2765-1A58-B6BE-6BA78B35B22D}"/>
                  </a:ext>
                </a:extLst>
              </p:cNvPr>
              <p:cNvSpPr/>
              <p:nvPr/>
            </p:nvSpPr>
            <p:spPr>
              <a:xfrm>
                <a:off x="6795553" y="2745927"/>
                <a:ext cx="176928" cy="176928"/>
              </a:xfrm>
              <a:prstGeom prst="diamond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txBody>
              <a:bodyPr wrap="square" lIns="0" tIns="0" rIns="0" bIns="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92" b="0" i="0" u="none" strike="noStrike" kern="1200" cap="none" spc="0" normalizeH="0" baseline="0" noProof="0">
                  <a:ln>
                    <a:noFill/>
                  </a:ln>
                  <a:solidFill>
                    <a:srgbClr val="95BAFF"/>
                  </a:solidFill>
                  <a:effectLst/>
                  <a:uLnTx/>
                  <a:uFillTx/>
                  <a:latin typeface="Poppins"/>
                  <a:ea typeface="+mn-ea"/>
                  <a:cs typeface="+mn-cs"/>
                </a:endParaRPr>
              </a:p>
            </p:txBody>
          </p:sp>
          <p:cxnSp>
            <p:nvCxnSpPr>
              <p:cNvPr id="115" name="Straight Connector 21">
                <a:extLst>
                  <a:ext uri="{FF2B5EF4-FFF2-40B4-BE49-F238E27FC236}">
                    <a16:creationId xmlns:a16="http://schemas.microsoft.com/office/drawing/2014/main" id="{BE87854C-708A-2473-8269-32E880DAEB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58465" y="2834391"/>
                <a:ext cx="3852328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6" name="Group 8">
            <a:extLst>
              <a:ext uri="{FF2B5EF4-FFF2-40B4-BE49-F238E27FC236}">
                <a16:creationId xmlns:a16="http://schemas.microsoft.com/office/drawing/2014/main" id="{0D0223C9-7D76-7C0D-9D8D-B9E7E3C88A41}"/>
              </a:ext>
            </a:extLst>
          </p:cNvPr>
          <p:cNvGrpSpPr/>
          <p:nvPr/>
        </p:nvGrpSpPr>
        <p:grpSpPr>
          <a:xfrm>
            <a:off x="8986640" y="2091252"/>
            <a:ext cx="512811" cy="176928"/>
            <a:chOff x="5598804" y="6271245"/>
            <a:chExt cx="512811" cy="176928"/>
          </a:xfrm>
        </p:grpSpPr>
        <p:sp>
          <p:nvSpPr>
            <p:cNvPr id="117" name="Diamond 23">
              <a:extLst>
                <a:ext uri="{FF2B5EF4-FFF2-40B4-BE49-F238E27FC236}">
                  <a16:creationId xmlns:a16="http://schemas.microsoft.com/office/drawing/2014/main" id="{EE1DD301-C08A-0254-CF13-66C8274B847A}"/>
                </a:ext>
              </a:extLst>
            </p:cNvPr>
            <p:cNvSpPr/>
            <p:nvPr/>
          </p:nvSpPr>
          <p:spPr>
            <a:xfrm>
              <a:off x="5598804" y="6271245"/>
              <a:ext cx="176928" cy="176928"/>
            </a:xfrm>
            <a:prstGeom prst="diamond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92" b="0" i="0" u="none" strike="noStrike" kern="1200" cap="none" spc="0" normalizeH="0" baseline="0" noProof="0">
                <a:ln>
                  <a:noFill/>
                </a:ln>
                <a:solidFill>
                  <a:srgbClr val="173395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118" name="Diamond 24">
              <a:extLst>
                <a:ext uri="{FF2B5EF4-FFF2-40B4-BE49-F238E27FC236}">
                  <a16:creationId xmlns:a16="http://schemas.microsoft.com/office/drawing/2014/main" id="{2EDC31D6-BCE4-EB18-75C5-F95B22A1B426}"/>
                </a:ext>
              </a:extLst>
            </p:cNvPr>
            <p:cNvSpPr/>
            <p:nvPr/>
          </p:nvSpPr>
          <p:spPr>
            <a:xfrm>
              <a:off x="5934687" y="6271245"/>
              <a:ext cx="176928" cy="176928"/>
            </a:xfrm>
            <a:prstGeom prst="diamond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92" b="0" i="0" u="none" strike="noStrike" kern="1200" cap="none" spc="0" normalizeH="0" baseline="0" noProof="0">
                <a:ln>
                  <a:noFill/>
                </a:ln>
                <a:solidFill>
                  <a:srgbClr val="173395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cxnSp>
          <p:nvCxnSpPr>
            <p:cNvPr id="119" name="Straight Connector 25">
              <a:extLst>
                <a:ext uri="{FF2B5EF4-FFF2-40B4-BE49-F238E27FC236}">
                  <a16:creationId xmlns:a16="http://schemas.microsoft.com/office/drawing/2014/main" id="{4C892DF7-81DA-DF02-91CE-A1EB7F9BD3B2}"/>
                </a:ext>
              </a:extLst>
            </p:cNvPr>
            <p:cNvCxnSpPr>
              <a:cxnSpLocks/>
            </p:cNvCxnSpPr>
            <p:nvPr/>
          </p:nvCxnSpPr>
          <p:spPr>
            <a:xfrm>
              <a:off x="5721212" y="6359709"/>
              <a:ext cx="296551" cy="0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0" name="pto_dtb_240327165658">
            <a:extLst>
              <a:ext uri="{FF2B5EF4-FFF2-40B4-BE49-F238E27FC236}">
                <a16:creationId xmlns:a16="http://schemas.microsoft.com/office/drawing/2014/main" id="{BFD85B92-57A2-24F6-E78D-29AFEF5FB55F}"/>
              </a:ext>
            </a:extLst>
          </p:cNvPr>
          <p:cNvSpPr txBox="1"/>
          <p:nvPr/>
        </p:nvSpPr>
        <p:spPr>
          <a:xfrm>
            <a:off x="9492576" y="1948884"/>
            <a:ext cx="2229795" cy="40011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>
                <a:ln>
                  <a:noFill/>
                </a:ln>
                <a:solidFill>
                  <a:srgbClr val="173395"/>
                </a:solidFill>
                <a:effectLst/>
                <a:uLnTx/>
                <a:uFillTx/>
                <a:latin typeface="Poppins" panose="00000500000000000000" pitchFamily="2" charset="0"/>
                <a:ea typeface="Lato"/>
                <a:cs typeface="Poppins" panose="00000500000000000000" pitchFamily="2" charset="0"/>
              </a:rPr>
              <a:t>Van groot belang voor Transformatie palliatieve zorg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2BA8FF7-DDF3-562B-C7B9-26450F06D14B}"/>
              </a:ext>
            </a:extLst>
          </p:cNvPr>
          <p:cNvSpPr txBox="1"/>
          <p:nvPr/>
        </p:nvSpPr>
        <p:spPr>
          <a:xfrm>
            <a:off x="704851" y="1593849"/>
            <a:ext cx="10677382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173395"/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Al </a:t>
            </a:r>
            <a:r>
              <a:rPr lang="nl-NL" dirty="0">
                <a:solidFill>
                  <a:srgbClr val="173395"/>
                </a:solidFill>
                <a:latin typeface="Poppins"/>
                <a:cs typeface="Poppins"/>
              </a:rPr>
              <a:t>kansrijke 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173395"/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projecten zijn geplot onder de 4 belangrijke thema’s rondom transformatie. </a:t>
            </a:r>
          </a:p>
        </p:txBody>
      </p:sp>
    </p:spTree>
    <p:extLst>
      <p:ext uri="{BB962C8B-B14F-4D97-AF65-F5344CB8AC3E}">
        <p14:creationId xmlns:p14="http://schemas.microsoft.com/office/powerpoint/2010/main" val="1213922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0EDF6B68-DA54-2986-D44B-05022A2B0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/>
              <a:t>Plotten kansrijke projecten</a:t>
            </a:r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AF51A2DD-7858-B7BE-0FD4-B3DE774FE9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308418"/>
              </p:ext>
            </p:extLst>
          </p:nvPr>
        </p:nvGraphicFramePr>
        <p:xfrm>
          <a:off x="521153" y="1314359"/>
          <a:ext cx="11168745" cy="503961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200402">
                  <a:extLst>
                    <a:ext uri="{9D8B030D-6E8A-4147-A177-3AD203B41FA5}">
                      <a16:colId xmlns:a16="http://schemas.microsoft.com/office/drawing/2014/main" val="217607395"/>
                    </a:ext>
                  </a:extLst>
                </a:gridCol>
                <a:gridCol w="1915885">
                  <a:extLst>
                    <a:ext uri="{9D8B030D-6E8A-4147-A177-3AD203B41FA5}">
                      <a16:colId xmlns:a16="http://schemas.microsoft.com/office/drawing/2014/main" val="694694571"/>
                    </a:ext>
                  </a:extLst>
                </a:gridCol>
                <a:gridCol w="2013857">
                  <a:extLst>
                    <a:ext uri="{9D8B030D-6E8A-4147-A177-3AD203B41FA5}">
                      <a16:colId xmlns:a16="http://schemas.microsoft.com/office/drawing/2014/main" val="2591979746"/>
                    </a:ext>
                  </a:extLst>
                </a:gridCol>
                <a:gridCol w="2166258">
                  <a:extLst>
                    <a:ext uri="{9D8B030D-6E8A-4147-A177-3AD203B41FA5}">
                      <a16:colId xmlns:a16="http://schemas.microsoft.com/office/drawing/2014/main" val="3989384073"/>
                    </a:ext>
                  </a:extLst>
                </a:gridCol>
                <a:gridCol w="1872343">
                  <a:extLst>
                    <a:ext uri="{9D8B030D-6E8A-4147-A177-3AD203B41FA5}">
                      <a16:colId xmlns:a16="http://schemas.microsoft.com/office/drawing/2014/main" val="3675034390"/>
                    </a:ext>
                  </a:extLst>
                </a:gridCol>
              </a:tblGrid>
              <a:tr h="413513">
                <a:tc>
                  <a:txBody>
                    <a:bodyPr/>
                    <a:lstStyle/>
                    <a:p>
                      <a:endParaRPr lang="nl-NL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>
                          <a:solidFill>
                            <a:schemeClr val="tx1"/>
                          </a:solidFill>
                        </a:rPr>
                        <a:t>Markering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>
                          <a:solidFill>
                            <a:schemeClr val="tx1"/>
                          </a:solidFill>
                        </a:rPr>
                        <a:t>Proactieve zorgplanning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="1" dirty="0">
                          <a:solidFill>
                            <a:srgbClr val="173395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Transmurale coördinatie en continuïteit van zorg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="1" dirty="0">
                          <a:solidFill>
                            <a:srgbClr val="173395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Ondersteuning complexe casuïstiek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6026709"/>
                  </a:ext>
                </a:extLst>
              </a:tr>
              <a:tr h="413513">
                <a:tc>
                  <a:txBody>
                    <a:bodyPr/>
                    <a:lstStyle/>
                    <a:p>
                      <a:r>
                        <a:rPr lang="nl-NL" sz="1200" b="1" dirty="0">
                          <a:solidFill>
                            <a:schemeClr val="tx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Palliatieve zorg bij COPD (</a:t>
                      </a:r>
                      <a:r>
                        <a:rPr lang="nl-NL" sz="1200" b="1" dirty="0" err="1">
                          <a:solidFill>
                            <a:schemeClr val="tx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Compassion</a:t>
                      </a:r>
                      <a:r>
                        <a:rPr lang="nl-NL" sz="1200" b="1" dirty="0">
                          <a:solidFill>
                            <a:schemeClr val="tx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)</a:t>
                      </a:r>
                      <a:endParaRPr lang="nl-NL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2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5824788"/>
                  </a:ext>
                </a:extLst>
              </a:tr>
              <a:tr h="276055">
                <a:tc>
                  <a:txBody>
                    <a:bodyPr/>
                    <a:lstStyle/>
                    <a:p>
                      <a:r>
                        <a:rPr lang="nl-NL" sz="1200" b="1" dirty="0">
                          <a:solidFill>
                            <a:schemeClr val="tx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Oog voor naasten en nabestaanden</a:t>
                      </a:r>
                      <a:endParaRPr lang="nl-NL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2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984026"/>
                  </a:ext>
                </a:extLst>
              </a:tr>
              <a:tr h="276055">
                <a:tc>
                  <a:txBody>
                    <a:bodyPr/>
                    <a:lstStyle/>
                    <a:p>
                      <a:r>
                        <a:rPr lang="nl-NL" sz="1200" b="1" dirty="0">
                          <a:solidFill>
                            <a:schemeClr val="tx1"/>
                          </a:solidFill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Voorbereiding laatste levensfase</a:t>
                      </a:r>
                      <a:endParaRPr lang="nl-NL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2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0039480"/>
                  </a:ext>
                </a:extLst>
              </a:tr>
              <a:tr h="276055">
                <a:tc>
                  <a:txBody>
                    <a:bodyPr/>
                    <a:lstStyle/>
                    <a:p>
                      <a:r>
                        <a:rPr lang="nl-NL" sz="1200" b="1" dirty="0">
                          <a:solidFill>
                            <a:schemeClr val="tx1"/>
                          </a:solidFill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Transmuraal </a:t>
                      </a:r>
                      <a:r>
                        <a:rPr lang="nl-NL" sz="1200" b="1" dirty="0" err="1">
                          <a:solidFill>
                            <a:schemeClr val="tx1"/>
                          </a:solidFill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zorgpad</a:t>
                      </a:r>
                      <a:r>
                        <a:rPr lang="nl-NL" sz="1200" b="1" dirty="0">
                          <a:solidFill>
                            <a:schemeClr val="tx1"/>
                          </a:solidFill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palliatieve zorg</a:t>
                      </a:r>
                      <a:endParaRPr lang="nl-NL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2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287645"/>
                  </a:ext>
                </a:extLst>
              </a:tr>
              <a:tr h="413513">
                <a:tc>
                  <a:txBody>
                    <a:bodyPr/>
                    <a:lstStyle/>
                    <a:p>
                      <a:r>
                        <a:rPr lang="nl-NL" sz="1200" b="1" dirty="0">
                          <a:solidFill>
                            <a:schemeClr val="tx1"/>
                          </a:solidFill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Gewenste zorg in de laatste levensfase</a:t>
                      </a:r>
                      <a:endParaRPr lang="nl-NL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2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8576008"/>
                  </a:ext>
                </a:extLst>
              </a:tr>
              <a:tr h="276055">
                <a:tc>
                  <a:txBody>
                    <a:bodyPr/>
                    <a:lstStyle/>
                    <a:p>
                      <a:r>
                        <a:rPr lang="nl-NL" sz="1200" b="1" dirty="0">
                          <a:solidFill>
                            <a:schemeClr val="tx1"/>
                          </a:solidFill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DEDICATED</a:t>
                      </a:r>
                      <a:endParaRPr lang="nl-NL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2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9272235"/>
                  </a:ext>
                </a:extLst>
              </a:tr>
              <a:tr h="276055">
                <a:tc>
                  <a:txBody>
                    <a:bodyPr/>
                    <a:lstStyle/>
                    <a:p>
                      <a:r>
                        <a:rPr lang="nl-NL" sz="1200" b="1" dirty="0">
                          <a:solidFill>
                            <a:schemeClr val="tx1"/>
                          </a:solidFill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SigMa-Methodiek</a:t>
                      </a:r>
                      <a:endParaRPr lang="nl-NL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2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5153546"/>
                  </a:ext>
                </a:extLst>
              </a:tr>
              <a:tr h="578919">
                <a:tc>
                  <a:txBody>
                    <a:bodyPr/>
                    <a:lstStyle/>
                    <a:p>
                      <a:r>
                        <a:rPr lang="nl-NL" sz="1200" b="1" dirty="0">
                          <a:solidFill>
                            <a:schemeClr val="tx1"/>
                          </a:solidFill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Proactieve palliatieve zorg voor mensen met een ernstig psychiatrische aandoening</a:t>
                      </a:r>
                      <a:endParaRPr lang="nl-NL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3221278"/>
                  </a:ext>
                </a:extLst>
              </a:tr>
              <a:tr h="413513">
                <a:tc>
                  <a:txBody>
                    <a:bodyPr/>
                    <a:lstStyle/>
                    <a:p>
                      <a:r>
                        <a:rPr lang="nl-NL" sz="1200" b="1" dirty="0">
                          <a:solidFill>
                            <a:schemeClr val="tx1"/>
                          </a:solidFill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Proactieve zorgplanning voor mensen met een verstandelijke beperking</a:t>
                      </a:r>
                      <a:endParaRPr lang="nl-NL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4528048"/>
                  </a:ext>
                </a:extLst>
              </a:tr>
              <a:tr h="413513">
                <a:tc>
                  <a:txBody>
                    <a:bodyPr/>
                    <a:lstStyle/>
                    <a:p>
                      <a:r>
                        <a:rPr lang="nl-NL" sz="1200" b="1" dirty="0">
                          <a:solidFill>
                            <a:schemeClr val="tx1"/>
                          </a:solidFill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Signaleren en verkennen wat de patiënt bezighoudt als basis voor </a:t>
                      </a:r>
                      <a:r>
                        <a:rPr lang="nl-NL" sz="1200" b="1" dirty="0" err="1">
                          <a:solidFill>
                            <a:schemeClr val="tx1"/>
                          </a:solidFill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pzp</a:t>
                      </a:r>
                      <a:endParaRPr lang="nl-NL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6809603"/>
                  </a:ext>
                </a:extLst>
              </a:tr>
              <a:tr h="413513">
                <a:tc>
                  <a:txBody>
                    <a:bodyPr/>
                    <a:lstStyle/>
                    <a:p>
                      <a:r>
                        <a:rPr lang="nl-NL" sz="1200" b="1" dirty="0">
                          <a:solidFill>
                            <a:schemeClr val="tx1"/>
                          </a:solidFill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Poliklinische proactieve zorgplanning gesprekken</a:t>
                      </a:r>
                      <a:endParaRPr lang="nl-NL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359448"/>
                  </a:ext>
                </a:extLst>
              </a:tr>
              <a:tr h="276055">
                <a:tc>
                  <a:txBody>
                    <a:bodyPr/>
                    <a:lstStyle/>
                    <a:p>
                      <a:r>
                        <a:rPr lang="nl-NL" sz="1200" b="1" dirty="0">
                          <a:solidFill>
                            <a:schemeClr val="tx1"/>
                          </a:solidFill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Proactieve zorgplanning bij dementie</a:t>
                      </a:r>
                      <a:endParaRPr lang="nl-NL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42267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9787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0EDF6B68-DA54-2986-D44B-05022A2B0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/>
              <a:t>Plotten kansrijke projecten</a:t>
            </a:r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AF51A2DD-7858-B7BE-0FD4-B3DE774FE9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508648"/>
              </p:ext>
            </p:extLst>
          </p:nvPr>
        </p:nvGraphicFramePr>
        <p:xfrm>
          <a:off x="521153" y="1314359"/>
          <a:ext cx="11168745" cy="539496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200402">
                  <a:extLst>
                    <a:ext uri="{9D8B030D-6E8A-4147-A177-3AD203B41FA5}">
                      <a16:colId xmlns:a16="http://schemas.microsoft.com/office/drawing/2014/main" val="217607395"/>
                    </a:ext>
                  </a:extLst>
                </a:gridCol>
                <a:gridCol w="1915885">
                  <a:extLst>
                    <a:ext uri="{9D8B030D-6E8A-4147-A177-3AD203B41FA5}">
                      <a16:colId xmlns:a16="http://schemas.microsoft.com/office/drawing/2014/main" val="694694571"/>
                    </a:ext>
                  </a:extLst>
                </a:gridCol>
                <a:gridCol w="2013857">
                  <a:extLst>
                    <a:ext uri="{9D8B030D-6E8A-4147-A177-3AD203B41FA5}">
                      <a16:colId xmlns:a16="http://schemas.microsoft.com/office/drawing/2014/main" val="2591979746"/>
                    </a:ext>
                  </a:extLst>
                </a:gridCol>
                <a:gridCol w="2166258">
                  <a:extLst>
                    <a:ext uri="{9D8B030D-6E8A-4147-A177-3AD203B41FA5}">
                      <a16:colId xmlns:a16="http://schemas.microsoft.com/office/drawing/2014/main" val="3989384073"/>
                    </a:ext>
                  </a:extLst>
                </a:gridCol>
                <a:gridCol w="1872343">
                  <a:extLst>
                    <a:ext uri="{9D8B030D-6E8A-4147-A177-3AD203B41FA5}">
                      <a16:colId xmlns:a16="http://schemas.microsoft.com/office/drawing/2014/main" val="3675034390"/>
                    </a:ext>
                  </a:extLst>
                </a:gridCol>
              </a:tblGrid>
              <a:tr h="342370">
                <a:tc>
                  <a:txBody>
                    <a:bodyPr/>
                    <a:lstStyle/>
                    <a:p>
                      <a:endParaRPr lang="nl-NL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>
                          <a:solidFill>
                            <a:schemeClr val="tx1"/>
                          </a:solidFill>
                        </a:rPr>
                        <a:t>Markering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>
                          <a:solidFill>
                            <a:schemeClr val="tx1"/>
                          </a:solidFill>
                        </a:rPr>
                        <a:t>Proactieve zorgplanning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="1" dirty="0">
                          <a:solidFill>
                            <a:srgbClr val="173395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Transmurale coördinatie en continuïteit van zorg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="1" dirty="0">
                          <a:solidFill>
                            <a:srgbClr val="173395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Ondersteuning complexe casuïstiek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6026709"/>
                  </a:ext>
                </a:extLst>
              </a:tr>
              <a:tr h="205422">
                <a:tc>
                  <a:txBody>
                    <a:bodyPr/>
                    <a:lstStyle/>
                    <a:p>
                      <a:r>
                        <a:rPr lang="nl-NL" sz="1200" dirty="0">
                          <a:solidFill>
                            <a:schemeClr val="tx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Continuüm van vertrouwen</a:t>
                      </a:r>
                      <a:endParaRPr lang="nl-NL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2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5824788"/>
                  </a:ext>
                </a:extLst>
              </a:tr>
              <a:tr h="479317">
                <a:tc>
                  <a:txBody>
                    <a:bodyPr/>
                    <a:lstStyle/>
                    <a:p>
                      <a:r>
                        <a:rPr lang="nl-NL" sz="1200" dirty="0">
                          <a:solidFill>
                            <a:schemeClr val="tx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GPS: Gesprekken over Psychosociale behoeften, intimiteit en Seksualiteit bij mensen met ongeneeslijke kanker</a:t>
                      </a:r>
                      <a:endParaRPr lang="nl-NL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2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984026"/>
                  </a:ext>
                </a:extLst>
              </a:tr>
              <a:tr h="616265">
                <a:tc>
                  <a:txBody>
                    <a:bodyPr/>
                    <a:lstStyle/>
                    <a:p>
                      <a:r>
                        <a:rPr lang="nl-NL" sz="1200" dirty="0">
                          <a:solidFill>
                            <a:schemeClr val="tx1"/>
                          </a:solidFill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Leven tot het einde: Proeftuinen gericht op verbeterde samenwerking in de palliatieve zorg en ondersteuning.</a:t>
                      </a:r>
                      <a:endParaRPr lang="nl-NL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2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0039480"/>
                  </a:ext>
                </a:extLst>
              </a:tr>
              <a:tr h="479317">
                <a:tc>
                  <a:txBody>
                    <a:bodyPr/>
                    <a:lstStyle/>
                    <a:p>
                      <a:r>
                        <a:rPr lang="nl-NL" sz="1200" dirty="0" err="1">
                          <a:solidFill>
                            <a:schemeClr val="tx1"/>
                          </a:solidFill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MySupport</a:t>
                      </a:r>
                      <a:r>
                        <a:rPr lang="nl-NL" sz="1200" dirty="0">
                          <a:solidFill>
                            <a:schemeClr val="tx1"/>
                          </a:solidFill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: Proactieve zorgplanning bij dementie door verzorgenden en naasten</a:t>
                      </a:r>
                      <a:endParaRPr lang="nl-NL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2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287645"/>
                  </a:ext>
                </a:extLst>
              </a:tr>
              <a:tr h="479317">
                <a:tc>
                  <a:txBody>
                    <a:bodyPr/>
                    <a:lstStyle/>
                    <a:p>
                      <a:r>
                        <a:rPr lang="nl-NL" sz="1200" dirty="0">
                          <a:solidFill>
                            <a:schemeClr val="tx1"/>
                          </a:solidFill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Proactieve zorgplanning in de eerste lijn met de kwetsbare oudere patiënt en diens naasten</a:t>
                      </a:r>
                      <a:endParaRPr lang="nl-NL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2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8576008"/>
                  </a:ext>
                </a:extLst>
              </a:tr>
              <a:tr h="205422">
                <a:tc>
                  <a:txBody>
                    <a:bodyPr/>
                    <a:lstStyle/>
                    <a:p>
                      <a:r>
                        <a:rPr lang="nl-NL" sz="1200" dirty="0" err="1">
                          <a:solidFill>
                            <a:schemeClr val="tx1"/>
                          </a:solidFill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Samendraads</a:t>
                      </a:r>
                      <a:endParaRPr lang="nl-NL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2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9272235"/>
                  </a:ext>
                </a:extLst>
              </a:tr>
              <a:tr h="205422">
                <a:tc>
                  <a:txBody>
                    <a:bodyPr/>
                    <a:lstStyle/>
                    <a:p>
                      <a:r>
                        <a:rPr lang="nl-NL" sz="1200" dirty="0">
                          <a:solidFill>
                            <a:schemeClr val="tx1"/>
                          </a:solidFill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Zingeving in de thuissituatie</a:t>
                      </a:r>
                      <a:endParaRPr lang="nl-NL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5153546"/>
                  </a:ext>
                </a:extLst>
              </a:tr>
              <a:tr h="342370">
                <a:tc>
                  <a:txBody>
                    <a:bodyPr/>
                    <a:lstStyle/>
                    <a:p>
                      <a:r>
                        <a:rPr lang="nl-NL" sz="1200" dirty="0">
                          <a:solidFill>
                            <a:schemeClr val="tx1"/>
                          </a:solidFill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Thuisconsult Specialistische Palliatieve Zorg </a:t>
                      </a:r>
                      <a:endParaRPr lang="nl-NL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3221278"/>
                  </a:ext>
                </a:extLst>
              </a:tr>
              <a:tr h="342370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chemeClr val="tx1"/>
                          </a:solidFill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PalliSupport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- Towards a seamless palliative care trajectory</a:t>
                      </a:r>
                      <a:endParaRPr lang="nl-NL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4528048"/>
                  </a:ext>
                </a:extLst>
              </a:tr>
              <a:tr h="342370">
                <a:tc>
                  <a:txBody>
                    <a:bodyPr/>
                    <a:lstStyle/>
                    <a:p>
                      <a:r>
                        <a:rPr lang="nl-NL" sz="1200" dirty="0">
                          <a:solidFill>
                            <a:schemeClr val="tx1"/>
                          </a:solidFill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Transmurale 1,5 </a:t>
                      </a:r>
                      <a:r>
                        <a:rPr lang="nl-NL" sz="1200" dirty="0" err="1">
                          <a:solidFill>
                            <a:schemeClr val="tx1"/>
                          </a:solidFill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lijns</a:t>
                      </a:r>
                      <a:r>
                        <a:rPr lang="nl-NL" sz="1200" dirty="0">
                          <a:solidFill>
                            <a:schemeClr val="tx1"/>
                          </a:solidFill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Palliatieve Zorgcoach (PZ coach) </a:t>
                      </a:r>
                      <a:endParaRPr lang="nl-NL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68096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81368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0tFRQfnrVVDmgqmSW3CvRo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HgMAAAAAAAAAAAAACAB////////////////AAAA////////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gEDAAAAAgD///////8MAAZQZXJzb25hbElkXzAFAAAAAAAEAAAAAAAEAAAAAQA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EtFRQfnrVVDmgqmSW3CvRoDRGF0YQAWAAAAAlBlcnNvbmFsSWQAAQAAAAAAAk5hbWUACwAAAFBlcnNvbmFsSWQAEFZlcnNpb24AAAAAAAlMYXN0V3JpdGUAmThzAoo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278550202004932"/>
  <p:tag name="EMPOWERCHARTSPROPERTIES_A_LENGTH" val="24576"/>
  <p:tag name="RUNTIME_ID" val="3fcc621e-42f7-4914-8bea-f055a1f3b97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QBAQEBAQEBAQEBAQEBAQEAAAAAAAAAAwAAAAMAAAAA/////wMAaAwAAAAAAAAAAAAAIAD///////////////8AAAD///////////////8DAAAAAg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DAP///////wQAAAACABAAC7SAI+1WUFtHgMoo6RwsbyEFAAAAAAADAAAAAAADAAAAAQADAAAAAAD///////8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GAMAAAAAAAAAAAAACAB////////////////AAAA////////////////BAAAAAIA////////BAAAAAIA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BAEDAAAAAgD///////8MAAZQZXJzb25hbElkXzAFAAAAAAAEAAAAAAAEAAAAAQAEAAAAAAD///////8EAAAAAAD///////8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LSAI+1WUFtHgMoo6RwsbyEDRGF0YQAWAAAAAlBlcnNvbmFsSWQAAQAAAAAAAk5hbWUACwAAAFBlcnNvbmFsSWQAEFZlcnNpb24AAAAAAAlMYXN0V3JpdGUAvDhzAoo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278550202344936"/>
  <p:tag name="EMPOWERCHARTSPROPERTIES_A_LENGTH" val="24576"/>
  <p:tag name="RUNTIME_ID" val="1cf2d9d8-208c-418a-ac10-8f0e7a387624"/>
</p:tagLst>
</file>

<file path=ppt/theme/theme1.xml><?xml version="1.0" encoding="utf-8"?>
<a:theme xmlns:a="http://schemas.openxmlformats.org/drawingml/2006/main" name="PZNL">
  <a:themeElements>
    <a:clrScheme name="PZNL">
      <a:dk1>
        <a:srgbClr val="173395"/>
      </a:dk1>
      <a:lt1>
        <a:srgbClr val="FFFFFF"/>
      </a:lt1>
      <a:dk2>
        <a:srgbClr val="A9A097"/>
      </a:dk2>
      <a:lt2>
        <a:srgbClr val="FFFFFF"/>
      </a:lt2>
      <a:accent1>
        <a:srgbClr val="173395"/>
      </a:accent1>
      <a:accent2>
        <a:srgbClr val="95BAFF"/>
      </a:accent2>
      <a:accent3>
        <a:srgbClr val="FF89BC"/>
      </a:accent3>
      <a:accent4>
        <a:srgbClr val="F1ECE3"/>
      </a:accent4>
      <a:accent5>
        <a:srgbClr val="D2E1FF"/>
      </a:accent5>
      <a:accent6>
        <a:srgbClr val="FFBDE2"/>
      </a:accent6>
      <a:hlink>
        <a:srgbClr val="B969DD"/>
      </a:hlink>
      <a:folHlink>
        <a:srgbClr val="B969DD"/>
      </a:folHlink>
    </a:clrScheme>
    <a:fontScheme name="Poppins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ZNL.potx" id="{F6387CD4-CF95-48AD-BC4D-F041E83BAF81}" vid="{3892C7B4-D513-43F7-B40E-B4C5885E27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0e590f3-5dac-42ba-b68a-d752b5c0f50e" xsi:nil="true"/>
    <lcf76f155ced4ddcb4097134ff3c332f xmlns="5e4215e3-6db5-443b-87f1-780260bc32d6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3763B73F22584AB5A2AF25F041D1BD" ma:contentTypeVersion="35" ma:contentTypeDescription="Een nieuw document maken." ma:contentTypeScope="" ma:versionID="a272cceedff4e42c577c5ee1e022bfe9">
  <xsd:schema xmlns:xsd="http://www.w3.org/2001/XMLSchema" xmlns:xs="http://www.w3.org/2001/XMLSchema" xmlns:p="http://schemas.microsoft.com/office/2006/metadata/properties" xmlns:ns2="5ee793ce-b4f6-48ff-9477-5224ee155f53" xmlns:ns3="fcea12e1-7c05-496d-84c3-9efa35a0546f" xmlns:ns4="5e4215e3-6db5-443b-87f1-780260bc32d6" xmlns:ns5="a0e590f3-5dac-42ba-b68a-d752b5c0f50e" targetNamespace="http://schemas.microsoft.com/office/2006/metadata/properties" ma:root="true" ma:fieldsID="7f3ecde62d07a74d4efd12761bff0f15" ns2:_="" ns3:_="" ns4:_="" ns5:_="">
    <xsd:import namespace="5ee793ce-b4f6-48ff-9477-5224ee155f53"/>
    <xsd:import namespace="fcea12e1-7c05-496d-84c3-9efa35a0546f"/>
    <xsd:import namespace="5e4215e3-6db5-443b-87f1-780260bc32d6"/>
    <xsd:import namespace="a0e590f3-5dac-42ba-b68a-d752b5c0f5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4:lcf76f155ced4ddcb4097134ff3c332f" minOccurs="0"/>
                <xsd:element ref="ns5:TaxCatchAll" minOccurs="0"/>
                <xsd:element ref="ns4:MediaServiceDateTaken" minOccurs="0"/>
                <xsd:element ref="ns4:MediaServiceLocation" minOccurs="0"/>
                <xsd:element ref="ns4:MediaLengthInSeconds" minOccurs="0"/>
                <xsd:element ref="ns4:MediaServiceObjectDetectorVersion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e793ce-b4f6-48ff-9477-5224ee155f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ea12e1-7c05-496d-84c3-9efa35a0546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4215e3-6db5-443b-87f1-780260bc32d6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9" nillable="true" ma:taxonomy="true" ma:internalName="lcf76f155ced4ddcb4097134ff3c332f" ma:taxonomyFieldName="MediaServiceImageTags" ma:displayName="Afbeeldingtags" ma:readOnly="false" ma:fieldId="{5cf76f15-5ced-4ddc-b409-7134ff3c332f}" ma:taxonomyMulti="true" ma:sspId="ae85c744-a3ab-4f2a-b737-a5cb63f0a78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e590f3-5dac-42ba-b68a-d752b5c0f50e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721c341f-a3ff-4d25-a3d9-512e245c1d2e}" ma:internalName="TaxCatchAll" ma:showField="CatchAllData" ma:web="a0e590f3-5dac-42ba-b68a-d752b5c0f5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B1E063-280C-4DB4-850C-AE0FF8ED653A}">
  <ds:schemaRefs>
    <ds:schemaRef ds:uri="http://purl.org/dc/terms/"/>
    <ds:schemaRef ds:uri="http://schemas.openxmlformats.org/package/2006/metadata/core-properties"/>
    <ds:schemaRef ds:uri="http://purl.org/dc/elements/1.1/"/>
    <ds:schemaRef ds:uri="http://purl.org/dc/dcmitype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5e4215e3-6db5-443b-87f1-780260bc32d6"/>
    <ds:schemaRef ds:uri="http://schemas.microsoft.com/office/infopath/2007/PartnerControls"/>
    <ds:schemaRef ds:uri="a0e590f3-5dac-42ba-b68a-d752b5c0f50e"/>
    <ds:schemaRef ds:uri="fcea12e1-7c05-496d-84c3-9efa35a0546f"/>
    <ds:schemaRef ds:uri="5ee793ce-b4f6-48ff-9477-5224ee155f53"/>
  </ds:schemaRefs>
</ds:datastoreItem>
</file>

<file path=customXml/itemProps2.xml><?xml version="1.0" encoding="utf-8"?>
<ds:datastoreItem xmlns:ds="http://schemas.openxmlformats.org/officeDocument/2006/customXml" ds:itemID="{AF7F654B-3150-4131-BCDB-B5ACD761058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642461-C9CA-406A-BDEA-055E1E605F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e793ce-b4f6-48ff-9477-5224ee155f53"/>
    <ds:schemaRef ds:uri="fcea12e1-7c05-496d-84c3-9efa35a0546f"/>
    <ds:schemaRef ds:uri="5e4215e3-6db5-443b-87f1-780260bc32d6"/>
    <ds:schemaRef ds:uri="a0e590f3-5dac-42ba-b68a-d752b5c0f5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NPPZ II_Powerpoint_template</Template>
  <TotalTime>3163</TotalTime>
  <Words>296</Words>
  <Application>Microsoft Office PowerPoint</Application>
  <PresentationFormat>Breedbeeld</PresentationFormat>
  <Paragraphs>96</Paragraphs>
  <Slides>4</Slides>
  <Notes>3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5" baseType="lpstr">
      <vt:lpstr>PZNL</vt:lpstr>
      <vt:lpstr>Kansrijke projecten</vt:lpstr>
      <vt:lpstr>Kansrijke projecten</vt:lpstr>
      <vt:lpstr>Plotten kansrijke projecten</vt:lpstr>
      <vt:lpstr>Plotten kansrijke projecten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Famke van Heeckeren tot Overlaer</dc:creator>
  <cp:lastModifiedBy>Famke van Heeckeren tot Overlaer</cp:lastModifiedBy>
  <cp:revision>2</cp:revision>
  <dcterms:created xsi:type="dcterms:W3CDTF">2024-10-29T07:50:20Z</dcterms:created>
  <dcterms:modified xsi:type="dcterms:W3CDTF">2024-11-19T13:38:57Z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0x010100D33763B73F22584AB5A2AF25F041D1BD</vt:lpwstr>
  </property>
  <property fmtid="{D5CDD505-2E9C-101B-9397-08002B2CF9AE}" pid="3" name="MediaServiceImageTags">
    <vt:lpwstr/>
  </property>
</Properties>
</file>