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94" r:id="rId2"/>
    <p:sldMasterId id="2147483695" r:id="rId3"/>
    <p:sldMasterId id="2147483729" r:id="rId4"/>
  </p:sldMasterIdLst>
  <p:notesMasterIdLst>
    <p:notesMasterId r:id="rId55"/>
  </p:notesMasterIdLst>
  <p:sldIdLst>
    <p:sldId id="332"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3" r:id="rId44"/>
    <p:sldId id="372" r:id="rId45"/>
    <p:sldId id="374" r:id="rId46"/>
    <p:sldId id="375" r:id="rId47"/>
    <p:sldId id="376" r:id="rId48"/>
    <p:sldId id="377" r:id="rId49"/>
    <p:sldId id="378" r:id="rId50"/>
    <p:sldId id="379" r:id="rId51"/>
    <p:sldId id="380" r:id="rId52"/>
    <p:sldId id="381" r:id="rId53"/>
    <p:sldId id="382" r:id="rId5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1pPr>
    <a:lvl2pPr marL="3429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2pPr>
    <a:lvl3pPr marL="6858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3pPr>
    <a:lvl4pPr marL="10287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4pPr>
    <a:lvl5pPr marL="13716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5pPr>
    <a:lvl6pPr marL="17145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6pPr>
    <a:lvl7pPr marL="20574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7pPr>
    <a:lvl8pPr marL="24003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8pPr>
    <a:lvl9pPr marL="27432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yYvXkDJTQZf6swIzqFe7Dh6/L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3E0C1-AA97-4547-852C-FC2B276FCE68}" v="123" dt="2021-03-24T15:14:38.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58" autoAdjust="0"/>
  </p:normalViewPr>
  <p:slideViewPr>
    <p:cSldViewPr snapToGrid="0">
      <p:cViewPr varScale="1">
        <p:scale>
          <a:sx n="82" d="100"/>
          <a:sy n="82" d="100"/>
        </p:scale>
        <p:origin x="9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8" Type="http://customschemas.google.com/relationships/presentationmetadata" Target="metadata"/><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74"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73"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rd Castermans ZorgSense" userId="e3d5637f-ffb1-468c-b862-77afdb8dc60b" providerId="ADAL" clId="{01A3E0C1-AA97-4547-852C-FC2B276FCE68}"/>
    <pc:docChg chg="undo custSel addSld delSld modSld sldOrd">
      <pc:chgData name="Gerard Castermans ZorgSense" userId="e3d5637f-ffb1-468c-b862-77afdb8dc60b" providerId="ADAL" clId="{01A3E0C1-AA97-4547-852C-FC2B276FCE68}" dt="2021-03-24T15:14:38.836" v="1239"/>
      <pc:docMkLst>
        <pc:docMk/>
      </pc:docMkLst>
      <pc:sldChg chg="delSp add setBg delDesignElem">
        <pc:chgData name="Gerard Castermans ZorgSense" userId="e3d5637f-ffb1-468c-b862-77afdb8dc60b" providerId="ADAL" clId="{01A3E0C1-AA97-4547-852C-FC2B276FCE68}" dt="2021-03-23T08:22:01" v="13"/>
        <pc:sldMkLst>
          <pc:docMk/>
          <pc:sldMk cId="3351439039" sldId="256"/>
        </pc:sldMkLst>
        <pc:cxnChg chg="del">
          <ac:chgData name="Gerard Castermans ZorgSense" userId="e3d5637f-ffb1-468c-b862-77afdb8dc60b" providerId="ADAL" clId="{01A3E0C1-AA97-4547-852C-FC2B276FCE68}" dt="2021-03-23T08:22:01" v="13"/>
          <ac:cxnSpMkLst>
            <pc:docMk/>
            <pc:sldMk cId="3351439039" sldId="256"/>
            <ac:cxnSpMk id="8" creationId="{EBAD6A72-88E8-42F7-88B9-CAF744536BE4}"/>
          </ac:cxnSpMkLst>
        </pc:cxnChg>
        <pc:cxnChg chg="del">
          <ac:chgData name="Gerard Castermans ZorgSense" userId="e3d5637f-ffb1-468c-b862-77afdb8dc60b" providerId="ADAL" clId="{01A3E0C1-AA97-4547-852C-FC2B276FCE68}" dt="2021-03-23T08:22:01" v="13"/>
          <ac:cxnSpMkLst>
            <pc:docMk/>
            <pc:sldMk cId="3351439039" sldId="256"/>
            <ac:cxnSpMk id="9" creationId="{C800968E-0A99-46C4-A9B2-6A63AC66F4B0}"/>
          </ac:cxnSpMkLst>
        </pc:cxnChg>
      </pc:sldChg>
      <pc:sldChg chg="modSp add mod">
        <pc:chgData name="Gerard Castermans ZorgSense" userId="e3d5637f-ffb1-468c-b862-77afdb8dc60b" providerId="ADAL" clId="{01A3E0C1-AA97-4547-852C-FC2B276FCE68}" dt="2021-03-23T08:22:01.137" v="14" actId="27636"/>
        <pc:sldMkLst>
          <pc:docMk/>
          <pc:sldMk cId="4160474267" sldId="257"/>
        </pc:sldMkLst>
        <pc:spChg chg="mod">
          <ac:chgData name="Gerard Castermans ZorgSense" userId="e3d5637f-ffb1-468c-b862-77afdb8dc60b" providerId="ADAL" clId="{01A3E0C1-AA97-4547-852C-FC2B276FCE68}" dt="2021-03-23T08:22:01.137" v="14" actId="27636"/>
          <ac:spMkLst>
            <pc:docMk/>
            <pc:sldMk cId="4160474267" sldId="257"/>
            <ac:spMk id="3" creationId="{1E715176-5A89-44BF-86E4-1AFCB77E4F95}"/>
          </ac:spMkLst>
        </pc:spChg>
      </pc:sldChg>
      <pc:sldChg chg="del">
        <pc:chgData name="Gerard Castermans ZorgSense" userId="e3d5637f-ffb1-468c-b862-77afdb8dc60b" providerId="ADAL" clId="{01A3E0C1-AA97-4547-852C-FC2B276FCE68}" dt="2021-03-23T08:41:29.518" v="101" actId="47"/>
        <pc:sldMkLst>
          <pc:docMk/>
          <pc:sldMk cId="3821525493" sldId="258"/>
        </pc:sldMkLst>
        <pc:spChg chg="mod">
          <ac:chgData name="Gerard Castermans ZorgSense" userId="e3d5637f-ffb1-468c-b862-77afdb8dc60b" providerId="ADAL" clId="{01A3E0C1-AA97-4547-852C-FC2B276FCE68}" dt="2021-03-23T08:22:01.137" v="15" actId="27636"/>
          <ac:spMkLst>
            <pc:docMk/>
            <pc:sldMk cId="3821525493" sldId="258"/>
            <ac:spMk id="3" creationId="{DF79BEA2-F5BF-4B15-8E95-071A8912622C}"/>
          </ac:spMkLst>
        </pc:spChg>
      </pc:sldChg>
      <pc:sldChg chg="del modNotesTx">
        <pc:chgData name="Gerard Castermans ZorgSense" userId="e3d5637f-ffb1-468c-b862-77afdb8dc60b" providerId="ADAL" clId="{01A3E0C1-AA97-4547-852C-FC2B276FCE68}" dt="2021-03-23T08:44:33.361" v="183" actId="47"/>
        <pc:sldMkLst>
          <pc:docMk/>
          <pc:sldMk cId="2543057633" sldId="259"/>
        </pc:sldMkLst>
        <pc:spChg chg="mod">
          <ac:chgData name="Gerard Castermans ZorgSense" userId="e3d5637f-ffb1-468c-b862-77afdb8dc60b" providerId="ADAL" clId="{01A3E0C1-AA97-4547-852C-FC2B276FCE68}" dt="2021-03-23T08:22:01.159" v="17" actId="27636"/>
          <ac:spMkLst>
            <pc:docMk/>
            <pc:sldMk cId="2543057633" sldId="259"/>
            <ac:spMk id="3" creationId="{4C2CFA90-298C-45E6-B618-25839D2545DF}"/>
          </ac:spMkLst>
        </pc:spChg>
      </pc:sldChg>
      <pc:sldChg chg="modSp add mod">
        <pc:chgData name="Gerard Castermans ZorgSense" userId="e3d5637f-ffb1-468c-b862-77afdb8dc60b" providerId="ADAL" clId="{01A3E0C1-AA97-4547-852C-FC2B276FCE68}" dt="2021-03-23T08:22:01.336" v="31" actId="27636"/>
        <pc:sldMkLst>
          <pc:docMk/>
          <pc:sldMk cId="2487940947" sldId="260"/>
        </pc:sldMkLst>
        <pc:spChg chg="mod">
          <ac:chgData name="Gerard Castermans ZorgSense" userId="e3d5637f-ffb1-468c-b862-77afdb8dc60b" providerId="ADAL" clId="{01A3E0C1-AA97-4547-852C-FC2B276FCE68}" dt="2021-03-23T08:22:01.336" v="31" actId="27636"/>
          <ac:spMkLst>
            <pc:docMk/>
            <pc:sldMk cId="2487940947" sldId="260"/>
            <ac:spMk id="3" creationId="{5CD38526-574B-4A25-91EC-1F4D74CE265A}"/>
          </ac:spMkLst>
        </pc:spChg>
      </pc:sldChg>
      <pc:sldChg chg="modSp add del mod">
        <pc:chgData name="Gerard Castermans ZorgSense" userId="e3d5637f-ffb1-468c-b862-77afdb8dc60b" providerId="ADAL" clId="{01A3E0C1-AA97-4547-852C-FC2B276FCE68}" dt="2021-03-24T13:00:22.936" v="1166" actId="47"/>
        <pc:sldMkLst>
          <pc:docMk/>
          <pc:sldMk cId="3503737339" sldId="261"/>
        </pc:sldMkLst>
        <pc:spChg chg="mod">
          <ac:chgData name="Gerard Castermans ZorgSense" userId="e3d5637f-ffb1-468c-b862-77afdb8dc60b" providerId="ADAL" clId="{01A3E0C1-AA97-4547-852C-FC2B276FCE68}" dt="2021-03-23T08:22:01.737" v="58" actId="27636"/>
          <ac:spMkLst>
            <pc:docMk/>
            <pc:sldMk cId="3503737339" sldId="261"/>
            <ac:spMk id="3" creationId="{BED8000D-0B00-4763-B3AE-DBF50F608E1D}"/>
          </ac:spMkLst>
        </pc:spChg>
      </pc:sldChg>
      <pc:sldChg chg="modSp add del mod">
        <pc:chgData name="Gerard Castermans ZorgSense" userId="e3d5637f-ffb1-468c-b862-77afdb8dc60b" providerId="ADAL" clId="{01A3E0C1-AA97-4547-852C-FC2B276FCE68}" dt="2021-03-23T08:59:17.742" v="557" actId="47"/>
        <pc:sldMkLst>
          <pc:docMk/>
          <pc:sldMk cId="1291278072" sldId="262"/>
        </pc:sldMkLst>
        <pc:spChg chg="mod">
          <ac:chgData name="Gerard Castermans ZorgSense" userId="e3d5637f-ffb1-468c-b862-77afdb8dc60b" providerId="ADAL" clId="{01A3E0C1-AA97-4547-852C-FC2B276FCE68}" dt="2021-03-23T08:22:01.352" v="32" actId="27636"/>
          <ac:spMkLst>
            <pc:docMk/>
            <pc:sldMk cId="1291278072" sldId="262"/>
            <ac:spMk id="3" creationId="{1DD5F854-93DE-43C5-9246-E26318E436C1}"/>
          </ac:spMkLst>
        </pc:spChg>
      </pc:sldChg>
      <pc:sldChg chg="modSp add del mod">
        <pc:chgData name="Gerard Castermans ZorgSense" userId="e3d5637f-ffb1-468c-b862-77afdb8dc60b" providerId="ADAL" clId="{01A3E0C1-AA97-4547-852C-FC2B276FCE68}" dt="2021-03-23T09:31:02.152" v="594" actId="47"/>
        <pc:sldMkLst>
          <pc:docMk/>
          <pc:sldMk cId="2512443276" sldId="263"/>
        </pc:sldMkLst>
        <pc:spChg chg="mod">
          <ac:chgData name="Gerard Castermans ZorgSense" userId="e3d5637f-ffb1-468c-b862-77afdb8dc60b" providerId="ADAL" clId="{01A3E0C1-AA97-4547-852C-FC2B276FCE68}" dt="2021-03-23T08:22:01.401" v="34" actId="27636"/>
          <ac:spMkLst>
            <pc:docMk/>
            <pc:sldMk cId="2512443276" sldId="263"/>
            <ac:spMk id="3" creationId="{220075AE-2742-4287-AA65-1E354003588C}"/>
          </ac:spMkLst>
        </pc:spChg>
      </pc:sldChg>
      <pc:sldChg chg="modSp add del mod">
        <pc:chgData name="Gerard Castermans ZorgSense" userId="e3d5637f-ffb1-468c-b862-77afdb8dc60b" providerId="ADAL" clId="{01A3E0C1-AA97-4547-852C-FC2B276FCE68}" dt="2021-03-23T09:32:01.322" v="628" actId="47"/>
        <pc:sldMkLst>
          <pc:docMk/>
          <pc:sldMk cId="4110871466" sldId="264"/>
        </pc:sldMkLst>
        <pc:spChg chg="mod">
          <ac:chgData name="Gerard Castermans ZorgSense" userId="e3d5637f-ffb1-468c-b862-77afdb8dc60b" providerId="ADAL" clId="{01A3E0C1-AA97-4547-852C-FC2B276FCE68}" dt="2021-03-23T08:22:01.417" v="35" actId="27636"/>
          <ac:spMkLst>
            <pc:docMk/>
            <pc:sldMk cId="4110871466" sldId="264"/>
            <ac:spMk id="3" creationId="{FD8E16F7-0355-4BE7-A05C-56E5DC0CB3AE}"/>
          </ac:spMkLst>
        </pc:spChg>
      </pc:sldChg>
      <pc:sldChg chg="modSp add del mod">
        <pc:chgData name="Gerard Castermans ZorgSense" userId="e3d5637f-ffb1-468c-b862-77afdb8dc60b" providerId="ADAL" clId="{01A3E0C1-AA97-4547-852C-FC2B276FCE68}" dt="2021-03-23T09:33:50.517" v="660" actId="47"/>
        <pc:sldMkLst>
          <pc:docMk/>
          <pc:sldMk cId="485143125" sldId="265"/>
        </pc:sldMkLst>
        <pc:spChg chg="mod">
          <ac:chgData name="Gerard Castermans ZorgSense" userId="e3d5637f-ffb1-468c-b862-77afdb8dc60b" providerId="ADAL" clId="{01A3E0C1-AA97-4547-852C-FC2B276FCE68}" dt="2021-03-23T08:22:01.452" v="37" actId="27636"/>
          <ac:spMkLst>
            <pc:docMk/>
            <pc:sldMk cId="485143125" sldId="265"/>
            <ac:spMk id="3" creationId="{4D514F55-76B7-42B0-A4CD-3C693C6734BD}"/>
          </ac:spMkLst>
        </pc:spChg>
      </pc:sldChg>
      <pc:sldChg chg="modSp add del mod">
        <pc:chgData name="Gerard Castermans ZorgSense" userId="e3d5637f-ffb1-468c-b862-77afdb8dc60b" providerId="ADAL" clId="{01A3E0C1-AA97-4547-852C-FC2B276FCE68}" dt="2021-03-23T08:56:33.792" v="478" actId="47"/>
        <pc:sldMkLst>
          <pc:docMk/>
          <pc:sldMk cId="2514084265" sldId="266"/>
        </pc:sldMkLst>
        <pc:spChg chg="mod">
          <ac:chgData name="Gerard Castermans ZorgSense" userId="e3d5637f-ffb1-468c-b862-77afdb8dc60b" providerId="ADAL" clId="{01A3E0C1-AA97-4547-852C-FC2B276FCE68}" dt="2021-03-23T08:22:01.315" v="29" actId="27636"/>
          <ac:spMkLst>
            <pc:docMk/>
            <pc:sldMk cId="2514084265" sldId="266"/>
            <ac:spMk id="3" creationId="{33F575F5-8D6B-4947-93D8-473BFAFD2E52}"/>
          </ac:spMkLst>
        </pc:spChg>
      </pc:sldChg>
      <pc:sldChg chg="modSp add mod">
        <pc:chgData name="Gerard Castermans ZorgSense" userId="e3d5637f-ffb1-468c-b862-77afdb8dc60b" providerId="ADAL" clId="{01A3E0C1-AA97-4547-852C-FC2B276FCE68}" dt="2021-03-23T08:22:01.436" v="36" actId="27636"/>
        <pc:sldMkLst>
          <pc:docMk/>
          <pc:sldMk cId="3677907955" sldId="267"/>
        </pc:sldMkLst>
        <pc:spChg chg="mod">
          <ac:chgData name="Gerard Castermans ZorgSense" userId="e3d5637f-ffb1-468c-b862-77afdb8dc60b" providerId="ADAL" clId="{01A3E0C1-AA97-4547-852C-FC2B276FCE68}" dt="2021-03-23T08:22:01.436" v="36" actId="27636"/>
          <ac:spMkLst>
            <pc:docMk/>
            <pc:sldMk cId="3677907955" sldId="267"/>
            <ac:spMk id="3" creationId="{E3DF6492-114D-42E3-B6BF-E1A5E9C96A6C}"/>
          </ac:spMkLst>
        </pc:spChg>
      </pc:sldChg>
      <pc:sldChg chg="modSp add del mod">
        <pc:chgData name="Gerard Castermans ZorgSense" userId="e3d5637f-ffb1-468c-b862-77afdb8dc60b" providerId="ADAL" clId="{01A3E0C1-AA97-4547-852C-FC2B276FCE68}" dt="2021-03-23T11:36:19.813" v="719" actId="47"/>
        <pc:sldMkLst>
          <pc:docMk/>
          <pc:sldMk cId="589541666" sldId="268"/>
        </pc:sldMkLst>
        <pc:spChg chg="mod">
          <ac:chgData name="Gerard Castermans ZorgSense" userId="e3d5637f-ffb1-468c-b862-77afdb8dc60b" providerId="ADAL" clId="{01A3E0C1-AA97-4547-852C-FC2B276FCE68}" dt="2021-03-23T08:22:01.499" v="39" actId="27636"/>
          <ac:spMkLst>
            <pc:docMk/>
            <pc:sldMk cId="589541666" sldId="268"/>
            <ac:spMk id="3" creationId="{1A0C24EF-2E3F-4118-B7A4-2AFF000A1CD2}"/>
          </ac:spMkLst>
        </pc:spChg>
      </pc:sldChg>
      <pc:sldChg chg="modSp add del mod">
        <pc:chgData name="Gerard Castermans ZorgSense" userId="e3d5637f-ffb1-468c-b862-77afdb8dc60b" providerId="ADAL" clId="{01A3E0C1-AA97-4547-852C-FC2B276FCE68}" dt="2021-03-23T11:37:43.744" v="741" actId="47"/>
        <pc:sldMkLst>
          <pc:docMk/>
          <pc:sldMk cId="1162951197" sldId="269"/>
        </pc:sldMkLst>
        <pc:spChg chg="mod">
          <ac:chgData name="Gerard Castermans ZorgSense" userId="e3d5637f-ffb1-468c-b862-77afdb8dc60b" providerId="ADAL" clId="{01A3E0C1-AA97-4547-852C-FC2B276FCE68}" dt="2021-03-23T08:22:01.515" v="41" actId="27636"/>
          <ac:spMkLst>
            <pc:docMk/>
            <pc:sldMk cId="1162951197" sldId="269"/>
            <ac:spMk id="3" creationId="{5085C175-A4C2-4C59-9ACC-BC19AC01A74C}"/>
          </ac:spMkLst>
        </pc:spChg>
      </pc:sldChg>
      <pc:sldChg chg="modSp add del mod">
        <pc:chgData name="Gerard Castermans ZorgSense" userId="e3d5637f-ffb1-468c-b862-77afdb8dc60b" providerId="ADAL" clId="{01A3E0C1-AA97-4547-852C-FC2B276FCE68}" dt="2021-03-23T11:36:23.425" v="720" actId="47"/>
        <pc:sldMkLst>
          <pc:docMk/>
          <pc:sldMk cId="1350908827" sldId="270"/>
        </pc:sldMkLst>
        <pc:spChg chg="mod">
          <ac:chgData name="Gerard Castermans ZorgSense" userId="e3d5637f-ffb1-468c-b862-77afdb8dc60b" providerId="ADAL" clId="{01A3E0C1-AA97-4547-852C-FC2B276FCE68}" dt="2021-03-23T08:22:01.499" v="40" actId="27636"/>
          <ac:spMkLst>
            <pc:docMk/>
            <pc:sldMk cId="1350908827" sldId="270"/>
            <ac:spMk id="3" creationId="{86599C6B-094D-4710-B052-FA973BCB002B}"/>
          </ac:spMkLst>
        </pc:spChg>
      </pc:sldChg>
      <pc:sldChg chg="del">
        <pc:chgData name="Gerard Castermans ZorgSense" userId="e3d5637f-ffb1-468c-b862-77afdb8dc60b" providerId="ADAL" clId="{01A3E0C1-AA97-4547-852C-FC2B276FCE68}" dt="2021-03-23T08:21:32.302" v="3" actId="47"/>
        <pc:sldMkLst>
          <pc:docMk/>
          <pc:sldMk cId="3958659344" sldId="270"/>
        </pc:sldMkLst>
      </pc:sldChg>
      <pc:sldChg chg="modSp add del mod">
        <pc:chgData name="Gerard Castermans ZorgSense" userId="e3d5637f-ffb1-468c-b862-77afdb8dc60b" providerId="ADAL" clId="{01A3E0C1-AA97-4547-852C-FC2B276FCE68}" dt="2021-03-23T11:39:23.763" v="769" actId="47"/>
        <pc:sldMkLst>
          <pc:docMk/>
          <pc:sldMk cId="31816930" sldId="271"/>
        </pc:sldMkLst>
        <pc:spChg chg="mod">
          <ac:chgData name="Gerard Castermans ZorgSense" userId="e3d5637f-ffb1-468c-b862-77afdb8dc60b" providerId="ADAL" clId="{01A3E0C1-AA97-4547-852C-FC2B276FCE68}" dt="2021-03-23T08:22:01.556" v="43" actId="27636"/>
          <ac:spMkLst>
            <pc:docMk/>
            <pc:sldMk cId="31816930" sldId="271"/>
            <ac:spMk id="3" creationId="{A103AD8C-C6CD-429E-8790-B7AF1A4E268B}"/>
          </ac:spMkLst>
        </pc:spChg>
      </pc:sldChg>
      <pc:sldChg chg="modSp add del mod">
        <pc:chgData name="Gerard Castermans ZorgSense" userId="e3d5637f-ffb1-468c-b862-77afdb8dc60b" providerId="ADAL" clId="{01A3E0C1-AA97-4547-852C-FC2B276FCE68}" dt="2021-03-23T08:57:12.578" v="509" actId="47"/>
        <pc:sldMkLst>
          <pc:docMk/>
          <pc:sldMk cId="2645937128" sldId="272"/>
        </pc:sldMkLst>
        <pc:spChg chg="mod">
          <ac:chgData name="Gerard Castermans ZorgSense" userId="e3d5637f-ffb1-468c-b862-77afdb8dc60b" providerId="ADAL" clId="{01A3E0C1-AA97-4547-852C-FC2B276FCE68}" dt="2021-03-23T08:22:01.330" v="30" actId="27636"/>
          <ac:spMkLst>
            <pc:docMk/>
            <pc:sldMk cId="2645937128" sldId="272"/>
            <ac:spMk id="3" creationId="{0EE214F8-C363-4311-A654-656FBFE9724E}"/>
          </ac:spMkLst>
        </pc:spChg>
      </pc:sldChg>
      <pc:sldChg chg="del">
        <pc:chgData name="Gerard Castermans ZorgSense" userId="e3d5637f-ffb1-468c-b862-77afdb8dc60b" providerId="ADAL" clId="{01A3E0C1-AA97-4547-852C-FC2B276FCE68}" dt="2021-03-23T08:21:36.110" v="6" actId="47"/>
        <pc:sldMkLst>
          <pc:docMk/>
          <pc:sldMk cId="2714473628" sldId="272"/>
        </pc:sldMkLst>
      </pc:sldChg>
      <pc:sldChg chg="modSp add del mod">
        <pc:chgData name="Gerard Castermans ZorgSense" userId="e3d5637f-ffb1-468c-b862-77afdb8dc60b" providerId="ADAL" clId="{01A3E0C1-AA97-4547-852C-FC2B276FCE68}" dt="2021-03-23T09:35:25.406" v="695" actId="47"/>
        <pc:sldMkLst>
          <pc:docMk/>
          <pc:sldMk cId="1589965508" sldId="273"/>
        </pc:sldMkLst>
        <pc:spChg chg="mod">
          <ac:chgData name="Gerard Castermans ZorgSense" userId="e3d5637f-ffb1-468c-b862-77afdb8dc60b" providerId="ADAL" clId="{01A3E0C1-AA97-4547-852C-FC2B276FCE68}" dt="2021-03-23T08:22:01.483" v="38" actId="27636"/>
          <ac:spMkLst>
            <pc:docMk/>
            <pc:sldMk cId="1589965508" sldId="273"/>
            <ac:spMk id="3" creationId="{11DABCDE-36CD-494D-88C5-D43A728113FD}"/>
          </ac:spMkLst>
        </pc:spChg>
      </pc:sldChg>
      <pc:sldChg chg="del">
        <pc:chgData name="Gerard Castermans ZorgSense" userId="e3d5637f-ffb1-468c-b862-77afdb8dc60b" providerId="ADAL" clId="{01A3E0C1-AA97-4547-852C-FC2B276FCE68}" dt="2021-03-23T08:21:37.297" v="7" actId="47"/>
        <pc:sldMkLst>
          <pc:docMk/>
          <pc:sldMk cId="3124934465" sldId="273"/>
        </pc:sldMkLst>
      </pc:sldChg>
      <pc:sldChg chg="del">
        <pc:chgData name="Gerard Castermans ZorgSense" userId="e3d5637f-ffb1-468c-b862-77afdb8dc60b" providerId="ADAL" clId="{01A3E0C1-AA97-4547-852C-FC2B276FCE68}" dt="2021-03-23T08:21:38.678" v="8" actId="47"/>
        <pc:sldMkLst>
          <pc:docMk/>
          <pc:sldMk cId="2876631937" sldId="274"/>
        </pc:sldMkLst>
      </pc:sldChg>
      <pc:sldChg chg="modSp add del mod">
        <pc:chgData name="Gerard Castermans ZorgSense" userId="e3d5637f-ffb1-468c-b862-77afdb8dc60b" providerId="ADAL" clId="{01A3E0C1-AA97-4547-852C-FC2B276FCE68}" dt="2021-03-23T11:39:55.720" v="792" actId="47"/>
        <pc:sldMkLst>
          <pc:docMk/>
          <pc:sldMk cId="3516672888" sldId="274"/>
        </pc:sldMkLst>
        <pc:spChg chg="mod">
          <ac:chgData name="Gerard Castermans ZorgSense" userId="e3d5637f-ffb1-468c-b862-77afdb8dc60b" providerId="ADAL" clId="{01A3E0C1-AA97-4547-852C-FC2B276FCE68}" dt="2021-03-23T08:22:01.563" v="44" actId="27636"/>
          <ac:spMkLst>
            <pc:docMk/>
            <pc:sldMk cId="3516672888" sldId="274"/>
            <ac:spMk id="3" creationId="{3D5B4F39-269A-4EDE-8BB4-E5E622BCD2DC}"/>
          </ac:spMkLst>
        </pc:spChg>
      </pc:sldChg>
      <pc:sldChg chg="del">
        <pc:chgData name="Gerard Castermans ZorgSense" userId="e3d5637f-ffb1-468c-b862-77afdb8dc60b" providerId="ADAL" clId="{01A3E0C1-AA97-4547-852C-FC2B276FCE68}" dt="2021-03-23T08:21:39.802" v="9" actId="47"/>
        <pc:sldMkLst>
          <pc:docMk/>
          <pc:sldMk cId="826831454" sldId="275"/>
        </pc:sldMkLst>
      </pc:sldChg>
      <pc:sldChg chg="modSp add del mod">
        <pc:chgData name="Gerard Castermans ZorgSense" userId="e3d5637f-ffb1-468c-b862-77afdb8dc60b" providerId="ADAL" clId="{01A3E0C1-AA97-4547-852C-FC2B276FCE68}" dt="2021-03-23T08:55:41.966" v="446" actId="47"/>
        <pc:sldMkLst>
          <pc:docMk/>
          <pc:sldMk cId="2867373208" sldId="275"/>
        </pc:sldMkLst>
        <pc:spChg chg="mod">
          <ac:chgData name="Gerard Castermans ZorgSense" userId="e3d5637f-ffb1-468c-b862-77afdb8dc60b" providerId="ADAL" clId="{01A3E0C1-AA97-4547-852C-FC2B276FCE68}" dt="2021-03-23T08:22:01.299" v="28" actId="27636"/>
          <ac:spMkLst>
            <pc:docMk/>
            <pc:sldMk cId="2867373208" sldId="275"/>
            <ac:spMk id="3" creationId="{95BE6B89-156E-4E46-A925-F1A88116ACB5}"/>
          </ac:spMkLst>
        </pc:spChg>
      </pc:sldChg>
      <pc:sldChg chg="del">
        <pc:chgData name="Gerard Castermans ZorgSense" userId="e3d5637f-ffb1-468c-b862-77afdb8dc60b" providerId="ADAL" clId="{01A3E0C1-AA97-4547-852C-FC2B276FCE68}" dt="2021-03-23T08:21:40.990" v="10" actId="47"/>
        <pc:sldMkLst>
          <pc:docMk/>
          <pc:sldMk cId="2887988330" sldId="276"/>
        </pc:sldMkLst>
      </pc:sldChg>
      <pc:sldChg chg="modSp add del mod">
        <pc:chgData name="Gerard Castermans ZorgSense" userId="e3d5637f-ffb1-468c-b862-77afdb8dc60b" providerId="ADAL" clId="{01A3E0C1-AA97-4547-852C-FC2B276FCE68}" dt="2021-03-24T12:59:35.028" v="1162" actId="47"/>
        <pc:sldMkLst>
          <pc:docMk/>
          <pc:sldMk cId="3744826315" sldId="276"/>
        </pc:sldMkLst>
        <pc:spChg chg="mod">
          <ac:chgData name="Gerard Castermans ZorgSense" userId="e3d5637f-ffb1-468c-b862-77afdb8dc60b" providerId="ADAL" clId="{01A3E0C1-AA97-4547-852C-FC2B276FCE68}" dt="2021-03-23T08:22:01.715" v="57" actId="27636"/>
          <ac:spMkLst>
            <pc:docMk/>
            <pc:sldMk cId="3744826315" sldId="276"/>
            <ac:spMk id="3" creationId="{D31B693A-6E49-4817-B137-4FECDC58BDE3}"/>
          </ac:spMkLst>
        </pc:spChg>
      </pc:sldChg>
      <pc:sldChg chg="modSp add del mod">
        <pc:chgData name="Gerard Castermans ZorgSense" userId="e3d5637f-ffb1-468c-b862-77afdb8dc60b" providerId="ADAL" clId="{01A3E0C1-AA97-4547-852C-FC2B276FCE68}" dt="2021-03-23T11:41:00.651" v="800" actId="47"/>
        <pc:sldMkLst>
          <pc:docMk/>
          <pc:sldMk cId="1149883071" sldId="277"/>
        </pc:sldMkLst>
        <pc:spChg chg="mod">
          <ac:chgData name="Gerard Castermans ZorgSense" userId="e3d5637f-ffb1-468c-b862-77afdb8dc60b" providerId="ADAL" clId="{01A3E0C1-AA97-4547-852C-FC2B276FCE68}" dt="2021-03-23T08:22:01.563" v="45" actId="27636"/>
          <ac:spMkLst>
            <pc:docMk/>
            <pc:sldMk cId="1149883071" sldId="277"/>
            <ac:spMk id="3" creationId="{4BA90898-92D5-4507-B91C-68F90D1BE1EE}"/>
          </ac:spMkLst>
        </pc:spChg>
      </pc:sldChg>
      <pc:sldChg chg="modSp add del mod">
        <pc:chgData name="Gerard Castermans ZorgSense" userId="e3d5637f-ffb1-468c-b862-77afdb8dc60b" providerId="ADAL" clId="{01A3E0C1-AA97-4547-852C-FC2B276FCE68}" dt="2021-03-23T11:46:15.496" v="901" actId="47"/>
        <pc:sldMkLst>
          <pc:docMk/>
          <pc:sldMk cId="1835798258" sldId="278"/>
        </pc:sldMkLst>
        <pc:spChg chg="mod">
          <ac:chgData name="Gerard Castermans ZorgSense" userId="e3d5637f-ffb1-468c-b862-77afdb8dc60b" providerId="ADAL" clId="{01A3E0C1-AA97-4547-852C-FC2B276FCE68}" dt="2021-03-23T08:22:01.595" v="47" actId="27636"/>
          <ac:spMkLst>
            <pc:docMk/>
            <pc:sldMk cId="1835798258" sldId="278"/>
            <ac:spMk id="3" creationId="{031AF2BA-601E-4299-A67F-118CA8F10ABD}"/>
          </ac:spMkLst>
        </pc:spChg>
      </pc:sldChg>
      <pc:sldChg chg="modSp add del mod">
        <pc:chgData name="Gerard Castermans ZorgSense" userId="e3d5637f-ffb1-468c-b862-77afdb8dc60b" providerId="ADAL" clId="{01A3E0C1-AA97-4547-852C-FC2B276FCE68}" dt="2021-03-23T11:45:38.095" v="898" actId="47"/>
        <pc:sldMkLst>
          <pc:docMk/>
          <pc:sldMk cId="2862502448" sldId="279"/>
        </pc:sldMkLst>
        <pc:spChg chg="mod">
          <ac:chgData name="Gerard Castermans ZorgSense" userId="e3d5637f-ffb1-468c-b862-77afdb8dc60b" providerId="ADAL" clId="{01A3E0C1-AA97-4547-852C-FC2B276FCE68}" dt="2021-03-23T08:22:01.579" v="46" actId="27636"/>
          <ac:spMkLst>
            <pc:docMk/>
            <pc:sldMk cId="2862502448" sldId="279"/>
            <ac:spMk id="3" creationId="{91B99445-565B-4B3E-9D0B-CA376FC369EB}"/>
          </ac:spMkLst>
        </pc:spChg>
      </pc:sldChg>
      <pc:sldChg chg="modSp add del mod">
        <pc:chgData name="Gerard Castermans ZorgSense" userId="e3d5637f-ffb1-468c-b862-77afdb8dc60b" providerId="ADAL" clId="{01A3E0C1-AA97-4547-852C-FC2B276FCE68}" dt="2021-03-23T11:47:08.816" v="905" actId="47"/>
        <pc:sldMkLst>
          <pc:docMk/>
          <pc:sldMk cId="494626110" sldId="280"/>
        </pc:sldMkLst>
        <pc:spChg chg="mod">
          <ac:chgData name="Gerard Castermans ZorgSense" userId="e3d5637f-ffb1-468c-b862-77afdb8dc60b" providerId="ADAL" clId="{01A3E0C1-AA97-4547-852C-FC2B276FCE68}" dt="2021-03-23T08:22:01.611" v="48" actId="27636"/>
          <ac:spMkLst>
            <pc:docMk/>
            <pc:sldMk cId="494626110" sldId="280"/>
            <ac:spMk id="3" creationId="{E4D29727-6D19-422C-A82D-4EDAEE1E0EB9}"/>
          </ac:spMkLst>
        </pc:spChg>
      </pc:sldChg>
      <pc:sldChg chg="add del">
        <pc:chgData name="Gerard Castermans ZorgSense" userId="e3d5637f-ffb1-468c-b862-77afdb8dc60b" providerId="ADAL" clId="{01A3E0C1-AA97-4547-852C-FC2B276FCE68}" dt="2021-03-23T11:49:05.738" v="931" actId="47"/>
        <pc:sldMkLst>
          <pc:docMk/>
          <pc:sldMk cId="1431511973" sldId="281"/>
        </pc:sldMkLst>
      </pc:sldChg>
      <pc:sldChg chg="modSp add del mod">
        <pc:chgData name="Gerard Castermans ZorgSense" userId="e3d5637f-ffb1-468c-b862-77afdb8dc60b" providerId="ADAL" clId="{01A3E0C1-AA97-4547-852C-FC2B276FCE68}" dt="2021-03-23T11:51:06.538" v="977" actId="47"/>
        <pc:sldMkLst>
          <pc:docMk/>
          <pc:sldMk cId="2811104939" sldId="282"/>
        </pc:sldMkLst>
        <pc:spChg chg="mod">
          <ac:chgData name="Gerard Castermans ZorgSense" userId="e3d5637f-ffb1-468c-b862-77afdb8dc60b" providerId="ADAL" clId="{01A3E0C1-AA97-4547-852C-FC2B276FCE68}" dt="2021-03-23T08:22:01.628" v="49" actId="27636"/>
          <ac:spMkLst>
            <pc:docMk/>
            <pc:sldMk cId="2811104939" sldId="282"/>
            <ac:spMk id="3" creationId="{5F2A53D5-6577-49C4-B701-0FBDA5144676}"/>
          </ac:spMkLst>
        </pc:spChg>
      </pc:sldChg>
      <pc:sldChg chg="modSp add del mod">
        <pc:chgData name="Gerard Castermans ZorgSense" userId="e3d5637f-ffb1-468c-b862-77afdb8dc60b" providerId="ADAL" clId="{01A3E0C1-AA97-4547-852C-FC2B276FCE68}" dt="2021-03-23T11:52:15.490" v="985" actId="47"/>
        <pc:sldMkLst>
          <pc:docMk/>
          <pc:sldMk cId="3750697918" sldId="283"/>
        </pc:sldMkLst>
        <pc:spChg chg="mod">
          <ac:chgData name="Gerard Castermans ZorgSense" userId="e3d5637f-ffb1-468c-b862-77afdb8dc60b" providerId="ADAL" clId="{01A3E0C1-AA97-4547-852C-FC2B276FCE68}" dt="2021-03-23T08:22:01.636" v="50" actId="27636"/>
          <ac:spMkLst>
            <pc:docMk/>
            <pc:sldMk cId="3750697918" sldId="283"/>
            <ac:spMk id="3" creationId="{FD2ECA34-8685-42DE-81BD-09104A42F8B6}"/>
          </ac:spMkLst>
        </pc:spChg>
      </pc:sldChg>
      <pc:sldChg chg="add del ord setBg">
        <pc:chgData name="Gerard Castermans ZorgSense" userId="e3d5637f-ffb1-468c-b862-77afdb8dc60b" providerId="ADAL" clId="{01A3E0C1-AA97-4547-852C-FC2B276FCE68}" dt="2021-03-23T08:43:36.562" v="137" actId="47"/>
        <pc:sldMkLst>
          <pc:docMk/>
          <pc:sldMk cId="493608672" sldId="285"/>
        </pc:sldMkLst>
      </pc:sldChg>
      <pc:sldChg chg="modSp add del mod">
        <pc:chgData name="Gerard Castermans ZorgSense" userId="e3d5637f-ffb1-468c-b862-77afdb8dc60b" providerId="ADAL" clId="{01A3E0C1-AA97-4547-852C-FC2B276FCE68}" dt="2021-03-24T12:58:36.763" v="1156" actId="47"/>
        <pc:sldMkLst>
          <pc:docMk/>
          <pc:sldMk cId="1651369479" sldId="286"/>
        </pc:sldMkLst>
        <pc:spChg chg="mod">
          <ac:chgData name="Gerard Castermans ZorgSense" userId="e3d5637f-ffb1-468c-b862-77afdb8dc60b" providerId="ADAL" clId="{01A3E0C1-AA97-4547-852C-FC2B276FCE68}" dt="2021-03-23T08:22:01.715" v="56" actId="27636"/>
          <ac:spMkLst>
            <pc:docMk/>
            <pc:sldMk cId="1651369479" sldId="286"/>
            <ac:spMk id="3" creationId="{B9E7284A-45FA-44E4-9CB2-2FD113CA53FC}"/>
          </ac:spMkLst>
        </pc:spChg>
      </pc:sldChg>
      <pc:sldChg chg="modSp add del mod">
        <pc:chgData name="Gerard Castermans ZorgSense" userId="e3d5637f-ffb1-468c-b862-77afdb8dc60b" providerId="ADAL" clId="{01A3E0C1-AA97-4547-852C-FC2B276FCE68}" dt="2021-03-24T13:01:04.974" v="1182" actId="47"/>
        <pc:sldMkLst>
          <pc:docMk/>
          <pc:sldMk cId="274659425" sldId="287"/>
        </pc:sldMkLst>
        <pc:spChg chg="mod">
          <ac:chgData name="Gerard Castermans ZorgSense" userId="e3d5637f-ffb1-468c-b862-77afdb8dc60b" providerId="ADAL" clId="{01A3E0C1-AA97-4547-852C-FC2B276FCE68}" dt="2021-03-23T08:22:01.737" v="59" actId="27636"/>
          <ac:spMkLst>
            <pc:docMk/>
            <pc:sldMk cId="274659425" sldId="287"/>
            <ac:spMk id="3" creationId="{BA22CD34-4ED5-4F19-B56A-78DEDCC4035A}"/>
          </ac:spMkLst>
        </pc:spChg>
      </pc:sldChg>
      <pc:sldChg chg="modSp add del mod">
        <pc:chgData name="Gerard Castermans ZorgSense" userId="e3d5637f-ffb1-468c-b862-77afdb8dc60b" providerId="ADAL" clId="{01A3E0C1-AA97-4547-852C-FC2B276FCE68}" dt="2021-03-23T08:46:05.440" v="207" actId="47"/>
        <pc:sldMkLst>
          <pc:docMk/>
          <pc:sldMk cId="3352538468" sldId="288"/>
        </pc:sldMkLst>
        <pc:spChg chg="mod">
          <ac:chgData name="Gerard Castermans ZorgSense" userId="e3d5637f-ffb1-468c-b862-77afdb8dc60b" providerId="ADAL" clId="{01A3E0C1-AA97-4547-852C-FC2B276FCE68}" dt="2021-03-23T08:22:01.190" v="18" actId="27636"/>
          <ac:spMkLst>
            <pc:docMk/>
            <pc:sldMk cId="3352538468" sldId="288"/>
            <ac:spMk id="3" creationId="{107F8341-4831-4F4E-BC75-E809954673B0}"/>
          </ac:spMkLst>
        </pc:spChg>
      </pc:sldChg>
      <pc:sldChg chg="modSp add del mod">
        <pc:chgData name="Gerard Castermans ZorgSense" userId="e3d5637f-ffb1-468c-b862-77afdb8dc60b" providerId="ADAL" clId="{01A3E0C1-AA97-4547-852C-FC2B276FCE68}" dt="2021-03-23T11:52:19.388" v="986" actId="47"/>
        <pc:sldMkLst>
          <pc:docMk/>
          <pc:sldMk cId="4001732242" sldId="290"/>
        </pc:sldMkLst>
        <pc:spChg chg="mod">
          <ac:chgData name="Gerard Castermans ZorgSense" userId="e3d5637f-ffb1-468c-b862-77afdb8dc60b" providerId="ADAL" clId="{01A3E0C1-AA97-4547-852C-FC2B276FCE68}" dt="2021-03-23T08:22:01.636" v="51" actId="27636"/>
          <ac:spMkLst>
            <pc:docMk/>
            <pc:sldMk cId="4001732242" sldId="290"/>
            <ac:spMk id="3" creationId="{64CD0689-1C4E-4F00-A969-FD78EBC15FAC}"/>
          </ac:spMkLst>
        </pc:spChg>
      </pc:sldChg>
      <pc:sldChg chg="modSp add del mod">
        <pc:chgData name="Gerard Castermans ZorgSense" userId="e3d5637f-ffb1-468c-b862-77afdb8dc60b" providerId="ADAL" clId="{01A3E0C1-AA97-4547-852C-FC2B276FCE68}" dt="2021-03-24T12:55:27.864" v="1093" actId="47"/>
        <pc:sldMkLst>
          <pc:docMk/>
          <pc:sldMk cId="560313342" sldId="291"/>
        </pc:sldMkLst>
        <pc:spChg chg="mod">
          <ac:chgData name="Gerard Castermans ZorgSense" userId="e3d5637f-ffb1-468c-b862-77afdb8dc60b" providerId="ADAL" clId="{01A3E0C1-AA97-4547-852C-FC2B276FCE68}" dt="2021-03-23T08:22:01.652" v="52" actId="27636"/>
          <ac:spMkLst>
            <pc:docMk/>
            <pc:sldMk cId="560313342" sldId="291"/>
            <ac:spMk id="3" creationId="{95568946-2245-491E-AB27-9F7913E7D0D1}"/>
          </ac:spMkLst>
        </pc:spChg>
      </pc:sldChg>
      <pc:sldChg chg="modSp add del mod">
        <pc:chgData name="Gerard Castermans ZorgSense" userId="e3d5637f-ffb1-468c-b862-77afdb8dc60b" providerId="ADAL" clId="{01A3E0C1-AA97-4547-852C-FC2B276FCE68}" dt="2021-03-24T12:56:12.784" v="1116" actId="47"/>
        <pc:sldMkLst>
          <pc:docMk/>
          <pc:sldMk cId="1519302674" sldId="292"/>
        </pc:sldMkLst>
        <pc:spChg chg="mod">
          <ac:chgData name="Gerard Castermans ZorgSense" userId="e3d5637f-ffb1-468c-b862-77afdb8dc60b" providerId="ADAL" clId="{01A3E0C1-AA97-4547-852C-FC2B276FCE68}" dt="2021-03-23T08:22:01.668" v="53" actId="27636"/>
          <ac:spMkLst>
            <pc:docMk/>
            <pc:sldMk cId="1519302674" sldId="292"/>
            <ac:spMk id="3" creationId="{3A280B76-3BC6-4042-8F04-D930A2C9B9E3}"/>
          </ac:spMkLst>
        </pc:spChg>
      </pc:sldChg>
      <pc:sldChg chg="modSp add del mod">
        <pc:chgData name="Gerard Castermans ZorgSense" userId="e3d5637f-ffb1-468c-b862-77afdb8dc60b" providerId="ADAL" clId="{01A3E0C1-AA97-4547-852C-FC2B276FCE68}" dt="2021-03-23T08:42:36.727" v="132" actId="47"/>
        <pc:sldMkLst>
          <pc:docMk/>
          <pc:sldMk cId="843638889" sldId="293"/>
        </pc:sldMkLst>
        <pc:spChg chg="mod">
          <ac:chgData name="Gerard Castermans ZorgSense" userId="e3d5637f-ffb1-468c-b862-77afdb8dc60b" providerId="ADAL" clId="{01A3E0C1-AA97-4547-852C-FC2B276FCE68}" dt="2021-03-23T08:22:01.153" v="16" actId="27636"/>
          <ac:spMkLst>
            <pc:docMk/>
            <pc:sldMk cId="843638889" sldId="293"/>
            <ac:spMk id="3" creationId="{E4EE9FFE-0620-4839-A65B-4D3735C68AEA}"/>
          </ac:spMkLst>
        </pc:spChg>
      </pc:sldChg>
      <pc:sldChg chg="modSp add del mod">
        <pc:chgData name="Gerard Castermans ZorgSense" userId="e3d5637f-ffb1-468c-b862-77afdb8dc60b" providerId="ADAL" clId="{01A3E0C1-AA97-4547-852C-FC2B276FCE68}" dt="2021-03-23T08:49:53.655" v="289" actId="47"/>
        <pc:sldMkLst>
          <pc:docMk/>
          <pc:sldMk cId="535556889" sldId="294"/>
        </pc:sldMkLst>
        <pc:spChg chg="mod">
          <ac:chgData name="Gerard Castermans ZorgSense" userId="e3d5637f-ffb1-468c-b862-77afdb8dc60b" providerId="ADAL" clId="{01A3E0C1-AA97-4547-852C-FC2B276FCE68}" dt="2021-03-23T08:22:01.222" v="21" actId="27636"/>
          <ac:spMkLst>
            <pc:docMk/>
            <pc:sldMk cId="535556889" sldId="294"/>
            <ac:spMk id="3" creationId="{24A23E91-9EB7-4B9C-B854-A4B44A13A790}"/>
          </ac:spMkLst>
        </pc:spChg>
      </pc:sldChg>
      <pc:sldChg chg="modSp add del mod">
        <pc:chgData name="Gerard Castermans ZorgSense" userId="e3d5637f-ffb1-468c-b862-77afdb8dc60b" providerId="ADAL" clId="{01A3E0C1-AA97-4547-852C-FC2B276FCE68}" dt="2021-03-23T08:49:51.305" v="288" actId="47"/>
        <pc:sldMkLst>
          <pc:docMk/>
          <pc:sldMk cId="947808695" sldId="295"/>
        </pc:sldMkLst>
        <pc:spChg chg="mod">
          <ac:chgData name="Gerard Castermans ZorgSense" userId="e3d5637f-ffb1-468c-b862-77afdb8dc60b" providerId="ADAL" clId="{01A3E0C1-AA97-4547-852C-FC2B276FCE68}" dt="2021-03-23T08:22:01.236" v="22" actId="27636"/>
          <ac:spMkLst>
            <pc:docMk/>
            <pc:sldMk cId="947808695" sldId="295"/>
            <ac:spMk id="3" creationId="{C6A77827-9BD8-435F-A6CC-B7A10D3A629B}"/>
          </ac:spMkLst>
        </pc:spChg>
      </pc:sldChg>
      <pc:sldChg chg="modSp add del mod">
        <pc:chgData name="Gerard Castermans ZorgSense" userId="e3d5637f-ffb1-468c-b862-77afdb8dc60b" providerId="ADAL" clId="{01A3E0C1-AA97-4547-852C-FC2B276FCE68}" dt="2021-03-23T08:51:18.887" v="329" actId="47"/>
        <pc:sldMkLst>
          <pc:docMk/>
          <pc:sldMk cId="1426605263" sldId="296"/>
        </pc:sldMkLst>
        <pc:spChg chg="mod">
          <ac:chgData name="Gerard Castermans ZorgSense" userId="e3d5637f-ffb1-468c-b862-77afdb8dc60b" providerId="ADAL" clId="{01A3E0C1-AA97-4547-852C-FC2B276FCE68}" dt="2021-03-23T08:22:01.252" v="23" actId="27636"/>
          <ac:spMkLst>
            <pc:docMk/>
            <pc:sldMk cId="1426605263" sldId="296"/>
            <ac:spMk id="3" creationId="{669221F7-F115-43A7-9F5C-0A59A5E6734E}"/>
          </ac:spMkLst>
        </pc:spChg>
      </pc:sldChg>
      <pc:sldChg chg="modSp add del mod">
        <pc:chgData name="Gerard Castermans ZorgSense" userId="e3d5637f-ffb1-468c-b862-77afdb8dc60b" providerId="ADAL" clId="{01A3E0C1-AA97-4547-852C-FC2B276FCE68}" dt="2021-03-23T08:52:18.967" v="354" actId="47"/>
        <pc:sldMkLst>
          <pc:docMk/>
          <pc:sldMk cId="407100955" sldId="297"/>
        </pc:sldMkLst>
        <pc:spChg chg="mod">
          <ac:chgData name="Gerard Castermans ZorgSense" userId="e3d5637f-ffb1-468c-b862-77afdb8dc60b" providerId="ADAL" clId="{01A3E0C1-AA97-4547-852C-FC2B276FCE68}" dt="2021-03-23T08:22:01.267" v="24" actId="27636"/>
          <ac:spMkLst>
            <pc:docMk/>
            <pc:sldMk cId="407100955" sldId="297"/>
            <ac:spMk id="3" creationId="{1683155D-5843-4A76-B307-BB362EB0F72E}"/>
          </ac:spMkLst>
        </pc:spChg>
        <pc:picChg chg="mod">
          <ac:chgData name="Gerard Castermans ZorgSense" userId="e3d5637f-ffb1-468c-b862-77afdb8dc60b" providerId="ADAL" clId="{01A3E0C1-AA97-4547-852C-FC2B276FCE68}" dt="2021-03-23T08:52:13.012" v="352" actId="1076"/>
          <ac:picMkLst>
            <pc:docMk/>
            <pc:sldMk cId="407100955" sldId="297"/>
            <ac:picMk id="4" creationId="{BC1C90B2-EDBB-4C88-B873-EF0D167827B3}"/>
          </ac:picMkLst>
        </pc:picChg>
      </pc:sldChg>
      <pc:sldChg chg="modSp add del mod">
        <pc:chgData name="Gerard Castermans ZorgSense" userId="e3d5637f-ffb1-468c-b862-77afdb8dc60b" providerId="ADAL" clId="{01A3E0C1-AA97-4547-852C-FC2B276FCE68}" dt="2021-03-23T08:53:21.970" v="387" actId="47"/>
        <pc:sldMkLst>
          <pc:docMk/>
          <pc:sldMk cId="3598225502" sldId="298"/>
        </pc:sldMkLst>
        <pc:spChg chg="mod">
          <ac:chgData name="Gerard Castermans ZorgSense" userId="e3d5637f-ffb1-468c-b862-77afdb8dc60b" providerId="ADAL" clId="{01A3E0C1-AA97-4547-852C-FC2B276FCE68}" dt="2021-03-23T08:22:01.283" v="25" actId="27636"/>
          <ac:spMkLst>
            <pc:docMk/>
            <pc:sldMk cId="3598225502" sldId="298"/>
            <ac:spMk id="3" creationId="{7094F33C-DAF1-48CF-A56D-D2A48681AB07}"/>
          </ac:spMkLst>
        </pc:spChg>
      </pc:sldChg>
      <pc:sldChg chg="modSp add del mod">
        <pc:chgData name="Gerard Castermans ZorgSense" userId="e3d5637f-ffb1-468c-b862-77afdb8dc60b" providerId="ADAL" clId="{01A3E0C1-AA97-4547-852C-FC2B276FCE68}" dt="2021-03-23T08:54:17.124" v="423" actId="47"/>
        <pc:sldMkLst>
          <pc:docMk/>
          <pc:sldMk cId="479134850" sldId="299"/>
        </pc:sldMkLst>
        <pc:spChg chg="mod">
          <ac:chgData name="Gerard Castermans ZorgSense" userId="e3d5637f-ffb1-468c-b862-77afdb8dc60b" providerId="ADAL" clId="{01A3E0C1-AA97-4547-852C-FC2B276FCE68}" dt="2021-03-23T08:22:01.283" v="26" actId="27636"/>
          <ac:spMkLst>
            <pc:docMk/>
            <pc:sldMk cId="479134850" sldId="299"/>
            <ac:spMk id="3" creationId="{E931FFDF-3C5D-4AA3-B692-6C441A2B22C0}"/>
          </ac:spMkLst>
        </pc:spChg>
      </pc:sldChg>
      <pc:sldChg chg="modSp add del mod">
        <pc:chgData name="Gerard Castermans ZorgSense" userId="e3d5637f-ffb1-468c-b862-77afdb8dc60b" providerId="ADAL" clId="{01A3E0C1-AA97-4547-852C-FC2B276FCE68}" dt="2021-03-23T08:55:13.494" v="430" actId="47"/>
        <pc:sldMkLst>
          <pc:docMk/>
          <pc:sldMk cId="754236987" sldId="300"/>
        </pc:sldMkLst>
        <pc:spChg chg="mod">
          <ac:chgData name="Gerard Castermans ZorgSense" userId="e3d5637f-ffb1-468c-b862-77afdb8dc60b" providerId="ADAL" clId="{01A3E0C1-AA97-4547-852C-FC2B276FCE68}" dt="2021-03-23T08:22:01.299" v="27" actId="27636"/>
          <ac:spMkLst>
            <pc:docMk/>
            <pc:sldMk cId="754236987" sldId="300"/>
            <ac:spMk id="3" creationId="{C670D8C0-928A-4EDF-BC4D-B7D17EEEF46D}"/>
          </ac:spMkLst>
        </pc:spChg>
      </pc:sldChg>
      <pc:sldChg chg="add del">
        <pc:chgData name="Gerard Castermans ZorgSense" userId="e3d5637f-ffb1-468c-b862-77afdb8dc60b" providerId="ADAL" clId="{01A3E0C1-AA97-4547-852C-FC2B276FCE68}" dt="2021-03-23T11:44:13.795" v="846" actId="47"/>
        <pc:sldMkLst>
          <pc:docMk/>
          <pc:sldMk cId="400734702" sldId="301"/>
        </pc:sldMkLst>
      </pc:sldChg>
      <pc:sldChg chg="modSp add del mod">
        <pc:chgData name="Gerard Castermans ZorgSense" userId="e3d5637f-ffb1-468c-b862-77afdb8dc60b" providerId="ADAL" clId="{01A3E0C1-AA97-4547-852C-FC2B276FCE68}" dt="2021-03-24T12:57:09.995" v="1131" actId="47"/>
        <pc:sldMkLst>
          <pc:docMk/>
          <pc:sldMk cId="1949740343" sldId="302"/>
        </pc:sldMkLst>
        <pc:spChg chg="mod">
          <ac:chgData name="Gerard Castermans ZorgSense" userId="e3d5637f-ffb1-468c-b862-77afdb8dc60b" providerId="ADAL" clId="{01A3E0C1-AA97-4547-852C-FC2B276FCE68}" dt="2021-03-23T08:22:01.684" v="54" actId="27636"/>
          <ac:spMkLst>
            <pc:docMk/>
            <pc:sldMk cId="1949740343" sldId="302"/>
            <ac:spMk id="3" creationId="{8C041928-EBE6-4281-BCFB-2D8E0363984E}"/>
          </ac:spMkLst>
        </pc:spChg>
      </pc:sldChg>
      <pc:sldChg chg="modSp add del mod">
        <pc:chgData name="Gerard Castermans ZorgSense" userId="e3d5637f-ffb1-468c-b862-77afdb8dc60b" providerId="ADAL" clId="{01A3E0C1-AA97-4547-852C-FC2B276FCE68}" dt="2021-03-23T11:38:20.697" v="745" actId="47"/>
        <pc:sldMkLst>
          <pc:docMk/>
          <pc:sldMk cId="3123945513" sldId="303"/>
        </pc:sldMkLst>
        <pc:spChg chg="mod">
          <ac:chgData name="Gerard Castermans ZorgSense" userId="e3d5637f-ffb1-468c-b862-77afdb8dc60b" providerId="ADAL" clId="{01A3E0C1-AA97-4547-852C-FC2B276FCE68}" dt="2021-03-23T08:22:01.536" v="42" actId="27636"/>
          <ac:spMkLst>
            <pc:docMk/>
            <pc:sldMk cId="3123945513" sldId="303"/>
            <ac:spMk id="3" creationId="{39DE21A6-F16F-4256-903A-04599A437CEA}"/>
          </ac:spMkLst>
        </pc:spChg>
      </pc:sldChg>
      <pc:sldChg chg="modSp add del mod">
        <pc:chgData name="Gerard Castermans ZorgSense" userId="e3d5637f-ffb1-468c-b862-77afdb8dc60b" providerId="ADAL" clId="{01A3E0C1-AA97-4547-852C-FC2B276FCE68}" dt="2021-03-24T12:57:46.420" v="1139" actId="47"/>
        <pc:sldMkLst>
          <pc:docMk/>
          <pc:sldMk cId="903971616" sldId="304"/>
        </pc:sldMkLst>
        <pc:spChg chg="mod">
          <ac:chgData name="Gerard Castermans ZorgSense" userId="e3d5637f-ffb1-468c-b862-77afdb8dc60b" providerId="ADAL" clId="{01A3E0C1-AA97-4547-852C-FC2B276FCE68}" dt="2021-03-23T08:22:01.699" v="55" actId="27636"/>
          <ac:spMkLst>
            <pc:docMk/>
            <pc:sldMk cId="903971616" sldId="304"/>
            <ac:spMk id="3" creationId="{77157274-51B2-44BB-9A0F-5DE926697164}"/>
          </ac:spMkLst>
        </pc:spChg>
      </pc:sldChg>
      <pc:sldChg chg="modSp add del mod">
        <pc:chgData name="Gerard Castermans ZorgSense" userId="e3d5637f-ffb1-468c-b862-77afdb8dc60b" providerId="ADAL" clId="{01A3E0C1-AA97-4547-852C-FC2B276FCE68}" dt="2021-03-23T08:47:14.151" v="241" actId="47"/>
        <pc:sldMkLst>
          <pc:docMk/>
          <pc:sldMk cId="2004848513" sldId="305"/>
        </pc:sldMkLst>
        <pc:spChg chg="mod">
          <ac:chgData name="Gerard Castermans ZorgSense" userId="e3d5637f-ffb1-468c-b862-77afdb8dc60b" providerId="ADAL" clId="{01A3E0C1-AA97-4547-852C-FC2B276FCE68}" dt="2021-03-23T08:22:01.190" v="19" actId="27636"/>
          <ac:spMkLst>
            <pc:docMk/>
            <pc:sldMk cId="2004848513" sldId="305"/>
            <ac:spMk id="3" creationId="{CF4553F5-F67E-49EB-B807-C5CB60462104}"/>
          </ac:spMkLst>
        </pc:spChg>
      </pc:sldChg>
      <pc:sldChg chg="modSp add del mod">
        <pc:chgData name="Gerard Castermans ZorgSense" userId="e3d5637f-ffb1-468c-b862-77afdb8dc60b" providerId="ADAL" clId="{01A3E0C1-AA97-4547-852C-FC2B276FCE68}" dt="2021-03-23T08:48:12.619" v="247" actId="47"/>
        <pc:sldMkLst>
          <pc:docMk/>
          <pc:sldMk cId="2926343235" sldId="306"/>
        </pc:sldMkLst>
        <pc:spChg chg="mod">
          <ac:chgData name="Gerard Castermans ZorgSense" userId="e3d5637f-ffb1-468c-b862-77afdb8dc60b" providerId="ADAL" clId="{01A3E0C1-AA97-4547-852C-FC2B276FCE68}" dt="2021-03-23T08:22:01.206" v="20" actId="27636"/>
          <ac:spMkLst>
            <pc:docMk/>
            <pc:sldMk cId="2926343235" sldId="306"/>
            <ac:spMk id="3" creationId="{C84ABF1A-D381-4DB3-B019-84BCFB8110ED}"/>
          </ac:spMkLst>
        </pc:spChg>
      </pc:sldChg>
      <pc:sldChg chg="modSp add del mod">
        <pc:chgData name="Gerard Castermans ZorgSense" userId="e3d5637f-ffb1-468c-b862-77afdb8dc60b" providerId="ADAL" clId="{01A3E0C1-AA97-4547-852C-FC2B276FCE68}" dt="2021-03-23T09:29:40.724" v="578" actId="47"/>
        <pc:sldMkLst>
          <pc:docMk/>
          <pc:sldMk cId="3365284264" sldId="307"/>
        </pc:sldMkLst>
        <pc:spChg chg="mod">
          <ac:chgData name="Gerard Castermans ZorgSense" userId="e3d5637f-ffb1-468c-b862-77afdb8dc60b" providerId="ADAL" clId="{01A3E0C1-AA97-4547-852C-FC2B276FCE68}" dt="2021-03-23T08:22:01.385" v="33" actId="27636"/>
          <ac:spMkLst>
            <pc:docMk/>
            <pc:sldMk cId="3365284264" sldId="307"/>
            <ac:spMk id="3" creationId="{EA47440D-C33D-4C9C-B9EA-4F0824729D2E}"/>
          </ac:spMkLst>
        </pc:spChg>
      </pc:sldChg>
      <pc:sldChg chg="del">
        <pc:chgData name="Gerard Castermans ZorgSense" userId="e3d5637f-ffb1-468c-b862-77afdb8dc60b" providerId="ADAL" clId="{01A3E0C1-AA97-4547-852C-FC2B276FCE68}" dt="2021-03-24T13:01:09.195" v="1183" actId="47"/>
        <pc:sldMkLst>
          <pc:docMk/>
          <pc:sldMk cId="3862694323" sldId="321"/>
        </pc:sldMkLst>
      </pc:sldChg>
      <pc:sldChg chg="del">
        <pc:chgData name="Gerard Castermans ZorgSense" userId="e3d5637f-ffb1-468c-b862-77afdb8dc60b" providerId="ADAL" clId="{01A3E0C1-AA97-4547-852C-FC2B276FCE68}" dt="2021-03-24T13:01:09.195" v="1183" actId="47"/>
        <pc:sldMkLst>
          <pc:docMk/>
          <pc:sldMk cId="3600836581" sldId="322"/>
        </pc:sldMkLst>
      </pc:sldChg>
      <pc:sldChg chg="del">
        <pc:chgData name="Gerard Castermans ZorgSense" userId="e3d5637f-ffb1-468c-b862-77afdb8dc60b" providerId="ADAL" clId="{01A3E0C1-AA97-4547-852C-FC2B276FCE68}" dt="2021-03-24T13:01:09.195" v="1183" actId="47"/>
        <pc:sldMkLst>
          <pc:docMk/>
          <pc:sldMk cId="27739237" sldId="323"/>
        </pc:sldMkLst>
      </pc:sldChg>
      <pc:sldChg chg="del">
        <pc:chgData name="Gerard Castermans ZorgSense" userId="e3d5637f-ffb1-468c-b862-77afdb8dc60b" providerId="ADAL" clId="{01A3E0C1-AA97-4547-852C-FC2B276FCE68}" dt="2021-03-24T13:01:09.195" v="1183" actId="47"/>
        <pc:sldMkLst>
          <pc:docMk/>
          <pc:sldMk cId="3466007719" sldId="324"/>
        </pc:sldMkLst>
      </pc:sldChg>
      <pc:sldChg chg="del">
        <pc:chgData name="Gerard Castermans ZorgSense" userId="e3d5637f-ffb1-468c-b862-77afdb8dc60b" providerId="ADAL" clId="{01A3E0C1-AA97-4547-852C-FC2B276FCE68}" dt="2021-03-24T13:01:09.195" v="1183" actId="47"/>
        <pc:sldMkLst>
          <pc:docMk/>
          <pc:sldMk cId="2066507755" sldId="325"/>
        </pc:sldMkLst>
      </pc:sldChg>
      <pc:sldChg chg="del">
        <pc:chgData name="Gerard Castermans ZorgSense" userId="e3d5637f-ffb1-468c-b862-77afdb8dc60b" providerId="ADAL" clId="{01A3E0C1-AA97-4547-852C-FC2B276FCE68}" dt="2021-03-24T13:01:09.195" v="1183" actId="47"/>
        <pc:sldMkLst>
          <pc:docMk/>
          <pc:sldMk cId="4223115086" sldId="326"/>
        </pc:sldMkLst>
      </pc:sldChg>
      <pc:sldChg chg="del">
        <pc:chgData name="Gerard Castermans ZorgSense" userId="e3d5637f-ffb1-468c-b862-77afdb8dc60b" providerId="ADAL" clId="{01A3E0C1-AA97-4547-852C-FC2B276FCE68}" dt="2021-03-24T13:01:09.195" v="1183" actId="47"/>
        <pc:sldMkLst>
          <pc:docMk/>
          <pc:sldMk cId="2331672342" sldId="327"/>
        </pc:sldMkLst>
      </pc:sldChg>
      <pc:sldChg chg="del">
        <pc:chgData name="Gerard Castermans ZorgSense" userId="e3d5637f-ffb1-468c-b862-77afdb8dc60b" providerId="ADAL" clId="{01A3E0C1-AA97-4547-852C-FC2B276FCE68}" dt="2021-03-24T13:01:09.195" v="1183" actId="47"/>
        <pc:sldMkLst>
          <pc:docMk/>
          <pc:sldMk cId="3365616403" sldId="328"/>
        </pc:sldMkLst>
      </pc:sldChg>
      <pc:sldChg chg="del">
        <pc:chgData name="Gerard Castermans ZorgSense" userId="e3d5637f-ffb1-468c-b862-77afdb8dc60b" providerId="ADAL" clId="{01A3E0C1-AA97-4547-852C-FC2B276FCE68}" dt="2021-03-24T13:01:09.195" v="1183" actId="47"/>
        <pc:sldMkLst>
          <pc:docMk/>
          <pc:sldMk cId="190279717" sldId="329"/>
        </pc:sldMkLst>
      </pc:sldChg>
      <pc:sldChg chg="del">
        <pc:chgData name="Gerard Castermans ZorgSense" userId="e3d5637f-ffb1-468c-b862-77afdb8dc60b" providerId="ADAL" clId="{01A3E0C1-AA97-4547-852C-FC2B276FCE68}" dt="2021-03-24T13:01:09.195" v="1183" actId="47"/>
        <pc:sldMkLst>
          <pc:docMk/>
          <pc:sldMk cId="1670907485" sldId="330"/>
        </pc:sldMkLst>
      </pc:sldChg>
      <pc:sldChg chg="del">
        <pc:chgData name="Gerard Castermans ZorgSense" userId="e3d5637f-ffb1-468c-b862-77afdb8dc60b" providerId="ADAL" clId="{01A3E0C1-AA97-4547-852C-FC2B276FCE68}" dt="2021-03-24T13:01:09.195" v="1183" actId="47"/>
        <pc:sldMkLst>
          <pc:docMk/>
          <pc:sldMk cId="3860955617" sldId="331"/>
        </pc:sldMkLst>
      </pc:sldChg>
      <pc:sldChg chg="addSp delSp modSp mod">
        <pc:chgData name="Gerard Castermans ZorgSense" userId="e3d5637f-ffb1-468c-b862-77afdb8dc60b" providerId="ADAL" clId="{01A3E0C1-AA97-4547-852C-FC2B276FCE68}" dt="2021-03-24T15:13:06.886" v="1187" actId="1076"/>
        <pc:sldMkLst>
          <pc:docMk/>
          <pc:sldMk cId="2764001984" sldId="332"/>
        </pc:sldMkLst>
        <pc:picChg chg="del">
          <ac:chgData name="Gerard Castermans ZorgSense" userId="e3d5637f-ffb1-468c-b862-77afdb8dc60b" providerId="ADAL" clId="{01A3E0C1-AA97-4547-852C-FC2B276FCE68}" dt="2021-03-23T08:38:14.286" v="60" actId="478"/>
          <ac:picMkLst>
            <pc:docMk/>
            <pc:sldMk cId="2764001984" sldId="332"/>
            <ac:picMk id="4" creationId="{CFFD0EEC-EF3C-4841-B526-2D13ABA2730B}"/>
          </ac:picMkLst>
        </pc:picChg>
        <pc:picChg chg="add mod">
          <ac:chgData name="Gerard Castermans ZorgSense" userId="e3d5637f-ffb1-468c-b862-77afdb8dc60b" providerId="ADAL" clId="{01A3E0C1-AA97-4547-852C-FC2B276FCE68}" dt="2021-03-23T08:38:20.781" v="62" actId="1076"/>
          <ac:picMkLst>
            <pc:docMk/>
            <pc:sldMk cId="2764001984" sldId="332"/>
            <ac:picMk id="5" creationId="{82A52856-E517-431E-B1F3-EF8B4BF7BACD}"/>
          </ac:picMkLst>
        </pc:picChg>
        <pc:picChg chg="add mod">
          <ac:chgData name="Gerard Castermans ZorgSense" userId="e3d5637f-ffb1-468c-b862-77afdb8dc60b" providerId="ADAL" clId="{01A3E0C1-AA97-4547-852C-FC2B276FCE68}" dt="2021-03-23T08:38:28.097" v="64" actId="1076"/>
          <ac:picMkLst>
            <pc:docMk/>
            <pc:sldMk cId="2764001984" sldId="332"/>
            <ac:picMk id="6" creationId="{73918D96-1261-45B7-A3AD-ED7DE62EEC68}"/>
          </ac:picMkLst>
        </pc:picChg>
        <pc:picChg chg="add mod">
          <ac:chgData name="Gerard Castermans ZorgSense" userId="e3d5637f-ffb1-468c-b862-77afdb8dc60b" providerId="ADAL" clId="{01A3E0C1-AA97-4547-852C-FC2B276FCE68}" dt="2021-03-24T15:13:06.886" v="1187" actId="1076"/>
          <ac:picMkLst>
            <pc:docMk/>
            <pc:sldMk cId="2764001984" sldId="332"/>
            <ac:picMk id="7" creationId="{C472F21F-7057-48D6-B4B6-4CE776BD35CE}"/>
          </ac:picMkLst>
        </pc:picChg>
      </pc:sldChg>
      <pc:sldChg chg="new del">
        <pc:chgData name="Gerard Castermans ZorgSense" userId="e3d5637f-ffb1-468c-b862-77afdb8dc60b" providerId="ADAL" clId="{01A3E0C1-AA97-4547-852C-FC2B276FCE68}" dt="2021-03-23T08:40:37.527" v="80" actId="47"/>
        <pc:sldMkLst>
          <pc:docMk/>
          <pc:sldMk cId="2358722184" sldId="333"/>
        </pc:sldMkLst>
      </pc:sldChg>
      <pc:sldChg chg="addSp modSp add mod">
        <pc:chgData name="Gerard Castermans ZorgSense" userId="e3d5637f-ffb1-468c-b862-77afdb8dc60b" providerId="ADAL" clId="{01A3E0C1-AA97-4547-852C-FC2B276FCE68}" dt="2021-03-24T15:13:09.335" v="1188"/>
        <pc:sldMkLst>
          <pc:docMk/>
          <pc:sldMk cId="1034147883" sldId="334"/>
        </pc:sldMkLst>
        <pc:spChg chg="mod">
          <ac:chgData name="Gerard Castermans ZorgSense" userId="e3d5637f-ffb1-468c-b862-77afdb8dc60b" providerId="ADAL" clId="{01A3E0C1-AA97-4547-852C-FC2B276FCE68}" dt="2021-03-23T08:40:22.331" v="77"/>
          <ac:spMkLst>
            <pc:docMk/>
            <pc:sldMk cId="1034147883" sldId="334"/>
            <ac:spMk id="4" creationId="{D452D10E-1B48-3D49-9E53-8F8831801A3A}"/>
          </ac:spMkLst>
        </pc:spChg>
        <pc:spChg chg="mod">
          <ac:chgData name="Gerard Castermans ZorgSense" userId="e3d5637f-ffb1-468c-b862-77afdb8dc60b" providerId="ADAL" clId="{01A3E0C1-AA97-4547-852C-FC2B276FCE68}" dt="2021-03-23T08:40:16.313" v="76" actId="20577"/>
          <ac:spMkLst>
            <pc:docMk/>
            <pc:sldMk cId="1034147883" sldId="334"/>
            <ac:spMk id="5" creationId="{BD2C27FD-F7F7-A64B-907D-B35CBDDCD5B4}"/>
          </ac:spMkLst>
        </pc:spChg>
        <pc:picChg chg="add mod">
          <ac:chgData name="Gerard Castermans ZorgSense" userId="e3d5637f-ffb1-468c-b862-77afdb8dc60b" providerId="ADAL" clId="{01A3E0C1-AA97-4547-852C-FC2B276FCE68}" dt="2021-03-24T15:13:09.335" v="1188"/>
          <ac:picMkLst>
            <pc:docMk/>
            <pc:sldMk cId="1034147883" sldId="334"/>
            <ac:picMk id="6" creationId="{3FD02C10-A75E-4B10-AF11-2C0EEC6BC9BE}"/>
          </ac:picMkLst>
        </pc:picChg>
      </pc:sldChg>
      <pc:sldChg chg="addSp modSp add mod">
        <pc:chgData name="Gerard Castermans ZorgSense" userId="e3d5637f-ffb1-468c-b862-77afdb8dc60b" providerId="ADAL" clId="{01A3E0C1-AA97-4547-852C-FC2B276FCE68}" dt="2021-03-24T15:13:10.226" v="1189"/>
        <pc:sldMkLst>
          <pc:docMk/>
          <pc:sldMk cId="2113440282" sldId="335"/>
        </pc:sldMkLst>
        <pc:spChg chg="mod">
          <ac:chgData name="Gerard Castermans ZorgSense" userId="e3d5637f-ffb1-468c-b862-77afdb8dc60b" providerId="ADAL" clId="{01A3E0C1-AA97-4547-852C-FC2B276FCE68}" dt="2021-03-23T08:41:14.522" v="99" actId="5793"/>
          <ac:spMkLst>
            <pc:docMk/>
            <pc:sldMk cId="2113440282" sldId="335"/>
            <ac:spMk id="4" creationId="{D452D10E-1B48-3D49-9E53-8F8831801A3A}"/>
          </ac:spMkLst>
        </pc:spChg>
        <pc:spChg chg="mod">
          <ac:chgData name="Gerard Castermans ZorgSense" userId="e3d5637f-ffb1-468c-b862-77afdb8dc60b" providerId="ADAL" clId="{01A3E0C1-AA97-4547-852C-FC2B276FCE68}" dt="2021-03-23T08:40:45.363" v="95" actId="20577"/>
          <ac:spMkLst>
            <pc:docMk/>
            <pc:sldMk cId="2113440282" sldId="335"/>
            <ac:spMk id="5" creationId="{BD2C27FD-F7F7-A64B-907D-B35CBDDCD5B4}"/>
          </ac:spMkLst>
        </pc:spChg>
        <pc:picChg chg="add mod">
          <ac:chgData name="Gerard Castermans ZorgSense" userId="e3d5637f-ffb1-468c-b862-77afdb8dc60b" providerId="ADAL" clId="{01A3E0C1-AA97-4547-852C-FC2B276FCE68}" dt="2021-03-23T08:41:23.492" v="100"/>
          <ac:picMkLst>
            <pc:docMk/>
            <pc:sldMk cId="2113440282" sldId="335"/>
            <ac:picMk id="6" creationId="{8877E05B-09AD-4F5B-9942-21EB8847C711}"/>
          </ac:picMkLst>
        </pc:picChg>
        <pc:picChg chg="add mod">
          <ac:chgData name="Gerard Castermans ZorgSense" userId="e3d5637f-ffb1-468c-b862-77afdb8dc60b" providerId="ADAL" clId="{01A3E0C1-AA97-4547-852C-FC2B276FCE68}" dt="2021-03-24T15:13:10.226" v="1189"/>
          <ac:picMkLst>
            <pc:docMk/>
            <pc:sldMk cId="2113440282" sldId="335"/>
            <ac:picMk id="7" creationId="{D5B96E19-D948-43AA-BA9F-B9D3C8BCD033}"/>
          </ac:picMkLst>
        </pc:picChg>
      </pc:sldChg>
      <pc:sldChg chg="addSp modSp add mod modNotesTx">
        <pc:chgData name="Gerard Castermans ZorgSense" userId="e3d5637f-ffb1-468c-b862-77afdb8dc60b" providerId="ADAL" clId="{01A3E0C1-AA97-4547-852C-FC2B276FCE68}" dt="2021-03-24T15:13:11.276" v="1190"/>
        <pc:sldMkLst>
          <pc:docMk/>
          <pc:sldMk cId="1214461105" sldId="336"/>
        </pc:sldMkLst>
        <pc:spChg chg="mod">
          <ac:chgData name="Gerard Castermans ZorgSense" userId="e3d5637f-ffb1-468c-b862-77afdb8dc60b" providerId="ADAL" clId="{01A3E0C1-AA97-4547-852C-FC2B276FCE68}" dt="2021-03-23T08:42:08.167" v="128"/>
          <ac:spMkLst>
            <pc:docMk/>
            <pc:sldMk cId="1214461105" sldId="336"/>
            <ac:spMk id="4" creationId="{D452D10E-1B48-3D49-9E53-8F8831801A3A}"/>
          </ac:spMkLst>
        </pc:spChg>
        <pc:spChg chg="mod">
          <ac:chgData name="Gerard Castermans ZorgSense" userId="e3d5637f-ffb1-468c-b862-77afdb8dc60b" providerId="ADAL" clId="{01A3E0C1-AA97-4547-852C-FC2B276FCE68}" dt="2021-03-23T08:41:48.939" v="127" actId="20577"/>
          <ac:spMkLst>
            <pc:docMk/>
            <pc:sldMk cId="1214461105" sldId="336"/>
            <ac:spMk id="5" creationId="{BD2C27FD-F7F7-A64B-907D-B35CBDDCD5B4}"/>
          </ac:spMkLst>
        </pc:spChg>
        <pc:picChg chg="add mod">
          <ac:chgData name="Gerard Castermans ZorgSense" userId="e3d5637f-ffb1-468c-b862-77afdb8dc60b" providerId="ADAL" clId="{01A3E0C1-AA97-4547-852C-FC2B276FCE68}" dt="2021-03-23T08:42:21.962" v="130" actId="1076"/>
          <ac:picMkLst>
            <pc:docMk/>
            <pc:sldMk cId="1214461105" sldId="336"/>
            <ac:picMk id="6" creationId="{C4E71EF4-4989-40A6-9BC6-B852C485AD77}"/>
          </ac:picMkLst>
        </pc:picChg>
        <pc:picChg chg="add mod">
          <ac:chgData name="Gerard Castermans ZorgSense" userId="e3d5637f-ffb1-468c-b862-77afdb8dc60b" providerId="ADAL" clId="{01A3E0C1-AA97-4547-852C-FC2B276FCE68}" dt="2021-03-24T15:13:11.276" v="1190"/>
          <ac:picMkLst>
            <pc:docMk/>
            <pc:sldMk cId="1214461105" sldId="336"/>
            <ac:picMk id="7" creationId="{91B5C853-9C57-4AF8-AB7E-91B708CBF27F}"/>
          </ac:picMkLst>
        </pc:picChg>
      </pc:sldChg>
      <pc:sldChg chg="addSp delSp modSp add mod">
        <pc:chgData name="Gerard Castermans ZorgSense" userId="e3d5637f-ffb1-468c-b862-77afdb8dc60b" providerId="ADAL" clId="{01A3E0C1-AA97-4547-852C-FC2B276FCE68}" dt="2021-03-24T15:13:12.116" v="1191"/>
        <pc:sldMkLst>
          <pc:docMk/>
          <pc:sldMk cId="4021848401" sldId="337"/>
        </pc:sldMkLst>
        <pc:spChg chg="add del mod">
          <ac:chgData name="Gerard Castermans ZorgSense" userId="e3d5637f-ffb1-468c-b862-77afdb8dc60b" providerId="ADAL" clId="{01A3E0C1-AA97-4547-852C-FC2B276FCE68}" dt="2021-03-23T08:43:14.579" v="135" actId="478"/>
          <ac:spMkLst>
            <pc:docMk/>
            <pc:sldMk cId="4021848401" sldId="337"/>
            <ac:spMk id="3" creationId="{A7BEB590-FFF6-4650-8072-68067DCE9C25}"/>
          </ac:spMkLst>
        </pc:spChg>
        <pc:spChg chg="del">
          <ac:chgData name="Gerard Castermans ZorgSense" userId="e3d5637f-ffb1-468c-b862-77afdb8dc60b" providerId="ADAL" clId="{01A3E0C1-AA97-4547-852C-FC2B276FCE68}" dt="2021-03-23T08:43:10.886" v="134" actId="478"/>
          <ac:spMkLst>
            <pc:docMk/>
            <pc:sldMk cId="4021848401" sldId="337"/>
            <ac:spMk id="4" creationId="{D452D10E-1B48-3D49-9E53-8F8831801A3A}"/>
          </ac:spMkLst>
        </pc:spChg>
        <pc:spChg chg="del">
          <ac:chgData name="Gerard Castermans ZorgSense" userId="e3d5637f-ffb1-468c-b862-77afdb8dc60b" providerId="ADAL" clId="{01A3E0C1-AA97-4547-852C-FC2B276FCE68}" dt="2021-03-23T08:43:10.886" v="134" actId="478"/>
          <ac:spMkLst>
            <pc:docMk/>
            <pc:sldMk cId="4021848401" sldId="337"/>
            <ac:spMk id="5" creationId="{BD2C27FD-F7F7-A64B-907D-B35CBDDCD5B4}"/>
          </ac:spMkLst>
        </pc:spChg>
        <pc:spChg chg="add del mod">
          <ac:chgData name="Gerard Castermans ZorgSense" userId="e3d5637f-ffb1-468c-b862-77afdb8dc60b" providerId="ADAL" clId="{01A3E0C1-AA97-4547-852C-FC2B276FCE68}" dt="2021-03-23T08:43:14.579" v="135" actId="478"/>
          <ac:spMkLst>
            <pc:docMk/>
            <pc:sldMk cId="4021848401" sldId="337"/>
            <ac:spMk id="7" creationId="{6DA8807B-F5C9-4D8E-9740-12C443391CAC}"/>
          </ac:spMkLst>
        </pc:spChg>
        <pc:spChg chg="add mod">
          <ac:chgData name="Gerard Castermans ZorgSense" userId="e3d5637f-ffb1-468c-b862-77afdb8dc60b" providerId="ADAL" clId="{01A3E0C1-AA97-4547-852C-FC2B276FCE68}" dt="2021-03-23T08:43:15.755" v="136"/>
          <ac:spMkLst>
            <pc:docMk/>
            <pc:sldMk cId="4021848401" sldId="337"/>
            <ac:spMk id="8" creationId="{11A1FEF9-CF2C-4A6C-A23C-226ADD135CA3}"/>
          </ac:spMkLst>
        </pc:spChg>
        <pc:spChg chg="add mod">
          <ac:chgData name="Gerard Castermans ZorgSense" userId="e3d5637f-ffb1-468c-b862-77afdb8dc60b" providerId="ADAL" clId="{01A3E0C1-AA97-4547-852C-FC2B276FCE68}" dt="2021-03-23T08:43:15.755" v="136"/>
          <ac:spMkLst>
            <pc:docMk/>
            <pc:sldMk cId="4021848401" sldId="337"/>
            <ac:spMk id="10" creationId="{8CC137C8-5997-4127-82BB-C71A66208936}"/>
          </ac:spMkLst>
        </pc:spChg>
        <pc:spChg chg="add mod">
          <ac:chgData name="Gerard Castermans ZorgSense" userId="e3d5637f-ffb1-468c-b862-77afdb8dc60b" providerId="ADAL" clId="{01A3E0C1-AA97-4547-852C-FC2B276FCE68}" dt="2021-03-23T08:43:15.755" v="136"/>
          <ac:spMkLst>
            <pc:docMk/>
            <pc:sldMk cId="4021848401" sldId="337"/>
            <ac:spMk id="12" creationId="{6A8F2D13-CA65-4326-98AC-0B7C2663D2A9}"/>
          </ac:spMkLst>
        </pc:spChg>
        <pc:spChg chg="add mod">
          <ac:chgData name="Gerard Castermans ZorgSense" userId="e3d5637f-ffb1-468c-b862-77afdb8dc60b" providerId="ADAL" clId="{01A3E0C1-AA97-4547-852C-FC2B276FCE68}" dt="2021-03-23T08:43:15.755" v="136"/>
          <ac:spMkLst>
            <pc:docMk/>
            <pc:sldMk cId="4021848401" sldId="337"/>
            <ac:spMk id="14" creationId="{941285CF-9566-4B9D-BB42-557C8F828502}"/>
          </ac:spMkLst>
        </pc:spChg>
        <pc:picChg chg="add mod">
          <ac:chgData name="Gerard Castermans ZorgSense" userId="e3d5637f-ffb1-468c-b862-77afdb8dc60b" providerId="ADAL" clId="{01A3E0C1-AA97-4547-852C-FC2B276FCE68}" dt="2021-03-24T15:13:12.116" v="1191"/>
          <ac:picMkLst>
            <pc:docMk/>
            <pc:sldMk cId="4021848401" sldId="337"/>
            <ac:picMk id="15" creationId="{E517781C-739D-44D1-8028-67C52873B1ED}"/>
          </ac:picMkLst>
        </pc:picChg>
        <pc:cxnChg chg="add mod">
          <ac:chgData name="Gerard Castermans ZorgSense" userId="e3d5637f-ffb1-468c-b862-77afdb8dc60b" providerId="ADAL" clId="{01A3E0C1-AA97-4547-852C-FC2B276FCE68}" dt="2021-03-23T08:43:15.755" v="136"/>
          <ac:cxnSpMkLst>
            <pc:docMk/>
            <pc:sldMk cId="4021848401" sldId="337"/>
            <ac:cxnSpMk id="9" creationId="{33A99E43-999A-46A2-AC9B-0C90DA30A05D}"/>
          </ac:cxnSpMkLst>
        </pc:cxnChg>
        <pc:cxnChg chg="add mod">
          <ac:chgData name="Gerard Castermans ZorgSense" userId="e3d5637f-ffb1-468c-b862-77afdb8dc60b" providerId="ADAL" clId="{01A3E0C1-AA97-4547-852C-FC2B276FCE68}" dt="2021-03-23T08:43:15.755" v="136"/>
          <ac:cxnSpMkLst>
            <pc:docMk/>
            <pc:sldMk cId="4021848401" sldId="337"/>
            <ac:cxnSpMk id="11" creationId="{A1E730DE-CFCC-4C9D-BADE-C1E295015D4F}"/>
          </ac:cxnSpMkLst>
        </pc:cxnChg>
        <pc:cxnChg chg="add mod">
          <ac:chgData name="Gerard Castermans ZorgSense" userId="e3d5637f-ffb1-468c-b862-77afdb8dc60b" providerId="ADAL" clId="{01A3E0C1-AA97-4547-852C-FC2B276FCE68}" dt="2021-03-23T08:43:15.755" v="136"/>
          <ac:cxnSpMkLst>
            <pc:docMk/>
            <pc:sldMk cId="4021848401" sldId="337"/>
            <ac:cxnSpMk id="13" creationId="{95D2DB4B-9D2F-401E-A573-1DB488386427}"/>
          </ac:cxnSpMkLst>
        </pc:cxnChg>
      </pc:sldChg>
      <pc:sldChg chg="addSp modSp add mod modNotesTx">
        <pc:chgData name="Gerard Castermans ZorgSense" userId="e3d5637f-ffb1-468c-b862-77afdb8dc60b" providerId="ADAL" clId="{01A3E0C1-AA97-4547-852C-FC2B276FCE68}" dt="2021-03-24T15:13:14.256" v="1192"/>
        <pc:sldMkLst>
          <pc:docMk/>
          <pc:sldMk cId="4027508863" sldId="338"/>
        </pc:sldMkLst>
        <pc:spChg chg="mod">
          <ac:chgData name="Gerard Castermans ZorgSense" userId="e3d5637f-ffb1-468c-b862-77afdb8dc60b" providerId="ADAL" clId="{01A3E0C1-AA97-4547-852C-FC2B276FCE68}" dt="2021-03-23T08:43:54.562" v="177" actId="20577"/>
          <ac:spMkLst>
            <pc:docMk/>
            <pc:sldMk cId="4027508863" sldId="338"/>
            <ac:spMk id="4" creationId="{D452D10E-1B48-3D49-9E53-8F8831801A3A}"/>
          </ac:spMkLst>
        </pc:spChg>
        <pc:spChg chg="mod">
          <ac:chgData name="Gerard Castermans ZorgSense" userId="e3d5637f-ffb1-468c-b862-77afdb8dc60b" providerId="ADAL" clId="{01A3E0C1-AA97-4547-852C-FC2B276FCE68}" dt="2021-03-23T08:43:47.550" v="157" actId="20577"/>
          <ac:spMkLst>
            <pc:docMk/>
            <pc:sldMk cId="4027508863" sldId="338"/>
            <ac:spMk id="5" creationId="{BD2C27FD-F7F7-A64B-907D-B35CBDDCD5B4}"/>
          </ac:spMkLst>
        </pc:spChg>
        <pc:picChg chg="add mod">
          <ac:chgData name="Gerard Castermans ZorgSense" userId="e3d5637f-ffb1-468c-b862-77afdb8dc60b" providerId="ADAL" clId="{01A3E0C1-AA97-4547-852C-FC2B276FCE68}" dt="2021-03-23T08:44:16.246" v="182" actId="1076"/>
          <ac:picMkLst>
            <pc:docMk/>
            <pc:sldMk cId="4027508863" sldId="338"/>
            <ac:picMk id="6" creationId="{CC4602FB-DA05-4652-85CC-BB0CAAE219A9}"/>
          </ac:picMkLst>
        </pc:picChg>
        <pc:picChg chg="add mod">
          <ac:chgData name="Gerard Castermans ZorgSense" userId="e3d5637f-ffb1-468c-b862-77afdb8dc60b" providerId="ADAL" clId="{01A3E0C1-AA97-4547-852C-FC2B276FCE68}" dt="2021-03-24T15:13:14.256" v="1192"/>
          <ac:picMkLst>
            <pc:docMk/>
            <pc:sldMk cId="4027508863" sldId="338"/>
            <ac:picMk id="7" creationId="{9324BB08-2135-406D-B5BD-A7B74F39601A}"/>
          </ac:picMkLst>
        </pc:picChg>
      </pc:sldChg>
      <pc:sldChg chg="addSp delSp modSp add mod">
        <pc:chgData name="Gerard Castermans ZorgSense" userId="e3d5637f-ffb1-468c-b862-77afdb8dc60b" providerId="ADAL" clId="{01A3E0C1-AA97-4547-852C-FC2B276FCE68}" dt="2021-03-24T15:13:15.115" v="1193"/>
        <pc:sldMkLst>
          <pc:docMk/>
          <pc:sldMk cId="561286524" sldId="339"/>
        </pc:sldMkLst>
        <pc:spChg chg="mod">
          <ac:chgData name="Gerard Castermans ZorgSense" userId="e3d5637f-ffb1-468c-b862-77afdb8dc60b" providerId="ADAL" clId="{01A3E0C1-AA97-4547-852C-FC2B276FCE68}" dt="2021-03-23T08:45:54.659" v="206" actId="20577"/>
          <ac:spMkLst>
            <pc:docMk/>
            <pc:sldMk cId="561286524" sldId="339"/>
            <ac:spMk id="4" creationId="{D452D10E-1B48-3D49-9E53-8F8831801A3A}"/>
          </ac:spMkLst>
        </pc:spChg>
        <pc:spChg chg="mod">
          <ac:chgData name="Gerard Castermans ZorgSense" userId="e3d5637f-ffb1-468c-b862-77afdb8dc60b" providerId="ADAL" clId="{01A3E0C1-AA97-4547-852C-FC2B276FCE68}" dt="2021-03-23T08:46:11.504" v="219" actId="20577"/>
          <ac:spMkLst>
            <pc:docMk/>
            <pc:sldMk cId="561286524" sldId="339"/>
            <ac:spMk id="5" creationId="{BD2C27FD-F7F7-A64B-907D-B35CBDDCD5B4}"/>
          </ac:spMkLst>
        </pc:spChg>
        <pc:picChg chg="add del">
          <ac:chgData name="Gerard Castermans ZorgSense" userId="e3d5637f-ffb1-468c-b862-77afdb8dc60b" providerId="ADAL" clId="{01A3E0C1-AA97-4547-852C-FC2B276FCE68}" dt="2021-03-23T08:45:14.766" v="186" actId="478"/>
          <ac:picMkLst>
            <pc:docMk/>
            <pc:sldMk cId="561286524" sldId="339"/>
            <ac:picMk id="2" creationId="{8706001A-AADF-486E-8805-8B1466D5C84C}"/>
          </ac:picMkLst>
        </pc:picChg>
        <pc:picChg chg="add mod">
          <ac:chgData name="Gerard Castermans ZorgSense" userId="e3d5637f-ffb1-468c-b862-77afdb8dc60b" providerId="ADAL" clId="{01A3E0C1-AA97-4547-852C-FC2B276FCE68}" dt="2021-03-24T15:13:15.115" v="1193"/>
          <ac:picMkLst>
            <pc:docMk/>
            <pc:sldMk cId="561286524" sldId="339"/>
            <ac:picMk id="6" creationId="{ADABE8DD-4C78-4CC1-8C4C-840CEB90AA15}"/>
          </ac:picMkLst>
        </pc:picChg>
      </pc:sldChg>
      <pc:sldChg chg="addSp modSp add mod">
        <pc:chgData name="Gerard Castermans ZorgSense" userId="e3d5637f-ffb1-468c-b862-77afdb8dc60b" providerId="ADAL" clId="{01A3E0C1-AA97-4547-852C-FC2B276FCE68}" dt="2021-03-24T15:13:15.986" v="1194"/>
        <pc:sldMkLst>
          <pc:docMk/>
          <pc:sldMk cId="2707480869" sldId="340"/>
        </pc:sldMkLst>
        <pc:spChg chg="mod">
          <ac:chgData name="Gerard Castermans ZorgSense" userId="e3d5637f-ffb1-468c-b862-77afdb8dc60b" providerId="ADAL" clId="{01A3E0C1-AA97-4547-852C-FC2B276FCE68}" dt="2021-03-23T08:47:09.174" v="240" actId="20577"/>
          <ac:spMkLst>
            <pc:docMk/>
            <pc:sldMk cId="2707480869" sldId="340"/>
            <ac:spMk id="4" creationId="{D452D10E-1B48-3D49-9E53-8F8831801A3A}"/>
          </ac:spMkLst>
        </pc:spChg>
        <pc:spChg chg="mod">
          <ac:chgData name="Gerard Castermans ZorgSense" userId="e3d5637f-ffb1-468c-b862-77afdb8dc60b" providerId="ADAL" clId="{01A3E0C1-AA97-4547-852C-FC2B276FCE68}" dt="2021-03-23T08:46:53.826" v="221"/>
          <ac:spMkLst>
            <pc:docMk/>
            <pc:sldMk cId="2707480869" sldId="340"/>
            <ac:spMk id="5" creationId="{BD2C27FD-F7F7-A64B-907D-B35CBDDCD5B4}"/>
          </ac:spMkLst>
        </pc:spChg>
        <pc:picChg chg="add mod">
          <ac:chgData name="Gerard Castermans ZorgSense" userId="e3d5637f-ffb1-468c-b862-77afdb8dc60b" providerId="ADAL" clId="{01A3E0C1-AA97-4547-852C-FC2B276FCE68}" dt="2021-03-24T15:13:15.986" v="1194"/>
          <ac:picMkLst>
            <pc:docMk/>
            <pc:sldMk cId="2707480869" sldId="340"/>
            <ac:picMk id="6" creationId="{7A2A6F20-EFD2-42D7-892F-87BEB5B0E953}"/>
          </ac:picMkLst>
        </pc:picChg>
      </pc:sldChg>
      <pc:sldChg chg="addSp modSp add mod">
        <pc:chgData name="Gerard Castermans ZorgSense" userId="e3d5637f-ffb1-468c-b862-77afdb8dc60b" providerId="ADAL" clId="{01A3E0C1-AA97-4547-852C-FC2B276FCE68}" dt="2021-03-24T15:13:20.256" v="1195"/>
        <pc:sldMkLst>
          <pc:docMk/>
          <pc:sldMk cId="2051539927" sldId="341"/>
        </pc:sldMkLst>
        <pc:spChg chg="mod">
          <ac:chgData name="Gerard Castermans ZorgSense" userId="e3d5637f-ffb1-468c-b862-77afdb8dc60b" providerId="ADAL" clId="{01A3E0C1-AA97-4547-852C-FC2B276FCE68}" dt="2021-03-23T08:48:05.518" v="246" actId="1076"/>
          <ac:spMkLst>
            <pc:docMk/>
            <pc:sldMk cId="2051539927" sldId="341"/>
            <ac:spMk id="4" creationId="{D452D10E-1B48-3D49-9E53-8F8831801A3A}"/>
          </ac:spMkLst>
        </pc:spChg>
        <pc:picChg chg="add mod">
          <ac:chgData name="Gerard Castermans ZorgSense" userId="e3d5637f-ffb1-468c-b862-77afdb8dc60b" providerId="ADAL" clId="{01A3E0C1-AA97-4547-852C-FC2B276FCE68}" dt="2021-03-24T15:13:20.256" v="1195"/>
          <ac:picMkLst>
            <pc:docMk/>
            <pc:sldMk cId="2051539927" sldId="341"/>
            <ac:picMk id="6" creationId="{7057A174-C129-433D-B747-EEAECBA46589}"/>
          </ac:picMkLst>
        </pc:picChg>
      </pc:sldChg>
      <pc:sldChg chg="addSp modSp add mod">
        <pc:chgData name="Gerard Castermans ZorgSense" userId="e3d5637f-ffb1-468c-b862-77afdb8dc60b" providerId="ADAL" clId="{01A3E0C1-AA97-4547-852C-FC2B276FCE68}" dt="2021-03-24T15:13:22.049" v="1196"/>
        <pc:sldMkLst>
          <pc:docMk/>
          <pc:sldMk cId="2962138219" sldId="342"/>
        </pc:sldMkLst>
        <pc:spChg chg="mod">
          <ac:chgData name="Gerard Castermans ZorgSense" userId="e3d5637f-ffb1-468c-b862-77afdb8dc60b" providerId="ADAL" clId="{01A3E0C1-AA97-4547-852C-FC2B276FCE68}" dt="2021-03-23T08:49:05.655" v="265"/>
          <ac:spMkLst>
            <pc:docMk/>
            <pc:sldMk cId="2962138219" sldId="342"/>
            <ac:spMk id="4" creationId="{D452D10E-1B48-3D49-9E53-8F8831801A3A}"/>
          </ac:spMkLst>
        </pc:spChg>
        <pc:spChg chg="mod">
          <ac:chgData name="Gerard Castermans ZorgSense" userId="e3d5637f-ffb1-468c-b862-77afdb8dc60b" providerId="ADAL" clId="{01A3E0C1-AA97-4547-852C-FC2B276FCE68}" dt="2021-03-23T08:48:49.431" v="262" actId="20577"/>
          <ac:spMkLst>
            <pc:docMk/>
            <pc:sldMk cId="2962138219" sldId="342"/>
            <ac:spMk id="5" creationId="{BD2C27FD-F7F7-A64B-907D-B35CBDDCD5B4}"/>
          </ac:spMkLst>
        </pc:spChg>
        <pc:picChg chg="add mod">
          <ac:chgData name="Gerard Castermans ZorgSense" userId="e3d5637f-ffb1-468c-b862-77afdb8dc60b" providerId="ADAL" clId="{01A3E0C1-AA97-4547-852C-FC2B276FCE68}" dt="2021-03-24T15:13:22.049" v="1196"/>
          <ac:picMkLst>
            <pc:docMk/>
            <pc:sldMk cId="2962138219" sldId="342"/>
            <ac:picMk id="6" creationId="{7FE967D2-EFEC-482D-BD37-D1CD29BB39EB}"/>
          </ac:picMkLst>
        </pc:picChg>
      </pc:sldChg>
      <pc:sldChg chg="addSp modSp add mod">
        <pc:chgData name="Gerard Castermans ZorgSense" userId="e3d5637f-ffb1-468c-b862-77afdb8dc60b" providerId="ADAL" clId="{01A3E0C1-AA97-4547-852C-FC2B276FCE68}" dt="2021-03-24T15:13:27.346" v="1197"/>
        <pc:sldMkLst>
          <pc:docMk/>
          <pc:sldMk cId="3358440221" sldId="343"/>
        </pc:sldMkLst>
        <pc:spChg chg="mod">
          <ac:chgData name="Gerard Castermans ZorgSense" userId="e3d5637f-ffb1-468c-b862-77afdb8dc60b" providerId="ADAL" clId="{01A3E0C1-AA97-4547-852C-FC2B276FCE68}" dt="2021-03-23T08:49:26.143" v="266"/>
          <ac:spMkLst>
            <pc:docMk/>
            <pc:sldMk cId="3358440221" sldId="343"/>
            <ac:spMk id="4" creationId="{D452D10E-1B48-3D49-9E53-8F8831801A3A}"/>
          </ac:spMkLst>
        </pc:spChg>
        <pc:spChg chg="mod">
          <ac:chgData name="Gerard Castermans ZorgSense" userId="e3d5637f-ffb1-468c-b862-77afdb8dc60b" providerId="ADAL" clId="{01A3E0C1-AA97-4547-852C-FC2B276FCE68}" dt="2021-03-23T08:50:28.846" v="297" actId="6549"/>
          <ac:spMkLst>
            <pc:docMk/>
            <pc:sldMk cId="3358440221" sldId="343"/>
            <ac:spMk id="5" creationId="{BD2C27FD-F7F7-A64B-907D-B35CBDDCD5B4}"/>
          </ac:spMkLst>
        </pc:spChg>
        <pc:picChg chg="add mod">
          <ac:chgData name="Gerard Castermans ZorgSense" userId="e3d5637f-ffb1-468c-b862-77afdb8dc60b" providerId="ADAL" clId="{01A3E0C1-AA97-4547-852C-FC2B276FCE68}" dt="2021-03-23T08:49:48.129" v="287" actId="1076"/>
          <ac:picMkLst>
            <pc:docMk/>
            <pc:sldMk cId="3358440221" sldId="343"/>
            <ac:picMk id="6" creationId="{1E43736F-24E9-4913-A7F3-86BAC1D291CA}"/>
          </ac:picMkLst>
        </pc:picChg>
        <pc:picChg chg="add mod">
          <ac:chgData name="Gerard Castermans ZorgSense" userId="e3d5637f-ffb1-468c-b862-77afdb8dc60b" providerId="ADAL" clId="{01A3E0C1-AA97-4547-852C-FC2B276FCE68}" dt="2021-03-24T15:13:27.346" v="1197"/>
          <ac:picMkLst>
            <pc:docMk/>
            <pc:sldMk cId="3358440221" sldId="343"/>
            <ac:picMk id="7" creationId="{4B9F80AB-9C3F-4794-8BB4-9717F70C2F91}"/>
          </ac:picMkLst>
        </pc:picChg>
      </pc:sldChg>
      <pc:sldChg chg="addSp modSp add mod">
        <pc:chgData name="Gerard Castermans ZorgSense" userId="e3d5637f-ffb1-468c-b862-77afdb8dc60b" providerId="ADAL" clId="{01A3E0C1-AA97-4547-852C-FC2B276FCE68}" dt="2021-03-24T15:13:28.626" v="1198"/>
        <pc:sldMkLst>
          <pc:docMk/>
          <pc:sldMk cId="2631512325" sldId="344"/>
        </pc:sldMkLst>
        <pc:spChg chg="mod">
          <ac:chgData name="Gerard Castermans ZorgSense" userId="e3d5637f-ffb1-468c-b862-77afdb8dc60b" providerId="ADAL" clId="{01A3E0C1-AA97-4547-852C-FC2B276FCE68}" dt="2021-03-23T08:50:43.111" v="299" actId="108"/>
          <ac:spMkLst>
            <pc:docMk/>
            <pc:sldMk cId="2631512325" sldId="344"/>
            <ac:spMk id="4" creationId="{D452D10E-1B48-3D49-9E53-8F8831801A3A}"/>
          </ac:spMkLst>
        </pc:spChg>
        <pc:spChg chg="mod">
          <ac:chgData name="Gerard Castermans ZorgSense" userId="e3d5637f-ffb1-468c-b862-77afdb8dc60b" providerId="ADAL" clId="{01A3E0C1-AA97-4547-852C-FC2B276FCE68}" dt="2021-03-23T08:51:05.228" v="325" actId="6549"/>
          <ac:spMkLst>
            <pc:docMk/>
            <pc:sldMk cId="2631512325" sldId="344"/>
            <ac:spMk id="5" creationId="{BD2C27FD-F7F7-A64B-907D-B35CBDDCD5B4}"/>
          </ac:spMkLst>
        </pc:spChg>
        <pc:picChg chg="add mod">
          <ac:chgData name="Gerard Castermans ZorgSense" userId="e3d5637f-ffb1-468c-b862-77afdb8dc60b" providerId="ADAL" clId="{01A3E0C1-AA97-4547-852C-FC2B276FCE68}" dt="2021-03-23T08:51:16.982" v="328" actId="1076"/>
          <ac:picMkLst>
            <pc:docMk/>
            <pc:sldMk cId="2631512325" sldId="344"/>
            <ac:picMk id="6" creationId="{9A25A5EC-0FD1-44E5-BD01-AADBE89E8D0C}"/>
          </ac:picMkLst>
        </pc:picChg>
        <pc:picChg chg="add mod">
          <ac:chgData name="Gerard Castermans ZorgSense" userId="e3d5637f-ffb1-468c-b862-77afdb8dc60b" providerId="ADAL" clId="{01A3E0C1-AA97-4547-852C-FC2B276FCE68}" dt="2021-03-24T15:13:28.626" v="1198"/>
          <ac:picMkLst>
            <pc:docMk/>
            <pc:sldMk cId="2631512325" sldId="344"/>
            <ac:picMk id="7" creationId="{818D6601-963A-4C67-AF2A-9ACB518FF978}"/>
          </ac:picMkLst>
        </pc:picChg>
      </pc:sldChg>
      <pc:sldChg chg="addSp modSp add mod">
        <pc:chgData name="Gerard Castermans ZorgSense" userId="e3d5637f-ffb1-468c-b862-77afdb8dc60b" providerId="ADAL" clId="{01A3E0C1-AA97-4547-852C-FC2B276FCE68}" dt="2021-03-24T15:13:29.546" v="1199"/>
        <pc:sldMkLst>
          <pc:docMk/>
          <pc:sldMk cId="1925337484" sldId="345"/>
        </pc:sldMkLst>
        <pc:spChg chg="mod">
          <ac:chgData name="Gerard Castermans ZorgSense" userId="e3d5637f-ffb1-468c-b862-77afdb8dc60b" providerId="ADAL" clId="{01A3E0C1-AA97-4547-852C-FC2B276FCE68}" dt="2021-03-23T08:52:09.326" v="351" actId="108"/>
          <ac:spMkLst>
            <pc:docMk/>
            <pc:sldMk cId="1925337484" sldId="345"/>
            <ac:spMk id="4" creationId="{D452D10E-1B48-3D49-9E53-8F8831801A3A}"/>
          </ac:spMkLst>
        </pc:spChg>
        <pc:spChg chg="mod">
          <ac:chgData name="Gerard Castermans ZorgSense" userId="e3d5637f-ffb1-468c-b862-77afdb8dc60b" providerId="ADAL" clId="{01A3E0C1-AA97-4547-852C-FC2B276FCE68}" dt="2021-03-23T08:51:32.325" v="343" actId="6549"/>
          <ac:spMkLst>
            <pc:docMk/>
            <pc:sldMk cId="1925337484" sldId="345"/>
            <ac:spMk id="5" creationId="{BD2C27FD-F7F7-A64B-907D-B35CBDDCD5B4}"/>
          </ac:spMkLst>
        </pc:spChg>
        <pc:picChg chg="add mod">
          <ac:chgData name="Gerard Castermans ZorgSense" userId="e3d5637f-ffb1-468c-b862-77afdb8dc60b" providerId="ADAL" clId="{01A3E0C1-AA97-4547-852C-FC2B276FCE68}" dt="2021-03-23T08:52:16.681" v="353"/>
          <ac:picMkLst>
            <pc:docMk/>
            <pc:sldMk cId="1925337484" sldId="345"/>
            <ac:picMk id="6" creationId="{B2900562-1FBC-4762-9AFF-ECB514C670AE}"/>
          </ac:picMkLst>
        </pc:picChg>
        <pc:picChg chg="add mod">
          <ac:chgData name="Gerard Castermans ZorgSense" userId="e3d5637f-ffb1-468c-b862-77afdb8dc60b" providerId="ADAL" clId="{01A3E0C1-AA97-4547-852C-FC2B276FCE68}" dt="2021-03-24T15:13:29.546" v="1199"/>
          <ac:picMkLst>
            <pc:docMk/>
            <pc:sldMk cId="1925337484" sldId="345"/>
            <ac:picMk id="7" creationId="{26C6D10D-24E2-4A2E-A268-1FF9A36E0DE2}"/>
          </ac:picMkLst>
        </pc:picChg>
      </pc:sldChg>
      <pc:sldChg chg="addSp modSp add mod">
        <pc:chgData name="Gerard Castermans ZorgSense" userId="e3d5637f-ffb1-468c-b862-77afdb8dc60b" providerId="ADAL" clId="{01A3E0C1-AA97-4547-852C-FC2B276FCE68}" dt="2021-03-24T15:13:30.506" v="1200"/>
        <pc:sldMkLst>
          <pc:docMk/>
          <pc:sldMk cId="1384254217" sldId="346"/>
        </pc:sldMkLst>
        <pc:spChg chg="mod">
          <ac:chgData name="Gerard Castermans ZorgSense" userId="e3d5637f-ffb1-468c-b862-77afdb8dc60b" providerId="ADAL" clId="{01A3E0C1-AA97-4547-852C-FC2B276FCE68}" dt="2021-03-23T08:53:12.905" v="385" actId="5793"/>
          <ac:spMkLst>
            <pc:docMk/>
            <pc:sldMk cId="1384254217" sldId="346"/>
            <ac:spMk id="4" creationId="{D452D10E-1B48-3D49-9E53-8F8831801A3A}"/>
          </ac:spMkLst>
        </pc:spChg>
        <pc:spChg chg="mod">
          <ac:chgData name="Gerard Castermans ZorgSense" userId="e3d5637f-ffb1-468c-b862-77afdb8dc60b" providerId="ADAL" clId="{01A3E0C1-AA97-4547-852C-FC2B276FCE68}" dt="2021-03-23T08:52:56.251" v="383" actId="6549"/>
          <ac:spMkLst>
            <pc:docMk/>
            <pc:sldMk cId="1384254217" sldId="346"/>
            <ac:spMk id="5" creationId="{BD2C27FD-F7F7-A64B-907D-B35CBDDCD5B4}"/>
          </ac:spMkLst>
        </pc:spChg>
        <pc:picChg chg="add mod">
          <ac:chgData name="Gerard Castermans ZorgSense" userId="e3d5637f-ffb1-468c-b862-77afdb8dc60b" providerId="ADAL" clId="{01A3E0C1-AA97-4547-852C-FC2B276FCE68}" dt="2021-03-23T08:53:19.580" v="386"/>
          <ac:picMkLst>
            <pc:docMk/>
            <pc:sldMk cId="1384254217" sldId="346"/>
            <ac:picMk id="6" creationId="{0CF4A0F3-4955-4171-99B0-78D2E7E242BC}"/>
          </ac:picMkLst>
        </pc:picChg>
        <pc:picChg chg="add mod">
          <ac:chgData name="Gerard Castermans ZorgSense" userId="e3d5637f-ffb1-468c-b862-77afdb8dc60b" providerId="ADAL" clId="{01A3E0C1-AA97-4547-852C-FC2B276FCE68}" dt="2021-03-24T15:13:30.506" v="1200"/>
          <ac:picMkLst>
            <pc:docMk/>
            <pc:sldMk cId="1384254217" sldId="346"/>
            <ac:picMk id="7" creationId="{C50C35E7-9BA3-48F6-9590-065E77219BBB}"/>
          </ac:picMkLst>
        </pc:picChg>
      </pc:sldChg>
      <pc:sldChg chg="addSp modSp add mod">
        <pc:chgData name="Gerard Castermans ZorgSense" userId="e3d5637f-ffb1-468c-b862-77afdb8dc60b" providerId="ADAL" clId="{01A3E0C1-AA97-4547-852C-FC2B276FCE68}" dt="2021-03-24T15:13:31.466" v="1201"/>
        <pc:sldMkLst>
          <pc:docMk/>
          <pc:sldMk cId="3327043266" sldId="347"/>
        </pc:sldMkLst>
        <pc:spChg chg="mod">
          <ac:chgData name="Gerard Castermans ZorgSense" userId="e3d5637f-ffb1-468c-b862-77afdb8dc60b" providerId="ADAL" clId="{01A3E0C1-AA97-4547-852C-FC2B276FCE68}" dt="2021-03-23T08:54:07.238" v="420" actId="6549"/>
          <ac:spMkLst>
            <pc:docMk/>
            <pc:sldMk cId="3327043266" sldId="347"/>
            <ac:spMk id="4" creationId="{D452D10E-1B48-3D49-9E53-8F8831801A3A}"/>
          </ac:spMkLst>
        </pc:spChg>
        <pc:spChg chg="mod">
          <ac:chgData name="Gerard Castermans ZorgSense" userId="e3d5637f-ffb1-468c-b862-77afdb8dc60b" providerId="ADAL" clId="{01A3E0C1-AA97-4547-852C-FC2B276FCE68}" dt="2021-03-23T08:53:54.010" v="415" actId="20577"/>
          <ac:spMkLst>
            <pc:docMk/>
            <pc:sldMk cId="3327043266" sldId="347"/>
            <ac:spMk id="5" creationId="{BD2C27FD-F7F7-A64B-907D-B35CBDDCD5B4}"/>
          </ac:spMkLst>
        </pc:spChg>
        <pc:picChg chg="add mod">
          <ac:chgData name="Gerard Castermans ZorgSense" userId="e3d5637f-ffb1-468c-b862-77afdb8dc60b" providerId="ADAL" clId="{01A3E0C1-AA97-4547-852C-FC2B276FCE68}" dt="2021-03-23T08:54:15.454" v="422" actId="1076"/>
          <ac:picMkLst>
            <pc:docMk/>
            <pc:sldMk cId="3327043266" sldId="347"/>
            <ac:picMk id="6" creationId="{86FDD3F2-C30E-40C1-83B1-CA01BEBF8391}"/>
          </ac:picMkLst>
        </pc:picChg>
        <pc:picChg chg="add mod">
          <ac:chgData name="Gerard Castermans ZorgSense" userId="e3d5637f-ffb1-468c-b862-77afdb8dc60b" providerId="ADAL" clId="{01A3E0C1-AA97-4547-852C-FC2B276FCE68}" dt="2021-03-24T15:13:31.466" v="1201"/>
          <ac:picMkLst>
            <pc:docMk/>
            <pc:sldMk cId="3327043266" sldId="347"/>
            <ac:picMk id="7" creationId="{B51C0043-F5BC-4CD4-95EC-31C3023F202D}"/>
          </ac:picMkLst>
        </pc:picChg>
      </pc:sldChg>
      <pc:sldChg chg="addSp modSp add mod">
        <pc:chgData name="Gerard Castermans ZorgSense" userId="e3d5637f-ffb1-468c-b862-77afdb8dc60b" providerId="ADAL" clId="{01A3E0C1-AA97-4547-852C-FC2B276FCE68}" dt="2021-03-24T15:13:32.499" v="1202"/>
        <pc:sldMkLst>
          <pc:docMk/>
          <pc:sldMk cId="3958556578" sldId="348"/>
        </pc:sldMkLst>
        <pc:spChg chg="mod">
          <ac:chgData name="Gerard Castermans ZorgSense" userId="e3d5637f-ffb1-468c-b862-77afdb8dc60b" providerId="ADAL" clId="{01A3E0C1-AA97-4547-852C-FC2B276FCE68}" dt="2021-03-23T08:55:11.346" v="429" actId="6549"/>
          <ac:spMkLst>
            <pc:docMk/>
            <pc:sldMk cId="3958556578" sldId="348"/>
            <ac:spMk id="4" creationId="{D452D10E-1B48-3D49-9E53-8F8831801A3A}"/>
          </ac:spMkLst>
        </pc:spChg>
        <pc:spChg chg="mod">
          <ac:chgData name="Gerard Castermans ZorgSense" userId="e3d5637f-ffb1-468c-b862-77afdb8dc60b" providerId="ADAL" clId="{01A3E0C1-AA97-4547-852C-FC2B276FCE68}" dt="2021-03-23T08:54:56.221" v="426"/>
          <ac:spMkLst>
            <pc:docMk/>
            <pc:sldMk cId="3958556578" sldId="348"/>
            <ac:spMk id="5" creationId="{BD2C27FD-F7F7-A64B-907D-B35CBDDCD5B4}"/>
          </ac:spMkLst>
        </pc:spChg>
        <pc:picChg chg="add mod">
          <ac:chgData name="Gerard Castermans ZorgSense" userId="e3d5637f-ffb1-468c-b862-77afdb8dc60b" providerId="ADAL" clId="{01A3E0C1-AA97-4547-852C-FC2B276FCE68}" dt="2021-03-24T15:13:32.499" v="1202"/>
          <ac:picMkLst>
            <pc:docMk/>
            <pc:sldMk cId="3958556578" sldId="348"/>
            <ac:picMk id="6" creationId="{CE6BE428-C70E-4DB2-BDDB-E3FF5DD617D8}"/>
          </ac:picMkLst>
        </pc:picChg>
      </pc:sldChg>
      <pc:sldChg chg="addSp modSp add mod">
        <pc:chgData name="Gerard Castermans ZorgSense" userId="e3d5637f-ffb1-468c-b862-77afdb8dc60b" providerId="ADAL" clId="{01A3E0C1-AA97-4547-852C-FC2B276FCE68}" dt="2021-03-24T15:13:34.166" v="1203"/>
        <pc:sldMkLst>
          <pc:docMk/>
          <pc:sldMk cId="814350778" sldId="349"/>
        </pc:sldMkLst>
        <pc:spChg chg="mod">
          <ac:chgData name="Gerard Castermans ZorgSense" userId="e3d5637f-ffb1-468c-b862-77afdb8dc60b" providerId="ADAL" clId="{01A3E0C1-AA97-4547-852C-FC2B276FCE68}" dt="2021-03-23T08:55:38.945" v="445"/>
          <ac:spMkLst>
            <pc:docMk/>
            <pc:sldMk cId="814350778" sldId="349"/>
            <ac:spMk id="4" creationId="{D452D10E-1B48-3D49-9E53-8F8831801A3A}"/>
          </ac:spMkLst>
        </pc:spChg>
        <pc:spChg chg="mod">
          <ac:chgData name="Gerard Castermans ZorgSense" userId="e3d5637f-ffb1-468c-b862-77afdb8dc60b" providerId="ADAL" clId="{01A3E0C1-AA97-4547-852C-FC2B276FCE68}" dt="2021-03-23T08:55:25.050" v="444" actId="20577"/>
          <ac:spMkLst>
            <pc:docMk/>
            <pc:sldMk cId="814350778" sldId="349"/>
            <ac:spMk id="5" creationId="{BD2C27FD-F7F7-A64B-907D-B35CBDDCD5B4}"/>
          </ac:spMkLst>
        </pc:spChg>
        <pc:picChg chg="add mod">
          <ac:chgData name="Gerard Castermans ZorgSense" userId="e3d5637f-ffb1-468c-b862-77afdb8dc60b" providerId="ADAL" clId="{01A3E0C1-AA97-4547-852C-FC2B276FCE68}" dt="2021-03-24T15:13:34.166" v="1203"/>
          <ac:picMkLst>
            <pc:docMk/>
            <pc:sldMk cId="814350778" sldId="349"/>
            <ac:picMk id="6" creationId="{8F5D6D47-63C5-4AFD-BEF2-B48CF06F5ECC}"/>
          </ac:picMkLst>
        </pc:picChg>
      </pc:sldChg>
      <pc:sldChg chg="addSp modSp add mod">
        <pc:chgData name="Gerard Castermans ZorgSense" userId="e3d5637f-ffb1-468c-b862-77afdb8dc60b" providerId="ADAL" clId="{01A3E0C1-AA97-4547-852C-FC2B276FCE68}" dt="2021-03-24T15:13:35.794" v="1204"/>
        <pc:sldMkLst>
          <pc:docMk/>
          <pc:sldMk cId="630716021" sldId="350"/>
        </pc:sldMkLst>
        <pc:spChg chg="mod">
          <ac:chgData name="Gerard Castermans ZorgSense" userId="e3d5637f-ffb1-468c-b862-77afdb8dc60b" providerId="ADAL" clId="{01A3E0C1-AA97-4547-852C-FC2B276FCE68}" dt="2021-03-23T08:56:31.009" v="477"/>
          <ac:spMkLst>
            <pc:docMk/>
            <pc:sldMk cId="630716021" sldId="350"/>
            <ac:spMk id="4" creationId="{D452D10E-1B48-3D49-9E53-8F8831801A3A}"/>
          </ac:spMkLst>
        </pc:spChg>
        <pc:spChg chg="mod">
          <ac:chgData name="Gerard Castermans ZorgSense" userId="e3d5637f-ffb1-468c-b862-77afdb8dc60b" providerId="ADAL" clId="{01A3E0C1-AA97-4547-852C-FC2B276FCE68}" dt="2021-03-23T08:56:11.701" v="476" actId="20577"/>
          <ac:spMkLst>
            <pc:docMk/>
            <pc:sldMk cId="630716021" sldId="350"/>
            <ac:spMk id="5" creationId="{BD2C27FD-F7F7-A64B-907D-B35CBDDCD5B4}"/>
          </ac:spMkLst>
        </pc:spChg>
        <pc:picChg chg="add mod">
          <ac:chgData name="Gerard Castermans ZorgSense" userId="e3d5637f-ffb1-468c-b862-77afdb8dc60b" providerId="ADAL" clId="{01A3E0C1-AA97-4547-852C-FC2B276FCE68}" dt="2021-03-24T15:13:35.794" v="1204"/>
          <ac:picMkLst>
            <pc:docMk/>
            <pc:sldMk cId="630716021" sldId="350"/>
            <ac:picMk id="6" creationId="{D0CAEFD4-C3A1-4B25-8678-EA55FB070195}"/>
          </ac:picMkLst>
        </pc:picChg>
      </pc:sldChg>
      <pc:sldChg chg="addSp modSp add mod modNotesTx">
        <pc:chgData name="Gerard Castermans ZorgSense" userId="e3d5637f-ffb1-468c-b862-77afdb8dc60b" providerId="ADAL" clId="{01A3E0C1-AA97-4547-852C-FC2B276FCE68}" dt="2021-03-24T15:13:37.168" v="1205"/>
        <pc:sldMkLst>
          <pc:docMk/>
          <pc:sldMk cId="2184464211" sldId="351"/>
        </pc:sldMkLst>
        <pc:spChg chg="mod">
          <ac:chgData name="Gerard Castermans ZorgSense" userId="e3d5637f-ffb1-468c-b862-77afdb8dc60b" providerId="ADAL" clId="{01A3E0C1-AA97-4547-852C-FC2B276FCE68}" dt="2021-03-23T08:57:07.250" v="508"/>
          <ac:spMkLst>
            <pc:docMk/>
            <pc:sldMk cId="2184464211" sldId="351"/>
            <ac:spMk id="4" creationId="{D452D10E-1B48-3D49-9E53-8F8831801A3A}"/>
          </ac:spMkLst>
        </pc:spChg>
        <pc:spChg chg="mod">
          <ac:chgData name="Gerard Castermans ZorgSense" userId="e3d5637f-ffb1-468c-b862-77afdb8dc60b" providerId="ADAL" clId="{01A3E0C1-AA97-4547-852C-FC2B276FCE68}" dt="2021-03-23T08:56:54.177" v="507" actId="14100"/>
          <ac:spMkLst>
            <pc:docMk/>
            <pc:sldMk cId="2184464211" sldId="351"/>
            <ac:spMk id="5" creationId="{BD2C27FD-F7F7-A64B-907D-B35CBDDCD5B4}"/>
          </ac:spMkLst>
        </pc:spChg>
        <pc:picChg chg="add mod">
          <ac:chgData name="Gerard Castermans ZorgSense" userId="e3d5637f-ffb1-468c-b862-77afdb8dc60b" providerId="ADAL" clId="{01A3E0C1-AA97-4547-852C-FC2B276FCE68}" dt="2021-03-24T15:13:37.168" v="1205"/>
          <ac:picMkLst>
            <pc:docMk/>
            <pc:sldMk cId="2184464211" sldId="351"/>
            <ac:picMk id="6" creationId="{FC9C78A2-19FB-446A-A1CD-1E768DC0F848}"/>
          </ac:picMkLst>
        </pc:picChg>
      </pc:sldChg>
      <pc:sldChg chg="addSp modSp add mod">
        <pc:chgData name="Gerard Castermans ZorgSense" userId="e3d5637f-ffb1-468c-b862-77afdb8dc60b" providerId="ADAL" clId="{01A3E0C1-AA97-4547-852C-FC2B276FCE68}" dt="2021-03-24T15:13:38.266" v="1206"/>
        <pc:sldMkLst>
          <pc:docMk/>
          <pc:sldMk cId="98250228" sldId="352"/>
        </pc:sldMkLst>
        <pc:spChg chg="mod">
          <ac:chgData name="Gerard Castermans ZorgSense" userId="e3d5637f-ffb1-468c-b862-77afdb8dc60b" providerId="ADAL" clId="{01A3E0C1-AA97-4547-852C-FC2B276FCE68}" dt="2021-03-23T08:58:16.852" v="534" actId="20577"/>
          <ac:spMkLst>
            <pc:docMk/>
            <pc:sldMk cId="98250228" sldId="352"/>
            <ac:spMk id="4" creationId="{D452D10E-1B48-3D49-9E53-8F8831801A3A}"/>
          </ac:spMkLst>
        </pc:spChg>
        <pc:spChg chg="mod">
          <ac:chgData name="Gerard Castermans ZorgSense" userId="e3d5637f-ffb1-468c-b862-77afdb8dc60b" providerId="ADAL" clId="{01A3E0C1-AA97-4547-852C-FC2B276FCE68}" dt="2021-03-23T08:57:40.186" v="530" actId="20577"/>
          <ac:spMkLst>
            <pc:docMk/>
            <pc:sldMk cId="98250228" sldId="352"/>
            <ac:spMk id="5" creationId="{BD2C27FD-F7F7-A64B-907D-B35CBDDCD5B4}"/>
          </ac:spMkLst>
        </pc:spChg>
        <pc:picChg chg="add mod">
          <ac:chgData name="Gerard Castermans ZorgSense" userId="e3d5637f-ffb1-468c-b862-77afdb8dc60b" providerId="ADAL" clId="{01A3E0C1-AA97-4547-852C-FC2B276FCE68}" dt="2021-03-24T15:13:38.266" v="1206"/>
          <ac:picMkLst>
            <pc:docMk/>
            <pc:sldMk cId="98250228" sldId="352"/>
            <ac:picMk id="6" creationId="{ED80AE94-79BB-42D3-8EC4-C2291D98868D}"/>
          </ac:picMkLst>
        </pc:picChg>
      </pc:sldChg>
      <pc:sldChg chg="addSp modSp add mod modNotesTx">
        <pc:chgData name="Gerard Castermans ZorgSense" userId="e3d5637f-ffb1-468c-b862-77afdb8dc60b" providerId="ADAL" clId="{01A3E0C1-AA97-4547-852C-FC2B276FCE68}" dt="2021-03-24T15:13:39.316" v="1207"/>
        <pc:sldMkLst>
          <pc:docMk/>
          <pc:sldMk cId="2149661982" sldId="353"/>
        </pc:sldMkLst>
        <pc:spChg chg="mod">
          <ac:chgData name="Gerard Castermans ZorgSense" userId="e3d5637f-ffb1-468c-b862-77afdb8dc60b" providerId="ADAL" clId="{01A3E0C1-AA97-4547-852C-FC2B276FCE68}" dt="2021-03-23T08:59:14.456" v="556"/>
          <ac:spMkLst>
            <pc:docMk/>
            <pc:sldMk cId="2149661982" sldId="353"/>
            <ac:spMk id="4" creationId="{D452D10E-1B48-3D49-9E53-8F8831801A3A}"/>
          </ac:spMkLst>
        </pc:spChg>
        <pc:spChg chg="mod">
          <ac:chgData name="Gerard Castermans ZorgSense" userId="e3d5637f-ffb1-468c-b862-77afdb8dc60b" providerId="ADAL" clId="{01A3E0C1-AA97-4547-852C-FC2B276FCE68}" dt="2021-03-23T08:58:43.062" v="554" actId="20577"/>
          <ac:spMkLst>
            <pc:docMk/>
            <pc:sldMk cId="2149661982" sldId="353"/>
            <ac:spMk id="5" creationId="{BD2C27FD-F7F7-A64B-907D-B35CBDDCD5B4}"/>
          </ac:spMkLst>
        </pc:spChg>
        <pc:picChg chg="add mod">
          <ac:chgData name="Gerard Castermans ZorgSense" userId="e3d5637f-ffb1-468c-b862-77afdb8dc60b" providerId="ADAL" clId="{01A3E0C1-AA97-4547-852C-FC2B276FCE68}" dt="2021-03-24T15:13:39.316" v="1207"/>
          <ac:picMkLst>
            <pc:docMk/>
            <pc:sldMk cId="2149661982" sldId="353"/>
            <ac:picMk id="6" creationId="{FA2621F0-5C60-4991-81DE-BC09C26CDBB3}"/>
          </ac:picMkLst>
        </pc:picChg>
      </pc:sldChg>
      <pc:sldChg chg="addSp modSp add mod modNotesTx">
        <pc:chgData name="Gerard Castermans ZorgSense" userId="e3d5637f-ffb1-468c-b862-77afdb8dc60b" providerId="ADAL" clId="{01A3E0C1-AA97-4547-852C-FC2B276FCE68}" dt="2021-03-24T15:13:43.077" v="1209"/>
        <pc:sldMkLst>
          <pc:docMk/>
          <pc:sldMk cId="3885469186" sldId="354"/>
        </pc:sldMkLst>
        <pc:spChg chg="mod">
          <ac:chgData name="Gerard Castermans ZorgSense" userId="e3d5637f-ffb1-468c-b862-77afdb8dc60b" providerId="ADAL" clId="{01A3E0C1-AA97-4547-852C-FC2B276FCE68}" dt="2021-03-23T09:29:26.245" v="575" actId="108"/>
          <ac:spMkLst>
            <pc:docMk/>
            <pc:sldMk cId="3885469186" sldId="354"/>
            <ac:spMk id="4" creationId="{D452D10E-1B48-3D49-9E53-8F8831801A3A}"/>
          </ac:spMkLst>
        </pc:spChg>
        <pc:picChg chg="add mod">
          <ac:chgData name="Gerard Castermans ZorgSense" userId="e3d5637f-ffb1-468c-b862-77afdb8dc60b" providerId="ADAL" clId="{01A3E0C1-AA97-4547-852C-FC2B276FCE68}" dt="2021-03-24T15:13:40.356" v="1208"/>
          <ac:picMkLst>
            <pc:docMk/>
            <pc:sldMk cId="3885469186" sldId="354"/>
            <ac:picMk id="6" creationId="{778822F2-9D8B-492F-9D4B-4E90C3A74047}"/>
          </ac:picMkLst>
        </pc:picChg>
        <pc:picChg chg="add mod">
          <ac:chgData name="Gerard Castermans ZorgSense" userId="e3d5637f-ffb1-468c-b862-77afdb8dc60b" providerId="ADAL" clId="{01A3E0C1-AA97-4547-852C-FC2B276FCE68}" dt="2021-03-24T15:13:43.077" v="1209"/>
          <ac:picMkLst>
            <pc:docMk/>
            <pc:sldMk cId="3885469186" sldId="354"/>
            <ac:picMk id="7" creationId="{17FED8D8-8462-4DF2-BEE5-FFC49D2ED578}"/>
          </ac:picMkLst>
        </pc:picChg>
      </pc:sldChg>
      <pc:sldChg chg="addSp modSp add mod modNotesTx">
        <pc:chgData name="Gerard Castermans ZorgSense" userId="e3d5637f-ffb1-468c-b862-77afdb8dc60b" providerId="ADAL" clId="{01A3E0C1-AA97-4547-852C-FC2B276FCE68}" dt="2021-03-24T15:13:59.286" v="1215"/>
        <pc:sldMkLst>
          <pc:docMk/>
          <pc:sldMk cId="4091374" sldId="355"/>
        </pc:sldMkLst>
        <pc:spChg chg="mod">
          <ac:chgData name="Gerard Castermans ZorgSense" userId="e3d5637f-ffb1-468c-b862-77afdb8dc60b" providerId="ADAL" clId="{01A3E0C1-AA97-4547-852C-FC2B276FCE68}" dt="2021-03-23T09:30:33.311" v="582" actId="108"/>
          <ac:spMkLst>
            <pc:docMk/>
            <pc:sldMk cId="4091374" sldId="355"/>
            <ac:spMk id="4" creationId="{D452D10E-1B48-3D49-9E53-8F8831801A3A}"/>
          </ac:spMkLst>
        </pc:spChg>
        <pc:spChg chg="add mod">
          <ac:chgData name="Gerard Castermans ZorgSense" userId="e3d5637f-ffb1-468c-b862-77afdb8dc60b" providerId="ADAL" clId="{01A3E0C1-AA97-4547-852C-FC2B276FCE68}" dt="2021-03-23T09:30:56.090" v="592" actId="1076"/>
          <ac:spMkLst>
            <pc:docMk/>
            <pc:sldMk cId="4091374" sldId="355"/>
            <ac:spMk id="6" creationId="{623A1D09-D614-4F23-97D8-0381669DC8AF}"/>
          </ac:spMkLst>
        </pc:spChg>
        <pc:picChg chg="add mod">
          <ac:chgData name="Gerard Castermans ZorgSense" userId="e3d5637f-ffb1-468c-b862-77afdb8dc60b" providerId="ADAL" clId="{01A3E0C1-AA97-4547-852C-FC2B276FCE68}" dt="2021-03-24T15:13:59.286" v="1215"/>
          <ac:picMkLst>
            <pc:docMk/>
            <pc:sldMk cId="4091374" sldId="355"/>
            <ac:picMk id="7" creationId="{D37F3316-D2DA-4ED2-AD5B-2AAEA215F2F1}"/>
          </ac:picMkLst>
        </pc:picChg>
      </pc:sldChg>
      <pc:sldChg chg="addSp delSp modSp add mod">
        <pc:chgData name="Gerard Castermans ZorgSense" userId="e3d5637f-ffb1-468c-b862-77afdb8dc60b" providerId="ADAL" clId="{01A3E0C1-AA97-4547-852C-FC2B276FCE68}" dt="2021-03-24T15:13:51.826" v="1212" actId="478"/>
        <pc:sldMkLst>
          <pc:docMk/>
          <pc:sldMk cId="3890005875" sldId="356"/>
        </pc:sldMkLst>
        <pc:spChg chg="mod">
          <ac:chgData name="Gerard Castermans ZorgSense" userId="e3d5637f-ffb1-468c-b862-77afdb8dc60b" providerId="ADAL" clId="{01A3E0C1-AA97-4547-852C-FC2B276FCE68}" dt="2021-03-23T09:31:57.981" v="627" actId="5793"/>
          <ac:spMkLst>
            <pc:docMk/>
            <pc:sldMk cId="3890005875" sldId="356"/>
            <ac:spMk id="4" creationId="{D452D10E-1B48-3D49-9E53-8F8831801A3A}"/>
          </ac:spMkLst>
        </pc:spChg>
        <pc:spChg chg="mod">
          <ac:chgData name="Gerard Castermans ZorgSense" userId="e3d5637f-ffb1-468c-b862-77afdb8dc60b" providerId="ADAL" clId="{01A3E0C1-AA97-4547-852C-FC2B276FCE68}" dt="2021-03-23T09:31:51.167" v="625" actId="20577"/>
          <ac:spMkLst>
            <pc:docMk/>
            <pc:sldMk cId="3890005875" sldId="356"/>
            <ac:spMk id="5" creationId="{BD2C27FD-F7F7-A64B-907D-B35CBDDCD5B4}"/>
          </ac:spMkLst>
        </pc:spChg>
        <pc:picChg chg="add mod">
          <ac:chgData name="Gerard Castermans ZorgSense" userId="e3d5637f-ffb1-468c-b862-77afdb8dc60b" providerId="ADAL" clId="{01A3E0C1-AA97-4547-852C-FC2B276FCE68}" dt="2021-03-24T15:13:44.256" v="1210"/>
          <ac:picMkLst>
            <pc:docMk/>
            <pc:sldMk cId="3890005875" sldId="356"/>
            <ac:picMk id="6" creationId="{9A1D36C7-F296-413E-B52B-442051E6E6F7}"/>
          </ac:picMkLst>
        </pc:picChg>
        <pc:picChg chg="add del mod">
          <ac:chgData name="Gerard Castermans ZorgSense" userId="e3d5637f-ffb1-468c-b862-77afdb8dc60b" providerId="ADAL" clId="{01A3E0C1-AA97-4547-852C-FC2B276FCE68}" dt="2021-03-24T15:13:51.826" v="1212" actId="478"/>
          <ac:picMkLst>
            <pc:docMk/>
            <pc:sldMk cId="3890005875" sldId="356"/>
            <ac:picMk id="7" creationId="{5301705D-15C7-43EB-959E-7A5C68DD1206}"/>
          </ac:picMkLst>
        </pc:picChg>
      </pc:sldChg>
      <pc:sldChg chg="addSp modSp add mod">
        <pc:chgData name="Gerard Castermans ZorgSense" userId="e3d5637f-ffb1-468c-b862-77afdb8dc60b" providerId="ADAL" clId="{01A3E0C1-AA97-4547-852C-FC2B276FCE68}" dt="2021-03-24T15:13:54.736" v="1213"/>
        <pc:sldMkLst>
          <pc:docMk/>
          <pc:sldMk cId="2070370504" sldId="357"/>
        </pc:sldMkLst>
        <pc:spChg chg="mod">
          <ac:chgData name="Gerard Castermans ZorgSense" userId="e3d5637f-ffb1-468c-b862-77afdb8dc60b" providerId="ADAL" clId="{01A3E0C1-AA97-4547-852C-FC2B276FCE68}" dt="2021-03-23T09:33:07.212" v="636" actId="1076"/>
          <ac:spMkLst>
            <pc:docMk/>
            <pc:sldMk cId="2070370504" sldId="357"/>
            <ac:spMk id="4" creationId="{D452D10E-1B48-3D49-9E53-8F8831801A3A}"/>
          </ac:spMkLst>
        </pc:spChg>
        <pc:spChg chg="mod">
          <ac:chgData name="Gerard Castermans ZorgSense" userId="e3d5637f-ffb1-468c-b862-77afdb8dc60b" providerId="ADAL" clId="{01A3E0C1-AA97-4547-852C-FC2B276FCE68}" dt="2021-03-23T09:33:03.535" v="635" actId="1076"/>
          <ac:spMkLst>
            <pc:docMk/>
            <pc:sldMk cId="2070370504" sldId="357"/>
            <ac:spMk id="5" creationId="{BD2C27FD-F7F7-A64B-907D-B35CBDDCD5B4}"/>
          </ac:spMkLst>
        </pc:spChg>
        <pc:picChg chg="add mod">
          <ac:chgData name="Gerard Castermans ZorgSense" userId="e3d5637f-ffb1-468c-b862-77afdb8dc60b" providerId="ADAL" clId="{01A3E0C1-AA97-4547-852C-FC2B276FCE68}" dt="2021-03-24T15:13:54.736" v="1213"/>
          <ac:picMkLst>
            <pc:docMk/>
            <pc:sldMk cId="2070370504" sldId="357"/>
            <ac:picMk id="6" creationId="{F1FFDF51-06B7-4EED-A02D-842BC21AA42B}"/>
          </ac:picMkLst>
        </pc:picChg>
      </pc:sldChg>
      <pc:sldChg chg="addSp modSp add mod">
        <pc:chgData name="Gerard Castermans ZorgSense" userId="e3d5637f-ffb1-468c-b862-77afdb8dc60b" providerId="ADAL" clId="{01A3E0C1-AA97-4547-852C-FC2B276FCE68}" dt="2021-03-24T15:13:56.176" v="1214"/>
        <pc:sldMkLst>
          <pc:docMk/>
          <pc:sldMk cId="2339127437" sldId="358"/>
        </pc:sldMkLst>
        <pc:spChg chg="mod">
          <ac:chgData name="Gerard Castermans ZorgSense" userId="e3d5637f-ffb1-468c-b862-77afdb8dc60b" providerId="ADAL" clId="{01A3E0C1-AA97-4547-852C-FC2B276FCE68}" dt="2021-03-23T09:34:37.413" v="665" actId="113"/>
          <ac:spMkLst>
            <pc:docMk/>
            <pc:sldMk cId="2339127437" sldId="358"/>
            <ac:spMk id="4" creationId="{D452D10E-1B48-3D49-9E53-8F8831801A3A}"/>
          </ac:spMkLst>
        </pc:spChg>
        <pc:spChg chg="mod">
          <ac:chgData name="Gerard Castermans ZorgSense" userId="e3d5637f-ffb1-468c-b862-77afdb8dc60b" providerId="ADAL" clId="{01A3E0C1-AA97-4547-852C-FC2B276FCE68}" dt="2021-03-23T09:33:41.174" v="658" actId="20577"/>
          <ac:spMkLst>
            <pc:docMk/>
            <pc:sldMk cId="2339127437" sldId="358"/>
            <ac:spMk id="5" creationId="{BD2C27FD-F7F7-A64B-907D-B35CBDDCD5B4}"/>
          </ac:spMkLst>
        </pc:spChg>
        <pc:picChg chg="add mod">
          <ac:chgData name="Gerard Castermans ZorgSense" userId="e3d5637f-ffb1-468c-b862-77afdb8dc60b" providerId="ADAL" clId="{01A3E0C1-AA97-4547-852C-FC2B276FCE68}" dt="2021-03-24T15:13:56.176" v="1214"/>
          <ac:picMkLst>
            <pc:docMk/>
            <pc:sldMk cId="2339127437" sldId="358"/>
            <ac:picMk id="6" creationId="{2F0B01AB-DFC8-4E3E-BC25-B8FE14D59B46}"/>
          </ac:picMkLst>
        </pc:picChg>
      </pc:sldChg>
      <pc:sldChg chg="addSp modSp add mod">
        <pc:chgData name="Gerard Castermans ZorgSense" userId="e3d5637f-ffb1-468c-b862-77afdb8dc60b" providerId="ADAL" clId="{01A3E0C1-AA97-4547-852C-FC2B276FCE68}" dt="2021-03-24T15:14:02.076" v="1216"/>
        <pc:sldMkLst>
          <pc:docMk/>
          <pc:sldMk cId="1111104263" sldId="359"/>
        </pc:sldMkLst>
        <pc:spChg chg="mod">
          <ac:chgData name="Gerard Castermans ZorgSense" userId="e3d5637f-ffb1-468c-b862-77afdb8dc60b" providerId="ADAL" clId="{01A3E0C1-AA97-4547-852C-FC2B276FCE68}" dt="2021-03-23T09:35:04.702" v="694"/>
          <ac:spMkLst>
            <pc:docMk/>
            <pc:sldMk cId="1111104263" sldId="359"/>
            <ac:spMk id="4" creationId="{D452D10E-1B48-3D49-9E53-8F8831801A3A}"/>
          </ac:spMkLst>
        </pc:spChg>
        <pc:spChg chg="mod">
          <ac:chgData name="Gerard Castermans ZorgSense" userId="e3d5637f-ffb1-468c-b862-77afdb8dc60b" providerId="ADAL" clId="{01A3E0C1-AA97-4547-852C-FC2B276FCE68}" dt="2021-03-23T09:34:59.800" v="693" actId="20577"/>
          <ac:spMkLst>
            <pc:docMk/>
            <pc:sldMk cId="1111104263" sldId="359"/>
            <ac:spMk id="5" creationId="{BD2C27FD-F7F7-A64B-907D-B35CBDDCD5B4}"/>
          </ac:spMkLst>
        </pc:spChg>
        <pc:picChg chg="add mod">
          <ac:chgData name="Gerard Castermans ZorgSense" userId="e3d5637f-ffb1-468c-b862-77afdb8dc60b" providerId="ADAL" clId="{01A3E0C1-AA97-4547-852C-FC2B276FCE68}" dt="2021-03-24T15:14:02.076" v="1216"/>
          <ac:picMkLst>
            <pc:docMk/>
            <pc:sldMk cId="1111104263" sldId="359"/>
            <ac:picMk id="6" creationId="{081348F9-88AB-45D9-8B3D-33C84FD189F6}"/>
          </ac:picMkLst>
        </pc:picChg>
      </pc:sldChg>
      <pc:sldChg chg="addSp modSp add mod">
        <pc:chgData name="Gerard Castermans ZorgSense" userId="e3d5637f-ffb1-468c-b862-77afdb8dc60b" providerId="ADAL" clId="{01A3E0C1-AA97-4547-852C-FC2B276FCE68}" dt="2021-03-24T15:14:04.356" v="1217"/>
        <pc:sldMkLst>
          <pc:docMk/>
          <pc:sldMk cId="3335392381" sldId="360"/>
        </pc:sldMkLst>
        <pc:spChg chg="mod">
          <ac:chgData name="Gerard Castermans ZorgSense" userId="e3d5637f-ffb1-468c-b862-77afdb8dc60b" providerId="ADAL" clId="{01A3E0C1-AA97-4547-852C-FC2B276FCE68}" dt="2021-03-23T11:35:41.823" v="715"/>
          <ac:spMkLst>
            <pc:docMk/>
            <pc:sldMk cId="3335392381" sldId="360"/>
            <ac:spMk id="4" creationId="{D452D10E-1B48-3D49-9E53-8F8831801A3A}"/>
          </ac:spMkLst>
        </pc:spChg>
        <pc:spChg chg="mod">
          <ac:chgData name="Gerard Castermans ZorgSense" userId="e3d5637f-ffb1-468c-b862-77afdb8dc60b" providerId="ADAL" clId="{01A3E0C1-AA97-4547-852C-FC2B276FCE68}" dt="2021-03-23T11:35:33.352" v="714" actId="6549"/>
          <ac:spMkLst>
            <pc:docMk/>
            <pc:sldMk cId="3335392381" sldId="360"/>
            <ac:spMk id="5" creationId="{BD2C27FD-F7F7-A64B-907D-B35CBDDCD5B4}"/>
          </ac:spMkLst>
        </pc:spChg>
        <pc:picChg chg="add mod">
          <ac:chgData name="Gerard Castermans ZorgSense" userId="e3d5637f-ffb1-468c-b862-77afdb8dc60b" providerId="ADAL" clId="{01A3E0C1-AA97-4547-852C-FC2B276FCE68}" dt="2021-03-24T15:14:04.356" v="1217"/>
          <ac:picMkLst>
            <pc:docMk/>
            <pc:sldMk cId="3335392381" sldId="360"/>
            <ac:picMk id="6" creationId="{94C3623D-DB5E-4B80-8A88-7D012A6EA1B5}"/>
          </ac:picMkLst>
        </pc:picChg>
      </pc:sldChg>
      <pc:sldChg chg="addSp modSp add mod">
        <pc:chgData name="Gerard Castermans ZorgSense" userId="e3d5637f-ffb1-468c-b862-77afdb8dc60b" providerId="ADAL" clId="{01A3E0C1-AA97-4547-852C-FC2B276FCE68}" dt="2021-03-24T15:14:05.846" v="1218"/>
        <pc:sldMkLst>
          <pc:docMk/>
          <pc:sldMk cId="3846859982" sldId="361"/>
        </pc:sldMkLst>
        <pc:spChg chg="mod">
          <ac:chgData name="Gerard Castermans ZorgSense" userId="e3d5637f-ffb1-468c-b862-77afdb8dc60b" providerId="ADAL" clId="{01A3E0C1-AA97-4547-852C-FC2B276FCE68}" dt="2021-03-23T11:36:16.222" v="718"/>
          <ac:spMkLst>
            <pc:docMk/>
            <pc:sldMk cId="3846859982" sldId="361"/>
            <ac:spMk id="4" creationId="{D452D10E-1B48-3D49-9E53-8F8831801A3A}"/>
          </ac:spMkLst>
        </pc:spChg>
        <pc:spChg chg="mod">
          <ac:chgData name="Gerard Castermans ZorgSense" userId="e3d5637f-ffb1-468c-b862-77afdb8dc60b" providerId="ADAL" clId="{01A3E0C1-AA97-4547-852C-FC2B276FCE68}" dt="2021-03-23T11:36:03.743" v="717" actId="14100"/>
          <ac:spMkLst>
            <pc:docMk/>
            <pc:sldMk cId="3846859982" sldId="361"/>
            <ac:spMk id="5" creationId="{BD2C27FD-F7F7-A64B-907D-B35CBDDCD5B4}"/>
          </ac:spMkLst>
        </pc:spChg>
        <pc:picChg chg="add mod">
          <ac:chgData name="Gerard Castermans ZorgSense" userId="e3d5637f-ffb1-468c-b862-77afdb8dc60b" providerId="ADAL" clId="{01A3E0C1-AA97-4547-852C-FC2B276FCE68}" dt="2021-03-24T15:14:05.846" v="1218"/>
          <ac:picMkLst>
            <pc:docMk/>
            <pc:sldMk cId="3846859982" sldId="361"/>
            <ac:picMk id="6" creationId="{92189F29-E1B8-41D8-BFEB-A4DB9F63AA8D}"/>
          </ac:picMkLst>
        </pc:picChg>
      </pc:sldChg>
      <pc:sldChg chg="addSp delSp modSp add mod modNotesTx">
        <pc:chgData name="Gerard Castermans ZorgSense" userId="e3d5637f-ffb1-468c-b862-77afdb8dc60b" providerId="ADAL" clId="{01A3E0C1-AA97-4547-852C-FC2B276FCE68}" dt="2021-03-24T15:14:07.317" v="1219"/>
        <pc:sldMkLst>
          <pc:docMk/>
          <pc:sldMk cId="3132807474" sldId="362"/>
        </pc:sldMkLst>
        <pc:spChg chg="mod">
          <ac:chgData name="Gerard Castermans ZorgSense" userId="e3d5637f-ffb1-468c-b862-77afdb8dc60b" providerId="ADAL" clId="{01A3E0C1-AA97-4547-852C-FC2B276FCE68}" dt="2021-03-23T11:37:00.252" v="734"/>
          <ac:spMkLst>
            <pc:docMk/>
            <pc:sldMk cId="3132807474" sldId="362"/>
            <ac:spMk id="4" creationId="{D452D10E-1B48-3D49-9E53-8F8831801A3A}"/>
          </ac:spMkLst>
        </pc:spChg>
        <pc:spChg chg="mod">
          <ac:chgData name="Gerard Castermans ZorgSense" userId="e3d5637f-ffb1-468c-b862-77afdb8dc60b" providerId="ADAL" clId="{01A3E0C1-AA97-4547-852C-FC2B276FCE68}" dt="2021-03-23T11:36:54.899" v="733" actId="20577"/>
          <ac:spMkLst>
            <pc:docMk/>
            <pc:sldMk cId="3132807474" sldId="362"/>
            <ac:spMk id="5" creationId="{BD2C27FD-F7F7-A64B-907D-B35CBDDCD5B4}"/>
          </ac:spMkLst>
        </pc:spChg>
        <pc:spChg chg="add del mod">
          <ac:chgData name="Gerard Castermans ZorgSense" userId="e3d5637f-ffb1-468c-b862-77afdb8dc60b" providerId="ADAL" clId="{01A3E0C1-AA97-4547-852C-FC2B276FCE68}" dt="2021-03-23T11:37:28.484" v="737" actId="478"/>
          <ac:spMkLst>
            <pc:docMk/>
            <pc:sldMk cId="3132807474" sldId="362"/>
            <ac:spMk id="6" creationId="{607C1DF7-841E-4247-BCC4-00483C260D70}"/>
          </ac:spMkLst>
        </pc:spChg>
        <pc:spChg chg="add mod">
          <ac:chgData name="Gerard Castermans ZorgSense" userId="e3d5637f-ffb1-468c-b862-77afdb8dc60b" providerId="ADAL" clId="{01A3E0C1-AA97-4547-852C-FC2B276FCE68}" dt="2021-03-23T11:37:32.454" v="739" actId="1076"/>
          <ac:spMkLst>
            <pc:docMk/>
            <pc:sldMk cId="3132807474" sldId="362"/>
            <ac:spMk id="7" creationId="{2E27EE7D-1730-47BD-8162-6DF531122AB5}"/>
          </ac:spMkLst>
        </pc:spChg>
        <pc:picChg chg="add mod">
          <ac:chgData name="Gerard Castermans ZorgSense" userId="e3d5637f-ffb1-468c-b862-77afdb8dc60b" providerId="ADAL" clId="{01A3E0C1-AA97-4547-852C-FC2B276FCE68}" dt="2021-03-24T15:14:07.317" v="1219"/>
          <ac:picMkLst>
            <pc:docMk/>
            <pc:sldMk cId="3132807474" sldId="362"/>
            <ac:picMk id="6" creationId="{A368B349-18A0-4EDB-BE73-C7A45B7F4A00}"/>
          </ac:picMkLst>
        </pc:picChg>
      </pc:sldChg>
      <pc:sldChg chg="addSp modSp add mod">
        <pc:chgData name="Gerard Castermans ZorgSense" userId="e3d5637f-ffb1-468c-b862-77afdb8dc60b" providerId="ADAL" clId="{01A3E0C1-AA97-4547-852C-FC2B276FCE68}" dt="2021-03-24T15:14:08.666" v="1220"/>
        <pc:sldMkLst>
          <pc:docMk/>
          <pc:sldMk cId="416109928" sldId="363"/>
        </pc:sldMkLst>
        <pc:spChg chg="mod">
          <ac:chgData name="Gerard Castermans ZorgSense" userId="e3d5637f-ffb1-468c-b862-77afdb8dc60b" providerId="ADAL" clId="{01A3E0C1-AA97-4547-852C-FC2B276FCE68}" dt="2021-03-23T11:38:17.919" v="744" actId="5793"/>
          <ac:spMkLst>
            <pc:docMk/>
            <pc:sldMk cId="416109928" sldId="363"/>
            <ac:spMk id="4" creationId="{D452D10E-1B48-3D49-9E53-8F8831801A3A}"/>
          </ac:spMkLst>
        </pc:spChg>
        <pc:spChg chg="mod">
          <ac:chgData name="Gerard Castermans ZorgSense" userId="e3d5637f-ffb1-468c-b862-77afdb8dc60b" providerId="ADAL" clId="{01A3E0C1-AA97-4547-852C-FC2B276FCE68}" dt="2021-03-23T11:38:03.073" v="742"/>
          <ac:spMkLst>
            <pc:docMk/>
            <pc:sldMk cId="416109928" sldId="363"/>
            <ac:spMk id="5" creationId="{BD2C27FD-F7F7-A64B-907D-B35CBDDCD5B4}"/>
          </ac:spMkLst>
        </pc:spChg>
        <pc:picChg chg="add mod">
          <ac:chgData name="Gerard Castermans ZorgSense" userId="e3d5637f-ffb1-468c-b862-77afdb8dc60b" providerId="ADAL" clId="{01A3E0C1-AA97-4547-852C-FC2B276FCE68}" dt="2021-03-24T15:14:08.666" v="1220"/>
          <ac:picMkLst>
            <pc:docMk/>
            <pc:sldMk cId="416109928" sldId="363"/>
            <ac:picMk id="6" creationId="{D040E621-81CA-472F-A1FA-F293AF68AA0F}"/>
          </ac:picMkLst>
        </pc:picChg>
      </pc:sldChg>
      <pc:sldChg chg="addSp modSp add mod">
        <pc:chgData name="Gerard Castermans ZorgSense" userId="e3d5637f-ffb1-468c-b862-77afdb8dc60b" providerId="ADAL" clId="{01A3E0C1-AA97-4547-852C-FC2B276FCE68}" dt="2021-03-24T15:14:09.951" v="1221"/>
        <pc:sldMkLst>
          <pc:docMk/>
          <pc:sldMk cId="4035557730" sldId="364"/>
        </pc:sldMkLst>
        <pc:spChg chg="mod">
          <ac:chgData name="Gerard Castermans ZorgSense" userId="e3d5637f-ffb1-468c-b862-77afdb8dc60b" providerId="ADAL" clId="{01A3E0C1-AA97-4547-852C-FC2B276FCE68}" dt="2021-03-23T11:39:21.455" v="768" actId="113"/>
          <ac:spMkLst>
            <pc:docMk/>
            <pc:sldMk cId="4035557730" sldId="364"/>
            <ac:spMk id="4" creationId="{D452D10E-1B48-3D49-9E53-8F8831801A3A}"/>
          </ac:spMkLst>
        </pc:spChg>
        <pc:spChg chg="mod">
          <ac:chgData name="Gerard Castermans ZorgSense" userId="e3d5637f-ffb1-468c-b862-77afdb8dc60b" providerId="ADAL" clId="{01A3E0C1-AA97-4547-852C-FC2B276FCE68}" dt="2021-03-23T11:38:38.794" v="764" actId="20577"/>
          <ac:spMkLst>
            <pc:docMk/>
            <pc:sldMk cId="4035557730" sldId="364"/>
            <ac:spMk id="5" creationId="{BD2C27FD-F7F7-A64B-907D-B35CBDDCD5B4}"/>
          </ac:spMkLst>
        </pc:spChg>
        <pc:picChg chg="add mod">
          <ac:chgData name="Gerard Castermans ZorgSense" userId="e3d5637f-ffb1-468c-b862-77afdb8dc60b" providerId="ADAL" clId="{01A3E0C1-AA97-4547-852C-FC2B276FCE68}" dt="2021-03-24T15:14:09.951" v="1221"/>
          <ac:picMkLst>
            <pc:docMk/>
            <pc:sldMk cId="4035557730" sldId="364"/>
            <ac:picMk id="6" creationId="{E25128E4-F4AB-44DB-9CE1-5C3AFBC17C6C}"/>
          </ac:picMkLst>
        </pc:picChg>
      </pc:sldChg>
      <pc:sldChg chg="addSp modSp add mod">
        <pc:chgData name="Gerard Castermans ZorgSense" userId="e3d5637f-ffb1-468c-b862-77afdb8dc60b" providerId="ADAL" clId="{01A3E0C1-AA97-4547-852C-FC2B276FCE68}" dt="2021-03-24T15:14:11.006" v="1222"/>
        <pc:sldMkLst>
          <pc:docMk/>
          <pc:sldMk cId="630844711" sldId="365"/>
        </pc:sldMkLst>
        <pc:spChg chg="mod">
          <ac:chgData name="Gerard Castermans ZorgSense" userId="e3d5637f-ffb1-468c-b862-77afdb8dc60b" providerId="ADAL" clId="{01A3E0C1-AA97-4547-852C-FC2B276FCE68}" dt="2021-03-23T11:39:51.923" v="791"/>
          <ac:spMkLst>
            <pc:docMk/>
            <pc:sldMk cId="630844711" sldId="365"/>
            <ac:spMk id="4" creationId="{D452D10E-1B48-3D49-9E53-8F8831801A3A}"/>
          </ac:spMkLst>
        </pc:spChg>
        <pc:spChg chg="mod">
          <ac:chgData name="Gerard Castermans ZorgSense" userId="e3d5637f-ffb1-468c-b862-77afdb8dc60b" providerId="ADAL" clId="{01A3E0C1-AA97-4547-852C-FC2B276FCE68}" dt="2021-03-23T11:39:46.884" v="790" actId="20577"/>
          <ac:spMkLst>
            <pc:docMk/>
            <pc:sldMk cId="630844711" sldId="365"/>
            <ac:spMk id="5" creationId="{BD2C27FD-F7F7-A64B-907D-B35CBDDCD5B4}"/>
          </ac:spMkLst>
        </pc:spChg>
        <pc:picChg chg="add mod">
          <ac:chgData name="Gerard Castermans ZorgSense" userId="e3d5637f-ffb1-468c-b862-77afdb8dc60b" providerId="ADAL" clId="{01A3E0C1-AA97-4547-852C-FC2B276FCE68}" dt="2021-03-24T15:14:11.006" v="1222"/>
          <ac:picMkLst>
            <pc:docMk/>
            <pc:sldMk cId="630844711" sldId="365"/>
            <ac:picMk id="6" creationId="{225F3E3C-D97D-4848-839E-9E2C7F12AC17}"/>
          </ac:picMkLst>
        </pc:picChg>
      </pc:sldChg>
      <pc:sldChg chg="addSp modSp add mod modNotesTx">
        <pc:chgData name="Gerard Castermans ZorgSense" userId="e3d5637f-ffb1-468c-b862-77afdb8dc60b" providerId="ADAL" clId="{01A3E0C1-AA97-4547-852C-FC2B276FCE68}" dt="2021-03-24T15:14:12.376" v="1223"/>
        <pc:sldMkLst>
          <pc:docMk/>
          <pc:sldMk cId="1842355627" sldId="366"/>
        </pc:sldMkLst>
        <pc:spChg chg="mod">
          <ac:chgData name="Gerard Castermans ZorgSense" userId="e3d5637f-ffb1-468c-b862-77afdb8dc60b" providerId="ADAL" clId="{01A3E0C1-AA97-4547-852C-FC2B276FCE68}" dt="2021-03-23T11:40:57.347" v="799" actId="5793"/>
          <ac:spMkLst>
            <pc:docMk/>
            <pc:sldMk cId="1842355627" sldId="366"/>
            <ac:spMk id="4" creationId="{D452D10E-1B48-3D49-9E53-8F8831801A3A}"/>
          </ac:spMkLst>
        </pc:spChg>
        <pc:picChg chg="add mod">
          <ac:chgData name="Gerard Castermans ZorgSense" userId="e3d5637f-ffb1-468c-b862-77afdb8dc60b" providerId="ADAL" clId="{01A3E0C1-AA97-4547-852C-FC2B276FCE68}" dt="2021-03-24T15:14:12.376" v="1223"/>
          <ac:picMkLst>
            <pc:docMk/>
            <pc:sldMk cId="1842355627" sldId="366"/>
            <ac:picMk id="6" creationId="{F57C072B-4CC6-4A08-A271-1D89E5E881F9}"/>
          </ac:picMkLst>
        </pc:picChg>
      </pc:sldChg>
      <pc:sldChg chg="addSp delSp modSp add mod modClrScheme chgLayout">
        <pc:chgData name="Gerard Castermans ZorgSense" userId="e3d5637f-ffb1-468c-b862-77afdb8dc60b" providerId="ADAL" clId="{01A3E0C1-AA97-4547-852C-FC2B276FCE68}" dt="2021-03-24T15:14:14.344" v="1224"/>
        <pc:sldMkLst>
          <pc:docMk/>
          <pc:sldMk cId="2264692544" sldId="367"/>
        </pc:sldMkLst>
        <pc:spChg chg="add mod ord">
          <ac:chgData name="Gerard Castermans ZorgSense" userId="e3d5637f-ffb1-468c-b862-77afdb8dc60b" providerId="ADAL" clId="{01A3E0C1-AA97-4547-852C-FC2B276FCE68}" dt="2021-03-23T11:43:56.225" v="844" actId="255"/>
          <ac:spMkLst>
            <pc:docMk/>
            <pc:sldMk cId="2264692544" sldId="367"/>
            <ac:spMk id="2" creationId="{D25EC6F2-D9C0-40A9-AD51-D3964D9E87B7}"/>
          </ac:spMkLst>
        </pc:spChg>
        <pc:spChg chg="add del mod ord">
          <ac:chgData name="Gerard Castermans ZorgSense" userId="e3d5637f-ffb1-468c-b862-77afdb8dc60b" providerId="ADAL" clId="{01A3E0C1-AA97-4547-852C-FC2B276FCE68}" dt="2021-03-23T11:43:26.725" v="840" actId="478"/>
          <ac:spMkLst>
            <pc:docMk/>
            <pc:sldMk cId="2264692544" sldId="367"/>
            <ac:spMk id="3" creationId="{7F04E4C0-1A13-4407-9B99-13B8612D5D59}"/>
          </ac:spMkLst>
        </pc:spChg>
        <pc:spChg chg="mod ord">
          <ac:chgData name="Gerard Castermans ZorgSense" userId="e3d5637f-ffb1-468c-b862-77afdb8dc60b" providerId="ADAL" clId="{01A3E0C1-AA97-4547-852C-FC2B276FCE68}" dt="2021-03-23T11:42:40.957" v="822" actId="108"/>
          <ac:spMkLst>
            <pc:docMk/>
            <pc:sldMk cId="2264692544" sldId="367"/>
            <ac:spMk id="4" creationId="{D452D10E-1B48-3D49-9E53-8F8831801A3A}"/>
          </ac:spMkLst>
        </pc:spChg>
        <pc:spChg chg="mod ord">
          <ac:chgData name="Gerard Castermans ZorgSense" userId="e3d5637f-ffb1-468c-b862-77afdb8dc60b" providerId="ADAL" clId="{01A3E0C1-AA97-4547-852C-FC2B276FCE68}" dt="2021-03-23T11:43:23.403" v="839" actId="108"/>
          <ac:spMkLst>
            <pc:docMk/>
            <pc:sldMk cId="2264692544" sldId="367"/>
            <ac:spMk id="5" creationId="{BD2C27FD-F7F7-A64B-907D-B35CBDDCD5B4}"/>
          </ac:spMkLst>
        </pc:spChg>
        <pc:spChg chg="add mod ord">
          <ac:chgData name="Gerard Castermans ZorgSense" userId="e3d5637f-ffb1-468c-b862-77afdb8dc60b" providerId="ADAL" clId="{01A3E0C1-AA97-4547-852C-FC2B276FCE68}" dt="2021-03-23T11:43:42.874" v="842" actId="108"/>
          <ac:spMkLst>
            <pc:docMk/>
            <pc:sldMk cId="2264692544" sldId="367"/>
            <ac:spMk id="6" creationId="{E72BC4AA-9EE3-409C-B2D2-57EF6AAD31E4}"/>
          </ac:spMkLst>
        </pc:spChg>
        <pc:spChg chg="add mod ord">
          <ac:chgData name="Gerard Castermans ZorgSense" userId="e3d5637f-ffb1-468c-b862-77afdb8dc60b" providerId="ADAL" clId="{01A3E0C1-AA97-4547-852C-FC2B276FCE68}" dt="2021-03-23T11:44:03.965" v="845" actId="255"/>
          <ac:spMkLst>
            <pc:docMk/>
            <pc:sldMk cId="2264692544" sldId="367"/>
            <ac:spMk id="7" creationId="{A368882E-0503-464A-A5CB-AEBE57F5B3DA}"/>
          </ac:spMkLst>
        </pc:spChg>
        <pc:spChg chg="add del mod ord">
          <ac:chgData name="Gerard Castermans ZorgSense" userId="e3d5637f-ffb1-468c-b862-77afdb8dc60b" providerId="ADAL" clId="{01A3E0C1-AA97-4547-852C-FC2B276FCE68}" dt="2021-03-23T11:43:45.348" v="843" actId="478"/>
          <ac:spMkLst>
            <pc:docMk/>
            <pc:sldMk cId="2264692544" sldId="367"/>
            <ac:spMk id="8" creationId="{76D144FE-908C-4F95-90F7-0BD15EA0F842}"/>
          </ac:spMkLst>
        </pc:spChg>
        <pc:picChg chg="add mod">
          <ac:chgData name="Gerard Castermans ZorgSense" userId="e3d5637f-ffb1-468c-b862-77afdb8dc60b" providerId="ADAL" clId="{01A3E0C1-AA97-4547-852C-FC2B276FCE68}" dt="2021-03-24T15:14:14.344" v="1224"/>
          <ac:picMkLst>
            <pc:docMk/>
            <pc:sldMk cId="2264692544" sldId="367"/>
            <ac:picMk id="8" creationId="{413EF115-1C0B-4F8B-A4FD-B5DD4A978089}"/>
          </ac:picMkLst>
        </pc:picChg>
      </pc:sldChg>
      <pc:sldChg chg="addSp modSp add mod modNotesTx">
        <pc:chgData name="Gerard Castermans ZorgSense" userId="e3d5637f-ffb1-468c-b862-77afdb8dc60b" providerId="ADAL" clId="{01A3E0C1-AA97-4547-852C-FC2B276FCE68}" dt="2021-03-24T15:14:15.914" v="1225"/>
        <pc:sldMkLst>
          <pc:docMk/>
          <pc:sldMk cId="177727146" sldId="368"/>
        </pc:sldMkLst>
        <pc:spChg chg="mod">
          <ac:chgData name="Gerard Castermans ZorgSense" userId="e3d5637f-ffb1-468c-b862-77afdb8dc60b" providerId="ADAL" clId="{01A3E0C1-AA97-4547-852C-FC2B276FCE68}" dt="2021-03-23T11:45:19.425" v="894" actId="20577"/>
          <ac:spMkLst>
            <pc:docMk/>
            <pc:sldMk cId="177727146" sldId="368"/>
            <ac:spMk id="4" creationId="{D452D10E-1B48-3D49-9E53-8F8831801A3A}"/>
          </ac:spMkLst>
        </pc:spChg>
        <pc:spChg chg="mod">
          <ac:chgData name="Gerard Castermans ZorgSense" userId="e3d5637f-ffb1-468c-b862-77afdb8dc60b" providerId="ADAL" clId="{01A3E0C1-AA97-4547-852C-FC2B276FCE68}" dt="2021-03-23T11:45:06.165" v="875" actId="20577"/>
          <ac:spMkLst>
            <pc:docMk/>
            <pc:sldMk cId="177727146" sldId="368"/>
            <ac:spMk id="5" creationId="{BD2C27FD-F7F7-A64B-907D-B35CBDDCD5B4}"/>
          </ac:spMkLst>
        </pc:spChg>
        <pc:picChg chg="add mod">
          <ac:chgData name="Gerard Castermans ZorgSense" userId="e3d5637f-ffb1-468c-b862-77afdb8dc60b" providerId="ADAL" clId="{01A3E0C1-AA97-4547-852C-FC2B276FCE68}" dt="2021-03-24T15:14:15.914" v="1225"/>
          <ac:picMkLst>
            <pc:docMk/>
            <pc:sldMk cId="177727146" sldId="368"/>
            <ac:picMk id="6" creationId="{F118BA37-CB40-41DE-B95F-6BF55D5DE561}"/>
          </ac:picMkLst>
        </pc:picChg>
      </pc:sldChg>
      <pc:sldChg chg="addSp modSp add mod">
        <pc:chgData name="Gerard Castermans ZorgSense" userId="e3d5637f-ffb1-468c-b862-77afdb8dc60b" providerId="ADAL" clId="{01A3E0C1-AA97-4547-852C-FC2B276FCE68}" dt="2021-03-24T15:14:18.858" v="1226"/>
        <pc:sldMkLst>
          <pc:docMk/>
          <pc:sldMk cId="1331038536" sldId="369"/>
        </pc:sldMkLst>
        <pc:spChg chg="mod">
          <ac:chgData name="Gerard Castermans ZorgSense" userId="e3d5637f-ffb1-468c-b862-77afdb8dc60b" providerId="ADAL" clId="{01A3E0C1-AA97-4547-852C-FC2B276FCE68}" dt="2021-03-23T11:46:12.400" v="900"/>
          <ac:spMkLst>
            <pc:docMk/>
            <pc:sldMk cId="1331038536" sldId="369"/>
            <ac:spMk id="4" creationId="{D452D10E-1B48-3D49-9E53-8F8831801A3A}"/>
          </ac:spMkLst>
        </pc:spChg>
        <pc:spChg chg="mod">
          <ac:chgData name="Gerard Castermans ZorgSense" userId="e3d5637f-ffb1-468c-b862-77afdb8dc60b" providerId="ADAL" clId="{01A3E0C1-AA97-4547-852C-FC2B276FCE68}" dt="2021-03-23T11:46:01.133" v="899"/>
          <ac:spMkLst>
            <pc:docMk/>
            <pc:sldMk cId="1331038536" sldId="369"/>
            <ac:spMk id="5" creationId="{BD2C27FD-F7F7-A64B-907D-B35CBDDCD5B4}"/>
          </ac:spMkLst>
        </pc:spChg>
        <pc:picChg chg="add mod">
          <ac:chgData name="Gerard Castermans ZorgSense" userId="e3d5637f-ffb1-468c-b862-77afdb8dc60b" providerId="ADAL" clId="{01A3E0C1-AA97-4547-852C-FC2B276FCE68}" dt="2021-03-24T15:14:18.858" v="1226"/>
          <ac:picMkLst>
            <pc:docMk/>
            <pc:sldMk cId="1331038536" sldId="369"/>
            <ac:picMk id="6" creationId="{E2A5C92F-C2D7-4070-B00A-74FC2FE703C6}"/>
          </ac:picMkLst>
        </pc:picChg>
      </pc:sldChg>
      <pc:sldChg chg="addSp modSp add mod">
        <pc:chgData name="Gerard Castermans ZorgSense" userId="e3d5637f-ffb1-468c-b862-77afdb8dc60b" providerId="ADAL" clId="{01A3E0C1-AA97-4547-852C-FC2B276FCE68}" dt="2021-03-24T15:14:22.556" v="1227"/>
        <pc:sldMkLst>
          <pc:docMk/>
          <pc:sldMk cId="3191692697" sldId="370"/>
        </pc:sldMkLst>
        <pc:spChg chg="mod">
          <ac:chgData name="Gerard Castermans ZorgSense" userId="e3d5637f-ffb1-468c-b862-77afdb8dc60b" providerId="ADAL" clId="{01A3E0C1-AA97-4547-852C-FC2B276FCE68}" dt="2021-03-23T11:46:54.996" v="904" actId="108"/>
          <ac:spMkLst>
            <pc:docMk/>
            <pc:sldMk cId="3191692697" sldId="370"/>
            <ac:spMk id="4" creationId="{D452D10E-1B48-3D49-9E53-8F8831801A3A}"/>
          </ac:spMkLst>
        </pc:spChg>
        <pc:spChg chg="mod">
          <ac:chgData name="Gerard Castermans ZorgSense" userId="e3d5637f-ffb1-468c-b862-77afdb8dc60b" providerId="ADAL" clId="{01A3E0C1-AA97-4547-852C-FC2B276FCE68}" dt="2021-03-23T11:46:29.171" v="902"/>
          <ac:spMkLst>
            <pc:docMk/>
            <pc:sldMk cId="3191692697" sldId="370"/>
            <ac:spMk id="5" creationId="{BD2C27FD-F7F7-A64B-907D-B35CBDDCD5B4}"/>
          </ac:spMkLst>
        </pc:spChg>
        <pc:picChg chg="add mod">
          <ac:chgData name="Gerard Castermans ZorgSense" userId="e3d5637f-ffb1-468c-b862-77afdb8dc60b" providerId="ADAL" clId="{01A3E0C1-AA97-4547-852C-FC2B276FCE68}" dt="2021-03-24T15:14:22.556" v="1227"/>
          <ac:picMkLst>
            <pc:docMk/>
            <pc:sldMk cId="3191692697" sldId="370"/>
            <ac:picMk id="6" creationId="{5BF0BD55-A2B4-4484-A051-4420825FB7BF}"/>
          </ac:picMkLst>
        </pc:picChg>
      </pc:sldChg>
      <pc:sldChg chg="addSp modSp add mod">
        <pc:chgData name="Gerard Castermans ZorgSense" userId="e3d5637f-ffb1-468c-b862-77afdb8dc60b" providerId="ADAL" clId="{01A3E0C1-AA97-4547-852C-FC2B276FCE68}" dt="2021-03-24T15:14:24.096" v="1228"/>
        <pc:sldMkLst>
          <pc:docMk/>
          <pc:sldMk cId="1719786263" sldId="371"/>
        </pc:sldMkLst>
        <pc:spChg chg="mod">
          <ac:chgData name="Gerard Castermans ZorgSense" userId="e3d5637f-ffb1-468c-b862-77afdb8dc60b" providerId="ADAL" clId="{01A3E0C1-AA97-4547-852C-FC2B276FCE68}" dt="2021-03-23T11:48:55.528" v="929" actId="20577"/>
          <ac:spMkLst>
            <pc:docMk/>
            <pc:sldMk cId="1719786263" sldId="371"/>
            <ac:spMk id="4" creationId="{D452D10E-1B48-3D49-9E53-8F8831801A3A}"/>
          </ac:spMkLst>
        </pc:spChg>
        <pc:spChg chg="mod">
          <ac:chgData name="Gerard Castermans ZorgSense" userId="e3d5637f-ffb1-468c-b862-77afdb8dc60b" providerId="ADAL" clId="{01A3E0C1-AA97-4547-852C-FC2B276FCE68}" dt="2021-03-23T11:48:10.216" v="908"/>
          <ac:spMkLst>
            <pc:docMk/>
            <pc:sldMk cId="1719786263" sldId="371"/>
            <ac:spMk id="5" creationId="{BD2C27FD-F7F7-A64B-907D-B35CBDDCD5B4}"/>
          </ac:spMkLst>
        </pc:spChg>
        <pc:spChg chg="add mod">
          <ac:chgData name="Gerard Castermans ZorgSense" userId="e3d5637f-ffb1-468c-b862-77afdb8dc60b" providerId="ADAL" clId="{01A3E0C1-AA97-4547-852C-FC2B276FCE68}" dt="2021-03-23T11:49:00.504" v="930" actId="1076"/>
          <ac:spMkLst>
            <pc:docMk/>
            <pc:sldMk cId="1719786263" sldId="371"/>
            <ac:spMk id="6" creationId="{909584DF-34F9-463E-AD9D-7551E8D924ED}"/>
          </ac:spMkLst>
        </pc:spChg>
        <pc:picChg chg="add mod">
          <ac:chgData name="Gerard Castermans ZorgSense" userId="e3d5637f-ffb1-468c-b862-77afdb8dc60b" providerId="ADAL" clId="{01A3E0C1-AA97-4547-852C-FC2B276FCE68}" dt="2021-03-24T15:14:24.096" v="1228"/>
          <ac:picMkLst>
            <pc:docMk/>
            <pc:sldMk cId="1719786263" sldId="371"/>
            <ac:picMk id="7" creationId="{36069B60-BB08-4601-9433-8B79CCF1B161}"/>
          </ac:picMkLst>
        </pc:picChg>
      </pc:sldChg>
      <pc:sldChg chg="addSp modSp add mod modNotesTx">
        <pc:chgData name="Gerard Castermans ZorgSense" userId="e3d5637f-ffb1-468c-b862-77afdb8dc60b" providerId="ADAL" clId="{01A3E0C1-AA97-4547-852C-FC2B276FCE68}" dt="2021-03-24T15:14:26.406" v="1230"/>
        <pc:sldMkLst>
          <pc:docMk/>
          <pc:sldMk cId="4232705628" sldId="372"/>
        </pc:sldMkLst>
        <pc:spChg chg="mod">
          <ac:chgData name="Gerard Castermans ZorgSense" userId="e3d5637f-ffb1-468c-b862-77afdb8dc60b" providerId="ADAL" clId="{01A3E0C1-AA97-4547-852C-FC2B276FCE68}" dt="2021-03-23T11:50:30.370" v="972"/>
          <ac:spMkLst>
            <pc:docMk/>
            <pc:sldMk cId="4232705628" sldId="372"/>
            <ac:spMk id="4" creationId="{D452D10E-1B48-3D49-9E53-8F8831801A3A}"/>
          </ac:spMkLst>
        </pc:spChg>
        <pc:spChg chg="mod">
          <ac:chgData name="Gerard Castermans ZorgSense" userId="e3d5637f-ffb1-468c-b862-77afdb8dc60b" providerId="ADAL" clId="{01A3E0C1-AA97-4547-852C-FC2B276FCE68}" dt="2021-03-23T11:50:21.376" v="971" actId="20577"/>
          <ac:spMkLst>
            <pc:docMk/>
            <pc:sldMk cId="4232705628" sldId="372"/>
            <ac:spMk id="5" creationId="{BD2C27FD-F7F7-A64B-907D-B35CBDDCD5B4}"/>
          </ac:spMkLst>
        </pc:spChg>
        <pc:picChg chg="add mod">
          <ac:chgData name="Gerard Castermans ZorgSense" userId="e3d5637f-ffb1-468c-b862-77afdb8dc60b" providerId="ADAL" clId="{01A3E0C1-AA97-4547-852C-FC2B276FCE68}" dt="2021-03-24T15:14:26.406" v="1230"/>
          <ac:picMkLst>
            <pc:docMk/>
            <pc:sldMk cId="4232705628" sldId="372"/>
            <ac:picMk id="6" creationId="{3211DDAF-9E2C-486A-B24F-C4558BEE6D3C}"/>
          </ac:picMkLst>
        </pc:picChg>
      </pc:sldChg>
      <pc:sldChg chg="addSp delSp modSp add mod ord">
        <pc:chgData name="Gerard Castermans ZorgSense" userId="e3d5637f-ffb1-468c-b862-77afdb8dc60b" providerId="ADAL" clId="{01A3E0C1-AA97-4547-852C-FC2B276FCE68}" dt="2021-03-24T15:14:25.356" v="1229"/>
        <pc:sldMkLst>
          <pc:docMk/>
          <pc:sldMk cId="101693548" sldId="373"/>
        </pc:sldMkLst>
        <pc:spChg chg="mod">
          <ac:chgData name="Gerard Castermans ZorgSense" userId="e3d5637f-ffb1-468c-b862-77afdb8dc60b" providerId="ADAL" clId="{01A3E0C1-AA97-4547-852C-FC2B276FCE68}" dt="2021-03-23T11:49:42.708" v="935"/>
          <ac:spMkLst>
            <pc:docMk/>
            <pc:sldMk cId="101693548" sldId="373"/>
            <ac:spMk id="4" creationId="{D452D10E-1B48-3D49-9E53-8F8831801A3A}"/>
          </ac:spMkLst>
        </pc:spChg>
        <pc:spChg chg="del mod">
          <ac:chgData name="Gerard Castermans ZorgSense" userId="e3d5637f-ffb1-468c-b862-77afdb8dc60b" providerId="ADAL" clId="{01A3E0C1-AA97-4547-852C-FC2B276FCE68}" dt="2021-03-23T11:49:44.143" v="937" actId="478"/>
          <ac:spMkLst>
            <pc:docMk/>
            <pc:sldMk cId="101693548" sldId="373"/>
            <ac:spMk id="6" creationId="{909584DF-34F9-463E-AD9D-7551E8D924ED}"/>
          </ac:spMkLst>
        </pc:spChg>
        <pc:picChg chg="add mod">
          <ac:chgData name="Gerard Castermans ZorgSense" userId="e3d5637f-ffb1-468c-b862-77afdb8dc60b" providerId="ADAL" clId="{01A3E0C1-AA97-4547-852C-FC2B276FCE68}" dt="2021-03-24T15:14:25.356" v="1229"/>
          <ac:picMkLst>
            <pc:docMk/>
            <pc:sldMk cId="101693548" sldId="373"/>
            <ac:picMk id="6" creationId="{39FA0290-ED0D-4E2B-A435-7FEA4040B159}"/>
          </ac:picMkLst>
        </pc:picChg>
      </pc:sldChg>
      <pc:sldChg chg="addSp modSp add mod">
        <pc:chgData name="Gerard Castermans ZorgSense" userId="e3d5637f-ffb1-468c-b862-77afdb8dc60b" providerId="ADAL" clId="{01A3E0C1-AA97-4547-852C-FC2B276FCE68}" dt="2021-03-24T15:14:27.486" v="1231"/>
        <pc:sldMkLst>
          <pc:docMk/>
          <pc:sldMk cId="948890197" sldId="374"/>
        </pc:sldMkLst>
        <pc:spChg chg="mod">
          <ac:chgData name="Gerard Castermans ZorgSense" userId="e3d5637f-ffb1-468c-b862-77afdb8dc60b" providerId="ADAL" clId="{01A3E0C1-AA97-4547-852C-FC2B276FCE68}" dt="2021-03-24T12:53:29.857" v="1051" actId="6549"/>
          <ac:spMkLst>
            <pc:docMk/>
            <pc:sldMk cId="948890197" sldId="374"/>
            <ac:spMk id="4" creationId="{D452D10E-1B48-3D49-9E53-8F8831801A3A}"/>
          </ac:spMkLst>
        </pc:spChg>
        <pc:spChg chg="mod">
          <ac:chgData name="Gerard Castermans ZorgSense" userId="e3d5637f-ffb1-468c-b862-77afdb8dc60b" providerId="ADAL" clId="{01A3E0C1-AA97-4547-852C-FC2B276FCE68}" dt="2021-03-23T11:51:42.928" v="981" actId="14100"/>
          <ac:spMkLst>
            <pc:docMk/>
            <pc:sldMk cId="948890197" sldId="374"/>
            <ac:spMk id="5" creationId="{BD2C27FD-F7F7-A64B-907D-B35CBDDCD5B4}"/>
          </ac:spMkLst>
        </pc:spChg>
        <pc:picChg chg="add mod">
          <ac:chgData name="Gerard Castermans ZorgSense" userId="e3d5637f-ffb1-468c-b862-77afdb8dc60b" providerId="ADAL" clId="{01A3E0C1-AA97-4547-852C-FC2B276FCE68}" dt="2021-03-24T15:14:27.486" v="1231"/>
          <ac:picMkLst>
            <pc:docMk/>
            <pc:sldMk cId="948890197" sldId="374"/>
            <ac:picMk id="6" creationId="{4D87B60D-EF0F-42DB-BEAB-A4F2F04E4EB9}"/>
          </ac:picMkLst>
        </pc:picChg>
      </pc:sldChg>
      <pc:sldChg chg="addSp modSp add mod ord modNotesTx">
        <pc:chgData name="Gerard Castermans ZorgSense" userId="e3d5637f-ffb1-468c-b862-77afdb8dc60b" providerId="ADAL" clId="{01A3E0C1-AA97-4547-852C-FC2B276FCE68}" dt="2021-03-24T15:14:28.508" v="1232"/>
        <pc:sldMkLst>
          <pc:docMk/>
          <pc:sldMk cId="4072276312" sldId="375"/>
        </pc:sldMkLst>
        <pc:spChg chg="mod">
          <ac:chgData name="Gerard Castermans ZorgSense" userId="e3d5637f-ffb1-468c-b862-77afdb8dc60b" providerId="ADAL" clId="{01A3E0C1-AA97-4547-852C-FC2B276FCE68}" dt="2021-03-24T12:55:10.344" v="1092" actId="20577"/>
          <ac:spMkLst>
            <pc:docMk/>
            <pc:sldMk cId="4072276312" sldId="375"/>
            <ac:spMk id="4" creationId="{D452D10E-1B48-3D49-9E53-8F8831801A3A}"/>
          </ac:spMkLst>
        </pc:spChg>
        <pc:spChg chg="mod">
          <ac:chgData name="Gerard Castermans ZorgSense" userId="e3d5637f-ffb1-468c-b862-77afdb8dc60b" providerId="ADAL" clId="{01A3E0C1-AA97-4547-852C-FC2B276FCE68}" dt="2021-03-24T12:50:38.375" v="997" actId="20577"/>
          <ac:spMkLst>
            <pc:docMk/>
            <pc:sldMk cId="4072276312" sldId="375"/>
            <ac:spMk id="5" creationId="{BD2C27FD-F7F7-A64B-907D-B35CBDDCD5B4}"/>
          </ac:spMkLst>
        </pc:spChg>
        <pc:picChg chg="add mod">
          <ac:chgData name="Gerard Castermans ZorgSense" userId="e3d5637f-ffb1-468c-b862-77afdb8dc60b" providerId="ADAL" clId="{01A3E0C1-AA97-4547-852C-FC2B276FCE68}" dt="2021-03-24T15:14:28.508" v="1232"/>
          <ac:picMkLst>
            <pc:docMk/>
            <pc:sldMk cId="4072276312" sldId="375"/>
            <ac:picMk id="6" creationId="{F586C6A7-6989-428A-8CA2-E5CB0321BB05}"/>
          </ac:picMkLst>
        </pc:picChg>
      </pc:sldChg>
      <pc:sldChg chg="addSp modSp add mod modNotesTx">
        <pc:chgData name="Gerard Castermans ZorgSense" userId="e3d5637f-ffb1-468c-b862-77afdb8dc60b" providerId="ADAL" clId="{01A3E0C1-AA97-4547-852C-FC2B276FCE68}" dt="2021-03-24T15:14:29.986" v="1233"/>
        <pc:sldMkLst>
          <pc:docMk/>
          <pc:sldMk cId="2363806189" sldId="376"/>
        </pc:sldMkLst>
        <pc:spChg chg="mod">
          <ac:chgData name="Gerard Castermans ZorgSense" userId="e3d5637f-ffb1-468c-b862-77afdb8dc60b" providerId="ADAL" clId="{01A3E0C1-AA97-4547-852C-FC2B276FCE68}" dt="2021-03-24T12:56:08.909" v="1115"/>
          <ac:spMkLst>
            <pc:docMk/>
            <pc:sldMk cId="2363806189" sldId="376"/>
            <ac:spMk id="4" creationId="{D452D10E-1B48-3D49-9E53-8F8831801A3A}"/>
          </ac:spMkLst>
        </pc:spChg>
        <pc:spChg chg="mod">
          <ac:chgData name="Gerard Castermans ZorgSense" userId="e3d5637f-ffb1-468c-b862-77afdb8dc60b" providerId="ADAL" clId="{01A3E0C1-AA97-4547-852C-FC2B276FCE68}" dt="2021-03-24T12:56:03.249" v="1114" actId="20577"/>
          <ac:spMkLst>
            <pc:docMk/>
            <pc:sldMk cId="2363806189" sldId="376"/>
            <ac:spMk id="5" creationId="{BD2C27FD-F7F7-A64B-907D-B35CBDDCD5B4}"/>
          </ac:spMkLst>
        </pc:spChg>
        <pc:picChg chg="add mod">
          <ac:chgData name="Gerard Castermans ZorgSense" userId="e3d5637f-ffb1-468c-b862-77afdb8dc60b" providerId="ADAL" clId="{01A3E0C1-AA97-4547-852C-FC2B276FCE68}" dt="2021-03-24T15:14:29.986" v="1233"/>
          <ac:picMkLst>
            <pc:docMk/>
            <pc:sldMk cId="2363806189" sldId="376"/>
            <ac:picMk id="6" creationId="{C0DDCC50-964E-4CE7-872C-610EF77B3130}"/>
          </ac:picMkLst>
        </pc:picChg>
      </pc:sldChg>
      <pc:sldChg chg="new del">
        <pc:chgData name="Gerard Castermans ZorgSense" userId="e3d5637f-ffb1-468c-b862-77afdb8dc60b" providerId="ADAL" clId="{01A3E0C1-AA97-4547-852C-FC2B276FCE68}" dt="2021-03-24T12:55:31.053" v="1094" actId="47"/>
        <pc:sldMkLst>
          <pc:docMk/>
          <pc:sldMk cId="4083474761" sldId="376"/>
        </pc:sldMkLst>
      </pc:sldChg>
      <pc:sldChg chg="addSp modSp add mod modNotesTx">
        <pc:chgData name="Gerard Castermans ZorgSense" userId="e3d5637f-ffb1-468c-b862-77afdb8dc60b" providerId="ADAL" clId="{01A3E0C1-AA97-4547-852C-FC2B276FCE68}" dt="2021-03-24T15:14:31.280" v="1234"/>
        <pc:sldMkLst>
          <pc:docMk/>
          <pc:sldMk cId="2379526818" sldId="377"/>
        </pc:sldMkLst>
        <pc:spChg chg="mod">
          <ac:chgData name="Gerard Castermans ZorgSense" userId="e3d5637f-ffb1-468c-b862-77afdb8dc60b" providerId="ADAL" clId="{01A3E0C1-AA97-4547-852C-FC2B276FCE68}" dt="2021-03-24T12:57:43.926" v="1138" actId="20577"/>
          <ac:spMkLst>
            <pc:docMk/>
            <pc:sldMk cId="2379526818" sldId="377"/>
            <ac:spMk id="4" creationId="{D452D10E-1B48-3D49-9E53-8F8831801A3A}"/>
          </ac:spMkLst>
        </pc:spChg>
        <pc:spChg chg="mod">
          <ac:chgData name="Gerard Castermans ZorgSense" userId="e3d5637f-ffb1-468c-b862-77afdb8dc60b" providerId="ADAL" clId="{01A3E0C1-AA97-4547-852C-FC2B276FCE68}" dt="2021-03-24T12:56:32.704" v="1125" actId="20577"/>
          <ac:spMkLst>
            <pc:docMk/>
            <pc:sldMk cId="2379526818" sldId="377"/>
            <ac:spMk id="5" creationId="{BD2C27FD-F7F7-A64B-907D-B35CBDDCD5B4}"/>
          </ac:spMkLst>
        </pc:spChg>
        <pc:picChg chg="add mod">
          <ac:chgData name="Gerard Castermans ZorgSense" userId="e3d5637f-ffb1-468c-b862-77afdb8dc60b" providerId="ADAL" clId="{01A3E0C1-AA97-4547-852C-FC2B276FCE68}" dt="2021-03-24T15:14:31.280" v="1234"/>
          <ac:picMkLst>
            <pc:docMk/>
            <pc:sldMk cId="2379526818" sldId="377"/>
            <ac:picMk id="6" creationId="{D0ED1853-5B06-4852-88CA-2C5C558F5DF6}"/>
          </ac:picMkLst>
        </pc:picChg>
      </pc:sldChg>
      <pc:sldChg chg="addSp modSp add mod">
        <pc:chgData name="Gerard Castermans ZorgSense" userId="e3d5637f-ffb1-468c-b862-77afdb8dc60b" providerId="ADAL" clId="{01A3E0C1-AA97-4547-852C-FC2B276FCE68}" dt="2021-03-24T15:14:32.926" v="1235"/>
        <pc:sldMkLst>
          <pc:docMk/>
          <pc:sldMk cId="3908799059" sldId="378"/>
        </pc:sldMkLst>
        <pc:spChg chg="mod">
          <ac:chgData name="Gerard Castermans ZorgSense" userId="e3d5637f-ffb1-468c-b862-77afdb8dc60b" providerId="ADAL" clId="{01A3E0C1-AA97-4547-852C-FC2B276FCE68}" dt="2021-03-24T12:57:38.431" v="1137" actId="5793"/>
          <ac:spMkLst>
            <pc:docMk/>
            <pc:sldMk cId="3908799059" sldId="378"/>
            <ac:spMk id="4" creationId="{D452D10E-1B48-3D49-9E53-8F8831801A3A}"/>
          </ac:spMkLst>
        </pc:spChg>
        <pc:spChg chg="mod">
          <ac:chgData name="Gerard Castermans ZorgSense" userId="e3d5637f-ffb1-468c-b862-77afdb8dc60b" providerId="ADAL" clId="{01A3E0C1-AA97-4547-852C-FC2B276FCE68}" dt="2021-03-24T12:57:31.146" v="1135" actId="20577"/>
          <ac:spMkLst>
            <pc:docMk/>
            <pc:sldMk cId="3908799059" sldId="378"/>
            <ac:spMk id="5" creationId="{BD2C27FD-F7F7-A64B-907D-B35CBDDCD5B4}"/>
          </ac:spMkLst>
        </pc:spChg>
        <pc:picChg chg="add mod">
          <ac:chgData name="Gerard Castermans ZorgSense" userId="e3d5637f-ffb1-468c-b862-77afdb8dc60b" providerId="ADAL" clId="{01A3E0C1-AA97-4547-852C-FC2B276FCE68}" dt="2021-03-24T15:14:32.926" v="1235"/>
          <ac:picMkLst>
            <pc:docMk/>
            <pc:sldMk cId="3908799059" sldId="378"/>
            <ac:picMk id="6" creationId="{EDE78E9E-BF73-4234-A8FD-4E59C3305385}"/>
          </ac:picMkLst>
        </pc:picChg>
      </pc:sldChg>
      <pc:sldChg chg="addSp modSp add mod">
        <pc:chgData name="Gerard Castermans ZorgSense" userId="e3d5637f-ffb1-468c-b862-77afdb8dc60b" providerId="ADAL" clId="{01A3E0C1-AA97-4547-852C-FC2B276FCE68}" dt="2021-03-24T15:14:34.206" v="1236"/>
        <pc:sldMkLst>
          <pc:docMk/>
          <pc:sldMk cId="1674190371" sldId="379"/>
        </pc:sldMkLst>
        <pc:spChg chg="mod">
          <ac:chgData name="Gerard Castermans ZorgSense" userId="e3d5637f-ffb1-468c-b862-77afdb8dc60b" providerId="ADAL" clId="{01A3E0C1-AA97-4547-852C-FC2B276FCE68}" dt="2021-03-24T12:58:32.301" v="1155" actId="20577"/>
          <ac:spMkLst>
            <pc:docMk/>
            <pc:sldMk cId="1674190371" sldId="379"/>
            <ac:spMk id="4" creationId="{D452D10E-1B48-3D49-9E53-8F8831801A3A}"/>
          </ac:spMkLst>
        </pc:spChg>
        <pc:spChg chg="mod">
          <ac:chgData name="Gerard Castermans ZorgSense" userId="e3d5637f-ffb1-468c-b862-77afdb8dc60b" providerId="ADAL" clId="{01A3E0C1-AA97-4547-852C-FC2B276FCE68}" dt="2021-03-24T12:58:07.394" v="1149" actId="20577"/>
          <ac:spMkLst>
            <pc:docMk/>
            <pc:sldMk cId="1674190371" sldId="379"/>
            <ac:spMk id="5" creationId="{BD2C27FD-F7F7-A64B-907D-B35CBDDCD5B4}"/>
          </ac:spMkLst>
        </pc:spChg>
        <pc:picChg chg="add mod">
          <ac:chgData name="Gerard Castermans ZorgSense" userId="e3d5637f-ffb1-468c-b862-77afdb8dc60b" providerId="ADAL" clId="{01A3E0C1-AA97-4547-852C-FC2B276FCE68}" dt="2021-03-24T15:14:34.206" v="1236"/>
          <ac:picMkLst>
            <pc:docMk/>
            <pc:sldMk cId="1674190371" sldId="379"/>
            <ac:picMk id="6" creationId="{0D9E43FA-4DAC-4C46-8E03-8256144898F5}"/>
          </ac:picMkLst>
        </pc:picChg>
      </pc:sldChg>
      <pc:sldChg chg="addSp modSp add mod modNotesTx">
        <pc:chgData name="Gerard Castermans ZorgSense" userId="e3d5637f-ffb1-468c-b862-77afdb8dc60b" providerId="ADAL" clId="{01A3E0C1-AA97-4547-852C-FC2B276FCE68}" dt="2021-03-24T15:14:35.513" v="1237"/>
        <pc:sldMkLst>
          <pc:docMk/>
          <pc:sldMk cId="104893699" sldId="380"/>
        </pc:sldMkLst>
        <pc:spChg chg="mod">
          <ac:chgData name="Gerard Castermans ZorgSense" userId="e3d5637f-ffb1-468c-b862-77afdb8dc60b" providerId="ADAL" clId="{01A3E0C1-AA97-4547-852C-FC2B276FCE68}" dt="2021-03-24T12:59:18.967" v="1160"/>
          <ac:spMkLst>
            <pc:docMk/>
            <pc:sldMk cId="104893699" sldId="380"/>
            <ac:spMk id="4" creationId="{D452D10E-1B48-3D49-9E53-8F8831801A3A}"/>
          </ac:spMkLst>
        </pc:spChg>
        <pc:spChg chg="mod">
          <ac:chgData name="Gerard Castermans ZorgSense" userId="e3d5637f-ffb1-468c-b862-77afdb8dc60b" providerId="ADAL" clId="{01A3E0C1-AA97-4547-852C-FC2B276FCE68}" dt="2021-03-24T12:59:07.678" v="1159"/>
          <ac:spMkLst>
            <pc:docMk/>
            <pc:sldMk cId="104893699" sldId="380"/>
            <ac:spMk id="5" creationId="{BD2C27FD-F7F7-A64B-907D-B35CBDDCD5B4}"/>
          </ac:spMkLst>
        </pc:spChg>
        <pc:picChg chg="add mod">
          <ac:chgData name="Gerard Castermans ZorgSense" userId="e3d5637f-ffb1-468c-b862-77afdb8dc60b" providerId="ADAL" clId="{01A3E0C1-AA97-4547-852C-FC2B276FCE68}" dt="2021-03-24T15:14:35.513" v="1237"/>
          <ac:picMkLst>
            <pc:docMk/>
            <pc:sldMk cId="104893699" sldId="380"/>
            <ac:picMk id="6" creationId="{4D82E22E-20AD-4A65-9FED-A3B164480EC4}"/>
          </ac:picMkLst>
        </pc:picChg>
      </pc:sldChg>
      <pc:sldChg chg="addSp modSp add mod modNotesTx">
        <pc:chgData name="Gerard Castermans ZorgSense" userId="e3d5637f-ffb1-468c-b862-77afdb8dc60b" providerId="ADAL" clId="{01A3E0C1-AA97-4547-852C-FC2B276FCE68}" dt="2021-03-24T15:14:37.006" v="1238"/>
        <pc:sldMkLst>
          <pc:docMk/>
          <pc:sldMk cId="2913151301" sldId="381"/>
        </pc:sldMkLst>
        <pc:spChg chg="mod">
          <ac:chgData name="Gerard Castermans ZorgSense" userId="e3d5637f-ffb1-468c-b862-77afdb8dc60b" providerId="ADAL" clId="{01A3E0C1-AA97-4547-852C-FC2B276FCE68}" dt="2021-03-24T13:00:09.536" v="1164"/>
          <ac:spMkLst>
            <pc:docMk/>
            <pc:sldMk cId="2913151301" sldId="381"/>
            <ac:spMk id="4" creationId="{D452D10E-1B48-3D49-9E53-8F8831801A3A}"/>
          </ac:spMkLst>
        </pc:spChg>
        <pc:spChg chg="mod">
          <ac:chgData name="Gerard Castermans ZorgSense" userId="e3d5637f-ffb1-468c-b862-77afdb8dc60b" providerId="ADAL" clId="{01A3E0C1-AA97-4547-852C-FC2B276FCE68}" dt="2021-03-24T13:00:00.461" v="1163"/>
          <ac:spMkLst>
            <pc:docMk/>
            <pc:sldMk cId="2913151301" sldId="381"/>
            <ac:spMk id="5" creationId="{BD2C27FD-F7F7-A64B-907D-B35CBDDCD5B4}"/>
          </ac:spMkLst>
        </pc:spChg>
        <pc:picChg chg="add mod">
          <ac:chgData name="Gerard Castermans ZorgSense" userId="e3d5637f-ffb1-468c-b862-77afdb8dc60b" providerId="ADAL" clId="{01A3E0C1-AA97-4547-852C-FC2B276FCE68}" dt="2021-03-24T15:14:37.006" v="1238"/>
          <ac:picMkLst>
            <pc:docMk/>
            <pc:sldMk cId="2913151301" sldId="381"/>
            <ac:picMk id="6" creationId="{829D40B7-39EF-4B4C-9DC2-BFA59DF8CE36}"/>
          </ac:picMkLst>
        </pc:picChg>
      </pc:sldChg>
      <pc:sldChg chg="addSp modSp add mod modNotesTx">
        <pc:chgData name="Gerard Castermans ZorgSense" userId="e3d5637f-ffb1-468c-b862-77afdb8dc60b" providerId="ADAL" clId="{01A3E0C1-AA97-4547-852C-FC2B276FCE68}" dt="2021-03-24T15:14:38.836" v="1239"/>
        <pc:sldMkLst>
          <pc:docMk/>
          <pc:sldMk cId="768102356" sldId="382"/>
        </pc:sldMkLst>
        <pc:spChg chg="mod">
          <ac:chgData name="Gerard Castermans ZorgSense" userId="e3d5637f-ffb1-468c-b862-77afdb8dc60b" providerId="ADAL" clId="{01A3E0C1-AA97-4547-852C-FC2B276FCE68}" dt="2021-03-24T13:00:59.811" v="1180"/>
          <ac:spMkLst>
            <pc:docMk/>
            <pc:sldMk cId="768102356" sldId="382"/>
            <ac:spMk id="4" creationId="{D452D10E-1B48-3D49-9E53-8F8831801A3A}"/>
          </ac:spMkLst>
        </pc:spChg>
        <pc:spChg chg="mod">
          <ac:chgData name="Gerard Castermans ZorgSense" userId="e3d5637f-ffb1-468c-b862-77afdb8dc60b" providerId="ADAL" clId="{01A3E0C1-AA97-4547-852C-FC2B276FCE68}" dt="2021-03-24T13:00:54.182" v="1177" actId="20577"/>
          <ac:spMkLst>
            <pc:docMk/>
            <pc:sldMk cId="768102356" sldId="382"/>
            <ac:spMk id="5" creationId="{BD2C27FD-F7F7-A64B-907D-B35CBDDCD5B4}"/>
          </ac:spMkLst>
        </pc:spChg>
        <pc:picChg chg="add mod">
          <ac:chgData name="Gerard Castermans ZorgSense" userId="e3d5637f-ffb1-468c-b862-77afdb8dc60b" providerId="ADAL" clId="{01A3E0C1-AA97-4547-852C-FC2B276FCE68}" dt="2021-03-24T15:14:38.836" v="1239"/>
          <ac:picMkLst>
            <pc:docMk/>
            <pc:sldMk cId="768102356" sldId="382"/>
            <ac:picMk id="6" creationId="{80129E1A-A0F6-45B7-B20F-CA0521038BB2}"/>
          </ac:picMkLst>
        </pc:picChg>
      </pc:sldChg>
      <pc:sldMasterChg chg="delSldLayout">
        <pc:chgData name="Gerard Castermans ZorgSense" userId="e3d5637f-ffb1-468c-b862-77afdb8dc60b" providerId="ADAL" clId="{01A3E0C1-AA97-4547-852C-FC2B276FCE68}" dt="2021-03-24T13:01:04.974" v="1182" actId="47"/>
        <pc:sldMasterMkLst>
          <pc:docMk/>
          <pc:sldMasterMk cId="1100528438" sldId="2147483695"/>
        </pc:sldMasterMkLst>
        <pc:sldLayoutChg chg="del">
          <pc:chgData name="Gerard Castermans ZorgSense" userId="e3d5637f-ffb1-468c-b862-77afdb8dc60b" providerId="ADAL" clId="{01A3E0C1-AA97-4547-852C-FC2B276FCE68}" dt="2021-03-23T08:21:42.208" v="11" actId="47"/>
          <pc:sldLayoutMkLst>
            <pc:docMk/>
            <pc:sldMasterMk cId="1100528438" sldId="2147483695"/>
            <pc:sldLayoutMk cId="2417065832" sldId="2147483728"/>
          </pc:sldLayoutMkLst>
        </pc:sldLayoutChg>
        <pc:sldLayoutChg chg="del">
          <pc:chgData name="Gerard Castermans ZorgSense" userId="e3d5637f-ffb1-468c-b862-77afdb8dc60b" providerId="ADAL" clId="{01A3E0C1-AA97-4547-852C-FC2B276FCE68}" dt="2021-03-23T08:38:31.279" v="65" actId="47"/>
          <pc:sldLayoutMkLst>
            <pc:docMk/>
            <pc:sldMasterMk cId="1100528438" sldId="2147483695"/>
            <pc:sldLayoutMk cId="3783644176" sldId="2147483730"/>
          </pc:sldLayoutMkLst>
        </pc:sldLayoutChg>
        <pc:sldLayoutChg chg="del">
          <pc:chgData name="Gerard Castermans ZorgSense" userId="e3d5637f-ffb1-468c-b862-77afdb8dc60b" providerId="ADAL" clId="{01A3E0C1-AA97-4547-852C-FC2B276FCE68}" dt="2021-03-24T13:01:04.974" v="1182" actId="47"/>
          <pc:sldLayoutMkLst>
            <pc:docMk/>
            <pc:sldMasterMk cId="1100528438" sldId="2147483695"/>
            <pc:sldLayoutMk cId="1401183513" sldId="2147483731"/>
          </pc:sldLayoutMkLst>
        </pc:sldLayoutChg>
        <pc:sldLayoutChg chg="del">
          <pc:chgData name="Gerard Castermans ZorgSense" userId="e3d5637f-ffb1-468c-b862-77afdb8dc60b" providerId="ADAL" clId="{01A3E0C1-AA97-4547-852C-FC2B276FCE68}" dt="2021-03-23T08:43:36.562" v="137" actId="47"/>
          <pc:sldLayoutMkLst>
            <pc:docMk/>
            <pc:sldMasterMk cId="1100528438" sldId="2147483695"/>
            <pc:sldLayoutMk cId="2047291782" sldId="2147483732"/>
          </pc:sldLayoutMkLst>
        </pc:sldLayoutChg>
        <pc:sldLayoutChg chg="del">
          <pc:chgData name="Gerard Castermans ZorgSense" userId="e3d5637f-ffb1-468c-b862-77afdb8dc60b" providerId="ADAL" clId="{01A3E0C1-AA97-4547-852C-FC2B276FCE68}" dt="2021-03-23T11:44:13.795" v="846" actId="47"/>
          <pc:sldLayoutMkLst>
            <pc:docMk/>
            <pc:sldMasterMk cId="1100528438" sldId="2147483695"/>
            <pc:sldLayoutMk cId="3796305756" sldId="214748373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hyperlink" Target="https://www.rijksoverheid.nl/onderwerpen/verpleeghuizen-en-zorginstellingen/vraag-en-antwoord/zorg-thuis-krijgen-via-wet-langdurige-zorg" TargetMode="External"/><Relationship Id="rId7" Type="http://schemas.openxmlformats.org/officeDocument/2006/relationships/hyperlink" Target="NULL" TargetMode="External"/><Relationship Id="rId12" Type="http://schemas.openxmlformats.org/officeDocument/2006/relationships/hyperlink" Target="https://www.zorghulpatlas.nl/zorgatlas/wet-en-regelgeving-zorg-en-welzijn/wet-langdurige-zorg-wlz-/zorg-vanuit-de-wlz-/?utm_source=copy&amp;utm_medium=paste&amp;utm_campaign=copypaste&amp;utm_content=https://www.zorghulpatlas.nl/zorgatlas/wet-en-regelgeving-zorg-en-welzijn/wet-langdurige-zorg-wlz-/zorg-vanuit-de-wlz-/"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rijksoverheid.nl/onderwerpen/zorg-in-zorginstelling/documenten-en-publicaties/brochures/2014/11/27/ik-krijg-nu-awbz-zorg-wat-krijg-ik-in-2015.html" TargetMode="External"/><Relationship Id="rId11" Type="http://schemas.openxmlformats.org/officeDocument/2006/relationships/hyperlink" Target="NULL" TargetMode="External"/><Relationship Id="rId5" Type="http://schemas.openxmlformats.org/officeDocument/2006/relationships/hyperlink" Target="https://www.ciz.nl/" TargetMode="External"/><Relationship Id="rId10" Type="http://schemas.openxmlformats.org/officeDocument/2006/relationships/hyperlink" Target="NULL" TargetMode="External"/><Relationship Id="rId4" Type="http://schemas.openxmlformats.org/officeDocument/2006/relationships/hyperlink" Target="https://www.regelhulp.nl/bladeren/_/artikel/zorgplan-maken/" TargetMode="External"/><Relationship Id="rId9" Type="http://schemas.openxmlformats.org/officeDocument/2006/relationships/hyperlink" Target="NUL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hyperlink" Target="https://www.venvn.nl/Portals/1/Nieuws/2013%20Documenten/20121106%20Expertisegebied%20wijkverpl.pdf" TargetMode="External"/><Relationship Id="rId7" Type="http://schemas.openxmlformats.org/officeDocument/2006/relationships/hyperlink" Target="NULL"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NULL" TargetMode="External"/><Relationship Id="rId11" Type="http://schemas.openxmlformats.org/officeDocument/2006/relationships/hyperlink" Target="NULL" TargetMode="External"/><Relationship Id="rId5" Type="http://schemas.openxmlformats.org/officeDocument/2006/relationships/hyperlink" Target="https://www.venvn.nl/Portals/1/Nieuws/2014%20Documenten/20140701%20Normen%20verpleegkundige%20indicatiestelling.pdf" TargetMode="External"/><Relationship Id="rId10" Type="http://schemas.openxmlformats.org/officeDocument/2006/relationships/hyperlink" Target="NULL" TargetMode="External"/><Relationship Id="rId4" Type="http://schemas.openxmlformats.org/officeDocument/2006/relationships/hyperlink" Target="https://www.venvn.nl/Themas/Indicatiestelling/Overgangsregeling" TargetMode="External"/><Relationship Id="rId9" Type="http://schemas.openxmlformats.org/officeDocument/2006/relationships/hyperlink" Target="NUL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www.consumentenbond.nl/test/geld-verzekering/verzekeringen/zorgverzekeringen/zorgvergelijker/" TargetMode="External"/><Relationship Id="rId3" Type="http://schemas.openxmlformats.org/officeDocument/2006/relationships/hyperlink" Target="https://www.zorghulpatlas.nl/zorghulpwereld/zorgverzekering/nieuw-in-het-basispakket-2017/" TargetMode="External"/><Relationship Id="rId7" Type="http://schemas.openxmlformats.org/officeDocument/2006/relationships/hyperlink" Target="https://www.zorghulpatlas.nl/zorghulpwereld/zorgverzekering/zorgverzekeraars-in-nederland/"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zorghulpatlas.nl/zorghulpwereld/zorgverzekering/eigen-risico/" TargetMode="External"/><Relationship Id="rId5" Type="http://schemas.openxmlformats.org/officeDocument/2006/relationships/hyperlink" Target="https://www.zorghulpatlas.nl/zorghulpwereld/zorgverzekering/premie-en-polis/" TargetMode="External"/><Relationship Id="rId4" Type="http://schemas.openxmlformats.org/officeDocument/2006/relationships/hyperlink" Target="https://www.zorghulpatlas.nl/zorghulpwereld/zorgverzekering/aanvullende-verzekering/"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zorghulpatlas.nl/zorgatlas/wet-en-regelgeving-zorg-en-welzijn/wet-langdurige-zorg-wlz-/modulair-pakket-thuis-mpt-/"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zorghulpatlas.nl/zorgatlas/wet-en-regelgeving-zorg-en-welzijn/wet-langdurige-zorg-wlz-/zorg-thuis-vanuit-de-wlz/?utm_source=copy&amp;utm_medium=paste&amp;utm_campaign=copypaste&amp;utm_content=https://www.zorghulpatlas.nl/zorgatlas/wet-en-regelgeving-zorg-en-welzijn/wet-langdurige-zorg-wlz-/zorg-thuis-vanuit-de-wlz/" TargetMode="External"/><Relationship Id="rId5" Type="http://schemas.openxmlformats.org/officeDocument/2006/relationships/hyperlink" Target="https://zorghulpatlas.nl/_files/200002769-8dad18ea9d/Zelf%20uw%20zorg%20inkopen%20in%206%20stappen.pdf" TargetMode="External"/><Relationship Id="rId4" Type="http://schemas.openxmlformats.org/officeDocument/2006/relationships/hyperlink" Target="http://www.rijksoverheid.nl/onderwerpen/zorg-in-zorginstelling/vraag-en-antwoord/pgb-aanvragen.html"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a:t>
            </a:fld>
            <a:endParaRPr lang="en-US" altLang="nl-NL"/>
          </a:p>
        </p:txBody>
      </p:sp>
    </p:spTree>
    <p:extLst>
      <p:ext uri="{BB962C8B-B14F-4D97-AF65-F5344CB8AC3E}">
        <p14:creationId xmlns:p14="http://schemas.microsoft.com/office/powerpoint/2010/main" val="236575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11</a:t>
            </a:fld>
            <a:endParaRPr lang="en-US" altLang="nl-NL"/>
          </a:p>
        </p:txBody>
      </p:sp>
    </p:spTree>
    <p:extLst>
      <p:ext uri="{BB962C8B-B14F-4D97-AF65-F5344CB8AC3E}">
        <p14:creationId xmlns:p14="http://schemas.microsoft.com/office/powerpoint/2010/main" val="3598999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12</a:t>
            </a:fld>
            <a:endParaRPr lang="en-US" altLang="nl-NL"/>
          </a:p>
        </p:txBody>
      </p:sp>
    </p:spTree>
    <p:extLst>
      <p:ext uri="{BB962C8B-B14F-4D97-AF65-F5344CB8AC3E}">
        <p14:creationId xmlns:p14="http://schemas.microsoft.com/office/powerpoint/2010/main" val="335779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13</a:t>
            </a:fld>
            <a:endParaRPr lang="en-US" altLang="nl-NL"/>
          </a:p>
        </p:txBody>
      </p:sp>
    </p:spTree>
    <p:extLst>
      <p:ext uri="{BB962C8B-B14F-4D97-AF65-F5344CB8AC3E}">
        <p14:creationId xmlns:p14="http://schemas.microsoft.com/office/powerpoint/2010/main" val="419874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14</a:t>
            </a:fld>
            <a:endParaRPr lang="en-US" altLang="nl-NL"/>
          </a:p>
        </p:txBody>
      </p:sp>
    </p:spTree>
    <p:extLst>
      <p:ext uri="{BB962C8B-B14F-4D97-AF65-F5344CB8AC3E}">
        <p14:creationId xmlns:p14="http://schemas.microsoft.com/office/powerpoint/2010/main" val="95644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15</a:t>
            </a:fld>
            <a:endParaRPr lang="en-US" altLang="nl-NL"/>
          </a:p>
        </p:txBody>
      </p:sp>
    </p:spTree>
    <p:extLst>
      <p:ext uri="{BB962C8B-B14F-4D97-AF65-F5344CB8AC3E}">
        <p14:creationId xmlns:p14="http://schemas.microsoft.com/office/powerpoint/2010/main" val="27114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16</a:t>
            </a:fld>
            <a:endParaRPr lang="en-US" altLang="nl-NL"/>
          </a:p>
        </p:txBody>
      </p:sp>
    </p:spTree>
    <p:extLst>
      <p:ext uri="{BB962C8B-B14F-4D97-AF65-F5344CB8AC3E}">
        <p14:creationId xmlns:p14="http://schemas.microsoft.com/office/powerpoint/2010/main" val="1405702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17</a:t>
            </a:fld>
            <a:endParaRPr lang="en-US" altLang="nl-NL"/>
          </a:p>
        </p:txBody>
      </p:sp>
    </p:spTree>
    <p:extLst>
      <p:ext uri="{BB962C8B-B14F-4D97-AF65-F5344CB8AC3E}">
        <p14:creationId xmlns:p14="http://schemas.microsoft.com/office/powerpoint/2010/main" val="2465928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18</a:t>
            </a:fld>
            <a:endParaRPr lang="en-US" altLang="nl-NL"/>
          </a:p>
        </p:txBody>
      </p:sp>
    </p:spTree>
    <p:extLst>
      <p:ext uri="{BB962C8B-B14F-4D97-AF65-F5344CB8AC3E}">
        <p14:creationId xmlns:p14="http://schemas.microsoft.com/office/powerpoint/2010/main" val="83181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100" b="1" dirty="0" err="1">
                <a:cs typeface="Calibri"/>
              </a:rPr>
              <a:t>Vier</a:t>
            </a:r>
            <a:r>
              <a:rPr lang="en-US" sz="1100" b="1" dirty="0">
                <a:cs typeface="Calibri"/>
              </a:rPr>
              <a:t> </a:t>
            </a:r>
            <a:r>
              <a:rPr lang="en-US" sz="1100" b="1" dirty="0" err="1">
                <a:cs typeface="Calibri"/>
              </a:rPr>
              <a:t>domeinen</a:t>
            </a:r>
            <a:r>
              <a:rPr lang="en-US" sz="1100" b="1" dirty="0">
                <a:cs typeface="Calibri"/>
              </a:rPr>
              <a:t>:</a:t>
            </a:r>
            <a:r>
              <a:rPr lang="en-US" sz="1100" dirty="0">
                <a:cs typeface="Calibri"/>
              </a:rPr>
              <a:t> </a:t>
            </a:r>
          </a:p>
          <a:p>
            <a:r>
              <a:rPr lang="en-US" sz="1100" dirty="0" err="1">
                <a:cs typeface="Calibri"/>
              </a:rPr>
              <a:t>Mentaal</a:t>
            </a:r>
            <a:r>
              <a:rPr lang="en-US" sz="1100" dirty="0">
                <a:cs typeface="Calibri"/>
              </a:rPr>
              <a:t> </a:t>
            </a:r>
            <a:r>
              <a:rPr lang="en-US" sz="1100" dirty="0" err="1">
                <a:cs typeface="Calibri"/>
              </a:rPr>
              <a:t>welbevinden</a:t>
            </a:r>
            <a:endParaRPr lang="en-US" sz="1100" dirty="0">
              <a:cs typeface="Calibri"/>
            </a:endParaRPr>
          </a:p>
          <a:p>
            <a:r>
              <a:rPr lang="en-US" sz="1100" dirty="0" err="1">
                <a:cs typeface="Calibri"/>
              </a:rPr>
              <a:t>Lichamelijk</a:t>
            </a:r>
            <a:r>
              <a:rPr lang="en-US" sz="1100" dirty="0">
                <a:cs typeface="Calibri"/>
              </a:rPr>
              <a:t> </a:t>
            </a:r>
            <a:r>
              <a:rPr lang="en-US" sz="1100" dirty="0" err="1">
                <a:cs typeface="Calibri"/>
              </a:rPr>
              <a:t>welbevinden</a:t>
            </a:r>
            <a:endParaRPr lang="en-US" sz="1100" dirty="0">
              <a:cs typeface="Calibri"/>
            </a:endParaRPr>
          </a:p>
          <a:p>
            <a:r>
              <a:rPr lang="en-US" sz="1100" dirty="0" err="1">
                <a:cs typeface="Calibri"/>
              </a:rPr>
              <a:t>Participatie</a:t>
            </a:r>
            <a:endParaRPr lang="en-US" sz="1100" dirty="0">
              <a:cs typeface="Calibri"/>
            </a:endParaRPr>
          </a:p>
          <a:p>
            <a:r>
              <a:rPr lang="en-US" sz="1100" dirty="0" err="1">
                <a:cs typeface="Calibri"/>
              </a:rPr>
              <a:t>Woon</a:t>
            </a:r>
            <a:r>
              <a:rPr lang="en-US" sz="1100" dirty="0">
                <a:cs typeface="Calibri"/>
              </a:rPr>
              <a:t> en </a:t>
            </a:r>
            <a:r>
              <a:rPr lang="en-US" sz="1100" dirty="0" err="1">
                <a:cs typeface="Calibri"/>
              </a:rPr>
              <a:t>leefomstandigheden</a:t>
            </a:r>
            <a:endParaRPr lang="en-US" sz="1100" dirty="0">
              <a:cs typeface="Calibri"/>
            </a:endParaRPr>
          </a:p>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19</a:t>
            </a:fld>
            <a:endParaRPr lang="en-US" altLang="nl-NL"/>
          </a:p>
        </p:txBody>
      </p:sp>
    </p:spTree>
    <p:extLst>
      <p:ext uri="{BB962C8B-B14F-4D97-AF65-F5344CB8AC3E}">
        <p14:creationId xmlns:p14="http://schemas.microsoft.com/office/powerpoint/2010/main" val="2644425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20</a:t>
            </a:fld>
            <a:endParaRPr lang="en-US" altLang="nl-NL"/>
          </a:p>
        </p:txBody>
      </p:sp>
    </p:spTree>
    <p:extLst>
      <p:ext uri="{BB962C8B-B14F-4D97-AF65-F5344CB8AC3E}">
        <p14:creationId xmlns:p14="http://schemas.microsoft.com/office/powerpoint/2010/main" val="257113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a:t>
            </a:fld>
            <a:endParaRPr lang="en-US" altLang="nl-NL"/>
          </a:p>
        </p:txBody>
      </p:sp>
    </p:spTree>
    <p:extLst>
      <p:ext uri="{BB962C8B-B14F-4D97-AF65-F5344CB8AC3E}">
        <p14:creationId xmlns:p14="http://schemas.microsoft.com/office/powerpoint/2010/main" val="2788509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100" dirty="0"/>
              <a:t>De Wet </a:t>
            </a:r>
            <a:r>
              <a:rPr lang="en-US" sz="1100" dirty="0" err="1"/>
              <a:t>langdurige</a:t>
            </a:r>
            <a:r>
              <a:rPr lang="en-US" sz="1100" dirty="0"/>
              <a:t> </a:t>
            </a:r>
            <a:r>
              <a:rPr lang="en-US" sz="1100" dirty="0" err="1"/>
              <a:t>zorg</a:t>
            </a:r>
            <a:r>
              <a:rPr lang="en-US" sz="1100" dirty="0"/>
              <a:t> is er </a:t>
            </a:r>
            <a:r>
              <a:rPr lang="en-US" sz="1100" dirty="0" err="1"/>
              <a:t>voor</a:t>
            </a:r>
            <a:r>
              <a:rPr lang="en-US" sz="1100" dirty="0"/>
              <a:t> </a:t>
            </a:r>
            <a:r>
              <a:rPr lang="en-US" sz="1100" dirty="0" err="1"/>
              <a:t>mensen</a:t>
            </a:r>
            <a:r>
              <a:rPr lang="en-US" sz="1100" dirty="0"/>
              <a:t> die de hele </a:t>
            </a:r>
            <a:r>
              <a:rPr lang="en-US" sz="1100" dirty="0" err="1"/>
              <a:t>dag</a:t>
            </a:r>
            <a:r>
              <a:rPr lang="en-US" sz="1100" dirty="0"/>
              <a:t> </a:t>
            </a:r>
            <a:r>
              <a:rPr lang="en-US" sz="1100" dirty="0" err="1"/>
              <a:t>intensieve</a:t>
            </a:r>
            <a:r>
              <a:rPr lang="en-US" sz="1100" dirty="0"/>
              <a:t> </a:t>
            </a:r>
            <a:r>
              <a:rPr lang="en-US" sz="1100" dirty="0" err="1"/>
              <a:t>zorg</a:t>
            </a:r>
            <a:r>
              <a:rPr lang="en-US" sz="1100" dirty="0"/>
              <a:t> of </a:t>
            </a:r>
            <a:r>
              <a:rPr lang="en-US" sz="1100" dirty="0" err="1"/>
              <a:t>toezicht</a:t>
            </a:r>
            <a:r>
              <a:rPr lang="en-US" sz="1100" dirty="0"/>
              <a:t> </a:t>
            </a:r>
            <a:r>
              <a:rPr lang="en-US" sz="1100" dirty="0" err="1"/>
              <a:t>dichtbij</a:t>
            </a:r>
            <a:r>
              <a:rPr lang="en-US" sz="1100" dirty="0"/>
              <a:t> </a:t>
            </a:r>
            <a:r>
              <a:rPr lang="en-US" sz="1100" dirty="0" err="1"/>
              <a:t>nodig</a:t>
            </a:r>
            <a:r>
              <a:rPr lang="en-US" sz="1100" dirty="0"/>
              <a:t> </a:t>
            </a:r>
            <a:r>
              <a:rPr lang="en-US" sz="1100" dirty="0" err="1"/>
              <a:t>hebben</a:t>
            </a:r>
            <a:r>
              <a:rPr lang="en-US" sz="1100" dirty="0"/>
              <a:t>. </a:t>
            </a:r>
            <a:r>
              <a:rPr lang="en-US" sz="1100" dirty="0" err="1"/>
              <a:t>Bijvoorbeeld</a:t>
            </a:r>
            <a:r>
              <a:rPr lang="en-US" sz="1100" dirty="0"/>
              <a:t> </a:t>
            </a:r>
            <a:r>
              <a:rPr lang="en-US" sz="1100" dirty="0" err="1"/>
              <a:t>ouderen</a:t>
            </a:r>
            <a:r>
              <a:rPr lang="en-US" sz="1100" dirty="0"/>
              <a:t> met </a:t>
            </a:r>
            <a:r>
              <a:rPr lang="en-US" sz="1100" dirty="0" err="1"/>
              <a:t>vergevorderde</a:t>
            </a:r>
            <a:r>
              <a:rPr lang="en-US" sz="1100" dirty="0"/>
              <a:t> </a:t>
            </a:r>
            <a:r>
              <a:rPr lang="en-US" sz="1100" dirty="0" err="1"/>
              <a:t>dementie</a:t>
            </a:r>
            <a:r>
              <a:rPr lang="en-US" sz="1100" dirty="0"/>
              <a:t> of </a:t>
            </a:r>
            <a:r>
              <a:rPr lang="en-US" sz="1100" dirty="0" err="1"/>
              <a:t>mensen</a:t>
            </a:r>
            <a:r>
              <a:rPr lang="en-US" sz="1100" dirty="0"/>
              <a:t> met </a:t>
            </a:r>
            <a:r>
              <a:rPr lang="en-US" sz="1100" dirty="0" err="1"/>
              <a:t>een</a:t>
            </a:r>
            <a:r>
              <a:rPr lang="en-US" sz="1100" dirty="0"/>
              <a:t> </a:t>
            </a:r>
            <a:r>
              <a:rPr lang="en-US" sz="1100" dirty="0" err="1"/>
              <a:t>ernstige</a:t>
            </a:r>
            <a:r>
              <a:rPr lang="en-US" sz="1100" dirty="0"/>
              <a:t> </a:t>
            </a:r>
            <a:r>
              <a:rPr lang="en-US" sz="1100" dirty="0" err="1"/>
              <a:t>verstandelijke</a:t>
            </a:r>
            <a:r>
              <a:rPr lang="en-US" sz="1100" dirty="0"/>
              <a:t>, </a:t>
            </a:r>
            <a:r>
              <a:rPr lang="en-US" sz="1100" dirty="0" err="1"/>
              <a:t>lichamelijke</a:t>
            </a:r>
            <a:r>
              <a:rPr lang="en-US" sz="1100" dirty="0"/>
              <a:t> of </a:t>
            </a:r>
            <a:r>
              <a:rPr lang="en-US" sz="1100" dirty="0" err="1"/>
              <a:t>zintuiglijke</a:t>
            </a:r>
            <a:r>
              <a:rPr lang="en-US" sz="1100" dirty="0"/>
              <a:t> </a:t>
            </a:r>
            <a:r>
              <a:rPr lang="en-US" sz="1100" dirty="0" err="1"/>
              <a:t>beperking</a:t>
            </a:r>
            <a:r>
              <a:rPr lang="en-US" sz="1100" dirty="0"/>
              <a:t>.</a:t>
            </a:r>
            <a:br>
              <a:rPr lang="en-US" sz="1100" dirty="0">
                <a:cs typeface="Calibri"/>
              </a:rPr>
            </a:br>
            <a:br>
              <a:rPr lang="en-US" sz="1100" dirty="0">
                <a:cs typeface="Calibri"/>
              </a:rPr>
            </a:br>
            <a:r>
              <a:rPr lang="en-US" sz="1100" dirty="0" err="1"/>
              <a:t>Verblijf</a:t>
            </a:r>
            <a:r>
              <a:rPr lang="en-US" sz="1100" dirty="0"/>
              <a:t> in </a:t>
            </a:r>
            <a:r>
              <a:rPr lang="en-US" sz="1100" dirty="0" err="1"/>
              <a:t>een</a:t>
            </a:r>
            <a:r>
              <a:rPr lang="en-US" sz="1100" dirty="0"/>
              <a:t> </a:t>
            </a:r>
            <a:r>
              <a:rPr lang="en-US" sz="1100" dirty="0" err="1"/>
              <a:t>zorginstelling</a:t>
            </a:r>
            <a:br>
              <a:rPr lang="en-US" sz="1100" dirty="0">
                <a:cs typeface="Calibri"/>
              </a:rPr>
            </a:br>
            <a:r>
              <a:rPr lang="en-US" sz="1100" dirty="0"/>
              <a:t>Met </a:t>
            </a:r>
            <a:r>
              <a:rPr lang="en-US" sz="1100" dirty="0" err="1"/>
              <a:t>een</a:t>
            </a:r>
            <a:r>
              <a:rPr lang="en-US" sz="1100" dirty="0"/>
              <a:t> </a:t>
            </a:r>
            <a:r>
              <a:rPr lang="en-US" sz="1100" dirty="0" err="1"/>
              <a:t>zogeheten</a:t>
            </a:r>
            <a:r>
              <a:rPr lang="en-US" sz="1100" dirty="0"/>
              <a:t> </a:t>
            </a:r>
            <a:r>
              <a:rPr lang="en-US" sz="1100" dirty="0" err="1"/>
              <a:t>Wlz-indicatie</a:t>
            </a:r>
            <a:r>
              <a:rPr lang="en-US" sz="1100" dirty="0"/>
              <a:t> (</a:t>
            </a:r>
            <a:r>
              <a:rPr lang="en-US" sz="1100" dirty="0" err="1"/>
              <a:t>hier</a:t>
            </a:r>
            <a:r>
              <a:rPr lang="en-US" sz="1100" dirty="0"/>
              <a:t> </a:t>
            </a:r>
            <a:r>
              <a:rPr lang="en-US" sz="1100" dirty="0" err="1"/>
              <a:t>staat</a:t>
            </a:r>
            <a:r>
              <a:rPr lang="en-US" sz="1100" dirty="0"/>
              <a:t> in </a:t>
            </a:r>
            <a:r>
              <a:rPr lang="en-US" sz="1100" dirty="0" err="1"/>
              <a:t>dat</a:t>
            </a:r>
            <a:r>
              <a:rPr lang="en-US" sz="1100" dirty="0"/>
              <a:t> u </a:t>
            </a:r>
            <a:r>
              <a:rPr lang="en-US" sz="1100" dirty="0" err="1"/>
              <a:t>Wlz-zorg</a:t>
            </a:r>
            <a:r>
              <a:rPr lang="en-US" sz="1100" dirty="0"/>
              <a:t> </a:t>
            </a:r>
            <a:r>
              <a:rPr lang="en-US" sz="1100" dirty="0" err="1"/>
              <a:t>nodig</a:t>
            </a:r>
            <a:r>
              <a:rPr lang="en-US" sz="1100" dirty="0"/>
              <a:t> </a:t>
            </a:r>
            <a:r>
              <a:rPr lang="en-US" sz="1100" dirty="0" err="1"/>
              <a:t>heeft</a:t>
            </a:r>
            <a:r>
              <a:rPr lang="en-US" sz="1100" dirty="0"/>
              <a:t>) </a:t>
            </a:r>
            <a:r>
              <a:rPr lang="en-US" sz="1100" dirty="0" err="1"/>
              <a:t>krijgt</a:t>
            </a:r>
            <a:r>
              <a:rPr lang="en-US" sz="1100" dirty="0"/>
              <a:t> u de </a:t>
            </a:r>
            <a:r>
              <a:rPr lang="en-US" sz="1100" dirty="0" err="1"/>
              <a:t>benodigde</a:t>
            </a:r>
            <a:r>
              <a:rPr lang="en-US" sz="1100" dirty="0"/>
              <a:t> </a:t>
            </a:r>
            <a:r>
              <a:rPr lang="en-US" sz="1100" dirty="0" err="1"/>
              <a:t>zorg</a:t>
            </a:r>
            <a:r>
              <a:rPr lang="en-US" sz="1100" dirty="0"/>
              <a:t> in </a:t>
            </a:r>
            <a:r>
              <a:rPr lang="en-US" sz="1100" dirty="0" err="1"/>
              <a:t>een</a:t>
            </a:r>
            <a:r>
              <a:rPr lang="en-US" sz="1100" dirty="0"/>
              <a:t> </a:t>
            </a:r>
            <a:r>
              <a:rPr lang="en-US" sz="1100" dirty="0" err="1"/>
              <a:t>zorginstelling</a:t>
            </a:r>
            <a:r>
              <a:rPr lang="en-US" sz="1100" dirty="0"/>
              <a:t>. </a:t>
            </a:r>
            <a:r>
              <a:rPr lang="en-US" sz="1100" dirty="0" err="1"/>
              <a:t>Hierbij</a:t>
            </a:r>
            <a:r>
              <a:rPr lang="en-US" sz="1100" dirty="0"/>
              <a:t> </a:t>
            </a:r>
            <a:r>
              <a:rPr lang="en-US" sz="1100" dirty="0" err="1"/>
              <a:t>horen</a:t>
            </a:r>
            <a:r>
              <a:rPr lang="en-US" sz="1100" dirty="0"/>
              <a:t> </a:t>
            </a:r>
            <a:r>
              <a:rPr lang="en-US" sz="1100" dirty="0" err="1"/>
              <a:t>ook</a:t>
            </a:r>
            <a:r>
              <a:rPr lang="en-US" sz="1100" dirty="0"/>
              <a:t> </a:t>
            </a:r>
            <a:r>
              <a:rPr lang="en-US" sz="1100" dirty="0" err="1"/>
              <a:t>maaltijden</a:t>
            </a:r>
            <a:r>
              <a:rPr lang="en-US" sz="1100" dirty="0"/>
              <a:t>, </a:t>
            </a:r>
            <a:r>
              <a:rPr lang="en-US" sz="1100" dirty="0" err="1"/>
              <a:t>huishoudelijke</a:t>
            </a:r>
            <a:r>
              <a:rPr lang="en-US" sz="1100" dirty="0"/>
              <a:t> </a:t>
            </a:r>
            <a:r>
              <a:rPr lang="en-US" sz="1100" dirty="0" err="1"/>
              <a:t>hulp</a:t>
            </a:r>
            <a:r>
              <a:rPr lang="en-US" sz="1100" dirty="0"/>
              <a:t> en </a:t>
            </a:r>
            <a:r>
              <a:rPr lang="en-US" sz="1100" dirty="0" err="1"/>
              <a:t>uitstapjes</a:t>
            </a:r>
            <a:r>
              <a:rPr lang="en-US" sz="1100" dirty="0"/>
              <a:t>. </a:t>
            </a:r>
            <a:r>
              <a:rPr lang="en-US" sz="1100" dirty="0" err="1"/>
              <a:t>Soms</a:t>
            </a:r>
            <a:r>
              <a:rPr lang="en-US" sz="1100" dirty="0"/>
              <a:t> </a:t>
            </a:r>
            <a:r>
              <a:rPr lang="en-US" sz="1100" dirty="0" err="1"/>
              <a:t>kunt</a:t>
            </a:r>
            <a:r>
              <a:rPr lang="en-US" sz="1100" dirty="0"/>
              <a:t> u </a:t>
            </a:r>
            <a:r>
              <a:rPr lang="en-US" sz="1100" dirty="0" err="1">
                <a:hlinkClick r:id="rId3"/>
              </a:rPr>
              <a:t>Wlz-zorg</a:t>
            </a:r>
            <a:r>
              <a:rPr lang="en-US" sz="1100" dirty="0">
                <a:hlinkClick r:id="rId3"/>
              </a:rPr>
              <a:t> </a:t>
            </a:r>
            <a:r>
              <a:rPr lang="en-US" sz="1100" dirty="0" err="1">
                <a:hlinkClick r:id="rId3"/>
              </a:rPr>
              <a:t>ook</a:t>
            </a:r>
            <a:r>
              <a:rPr lang="en-US" sz="1100" dirty="0">
                <a:hlinkClick r:id="rId3"/>
              </a:rPr>
              <a:t> </a:t>
            </a:r>
            <a:r>
              <a:rPr lang="en-US" sz="1100" dirty="0" err="1">
                <a:hlinkClick r:id="rId3"/>
              </a:rPr>
              <a:t>thuis</a:t>
            </a:r>
            <a:r>
              <a:rPr lang="en-US" sz="1100" dirty="0">
                <a:hlinkClick r:id="rId3"/>
              </a:rPr>
              <a:t> </a:t>
            </a:r>
            <a:r>
              <a:rPr lang="en-US" sz="1100" dirty="0" err="1">
                <a:hlinkClick r:id="rId3"/>
              </a:rPr>
              <a:t>krijgen</a:t>
            </a:r>
            <a:r>
              <a:rPr lang="en-US" sz="1100" dirty="0"/>
              <a:t>.</a:t>
            </a:r>
            <a:endParaRPr lang="en-US" sz="1100" dirty="0">
              <a:cs typeface="Calibri"/>
            </a:endParaRPr>
          </a:p>
          <a:p>
            <a:r>
              <a:rPr lang="en-US" sz="1100" dirty="0" err="1"/>
              <a:t>Persoonlijke</a:t>
            </a:r>
            <a:r>
              <a:rPr lang="en-US" sz="1100" dirty="0"/>
              <a:t> </a:t>
            </a:r>
            <a:r>
              <a:rPr lang="en-US" sz="1100" dirty="0" err="1"/>
              <a:t>verzorging</a:t>
            </a:r>
            <a:r>
              <a:rPr lang="en-US" sz="1100" dirty="0"/>
              <a:t> en </a:t>
            </a:r>
            <a:r>
              <a:rPr lang="en-US" sz="1100" dirty="0" err="1"/>
              <a:t>verpleging</a:t>
            </a:r>
            <a:br>
              <a:rPr lang="en-US" sz="1100" dirty="0">
                <a:cs typeface="Calibri"/>
              </a:rPr>
            </a:br>
            <a:r>
              <a:rPr lang="en-US" sz="1100" dirty="0" err="1"/>
              <a:t>Dit</a:t>
            </a:r>
            <a:r>
              <a:rPr lang="en-US" sz="1100" dirty="0"/>
              <a:t> is </a:t>
            </a:r>
            <a:r>
              <a:rPr lang="en-US" sz="1100" dirty="0" err="1"/>
              <a:t>bijvoorbeeld</a:t>
            </a:r>
            <a:r>
              <a:rPr lang="en-US" sz="1100" dirty="0"/>
              <a:t> </a:t>
            </a:r>
            <a:r>
              <a:rPr lang="en-US" sz="1100" dirty="0" err="1"/>
              <a:t>hulp</a:t>
            </a:r>
            <a:r>
              <a:rPr lang="en-US" sz="1100" dirty="0"/>
              <a:t> </a:t>
            </a:r>
            <a:r>
              <a:rPr lang="en-US" sz="1100" dirty="0" err="1"/>
              <a:t>bij</a:t>
            </a:r>
            <a:r>
              <a:rPr lang="en-US" sz="1100" dirty="0"/>
              <a:t> het </a:t>
            </a:r>
            <a:r>
              <a:rPr lang="en-US" sz="1100" dirty="0" err="1"/>
              <a:t>aankleden</a:t>
            </a:r>
            <a:r>
              <a:rPr lang="en-US" sz="1100" dirty="0"/>
              <a:t> en </a:t>
            </a:r>
            <a:r>
              <a:rPr lang="en-US" sz="1100" dirty="0" err="1"/>
              <a:t>wassen</a:t>
            </a:r>
            <a:r>
              <a:rPr lang="en-US" sz="1100" dirty="0"/>
              <a:t>.</a:t>
            </a:r>
            <a:endParaRPr lang="en-US" sz="1100" dirty="0">
              <a:cs typeface="Calibri"/>
            </a:endParaRPr>
          </a:p>
          <a:p>
            <a:r>
              <a:rPr lang="en-US" sz="1100" dirty="0" err="1"/>
              <a:t>Medische</a:t>
            </a:r>
            <a:r>
              <a:rPr lang="en-US" sz="1100" dirty="0"/>
              <a:t> </a:t>
            </a:r>
            <a:r>
              <a:rPr lang="en-US" sz="1100" dirty="0" err="1"/>
              <a:t>zorg</a:t>
            </a:r>
            <a:br>
              <a:rPr lang="en-US" sz="1100" dirty="0">
                <a:cs typeface="Calibri"/>
              </a:rPr>
            </a:br>
            <a:r>
              <a:rPr lang="en-US" sz="1100" dirty="0" err="1"/>
              <a:t>Bijvoorbeeld</a:t>
            </a:r>
            <a:r>
              <a:rPr lang="en-US" sz="1100" dirty="0"/>
              <a:t> </a:t>
            </a:r>
            <a:r>
              <a:rPr lang="en-US" sz="1100" dirty="0" err="1"/>
              <a:t>behandeling</a:t>
            </a:r>
            <a:r>
              <a:rPr lang="en-US" sz="1100" dirty="0"/>
              <a:t> van </a:t>
            </a:r>
            <a:r>
              <a:rPr lang="en-US" sz="1100" dirty="0" err="1"/>
              <a:t>uw</a:t>
            </a:r>
            <a:r>
              <a:rPr lang="en-US" sz="1100" dirty="0"/>
              <a:t> </a:t>
            </a:r>
            <a:r>
              <a:rPr lang="en-US" sz="1100" dirty="0" err="1"/>
              <a:t>aandoening</a:t>
            </a:r>
            <a:r>
              <a:rPr lang="en-US" sz="1100" dirty="0"/>
              <a:t> of </a:t>
            </a:r>
            <a:r>
              <a:rPr lang="en-US" sz="1100" dirty="0" err="1"/>
              <a:t>beperking</a:t>
            </a:r>
            <a:r>
              <a:rPr lang="en-US" sz="1100" dirty="0"/>
              <a:t>. Of </a:t>
            </a:r>
            <a:r>
              <a:rPr lang="en-US" sz="1100" dirty="0" err="1"/>
              <a:t>een</a:t>
            </a:r>
            <a:r>
              <a:rPr lang="en-US" sz="1100" dirty="0"/>
              <a:t> </a:t>
            </a:r>
            <a:r>
              <a:rPr lang="en-US" sz="1100" dirty="0" err="1"/>
              <a:t>bezoek</a:t>
            </a:r>
            <a:r>
              <a:rPr lang="en-US" sz="1100" dirty="0"/>
              <a:t> </a:t>
            </a:r>
            <a:r>
              <a:rPr lang="en-US" sz="1100" dirty="0" err="1"/>
              <a:t>aan</a:t>
            </a:r>
            <a:r>
              <a:rPr lang="en-US" sz="1100" dirty="0"/>
              <a:t> de </a:t>
            </a:r>
            <a:r>
              <a:rPr lang="en-US" sz="1100" dirty="0" err="1"/>
              <a:t>huisarts</a:t>
            </a:r>
            <a:r>
              <a:rPr lang="en-US" sz="1100" dirty="0"/>
              <a:t>, </a:t>
            </a:r>
            <a:r>
              <a:rPr lang="en-US" sz="1100" dirty="0" err="1"/>
              <a:t>tandarts</a:t>
            </a:r>
            <a:r>
              <a:rPr lang="en-US" sz="1100" dirty="0"/>
              <a:t>, </a:t>
            </a:r>
            <a:r>
              <a:rPr lang="en-US" sz="1100" dirty="0" err="1"/>
              <a:t>fysiotherapeut</a:t>
            </a:r>
            <a:r>
              <a:rPr lang="en-US" sz="1100" dirty="0"/>
              <a:t> of </a:t>
            </a:r>
            <a:r>
              <a:rPr lang="en-US" sz="1100" dirty="0" err="1"/>
              <a:t>psycholoog</a:t>
            </a:r>
            <a:r>
              <a:rPr lang="en-US" sz="1100" dirty="0"/>
              <a:t>.</a:t>
            </a:r>
            <a:endParaRPr lang="en-US" sz="1100" dirty="0">
              <a:cs typeface="Calibri"/>
            </a:endParaRPr>
          </a:p>
          <a:p>
            <a:r>
              <a:rPr lang="en-US" sz="1100" dirty="0" err="1"/>
              <a:t>Dagbesteding</a:t>
            </a:r>
            <a:br>
              <a:rPr lang="en-US" sz="1100" dirty="0">
                <a:cs typeface="Calibri"/>
              </a:rPr>
            </a:br>
            <a:r>
              <a:rPr lang="en-US" sz="1100" dirty="0"/>
              <a:t>Het </a:t>
            </a:r>
            <a:r>
              <a:rPr lang="en-US" sz="1100" dirty="0" err="1"/>
              <a:t>gaat</a:t>
            </a:r>
            <a:r>
              <a:rPr lang="en-US" sz="1100" dirty="0"/>
              <a:t> </a:t>
            </a:r>
            <a:r>
              <a:rPr lang="en-US" sz="1100" dirty="0" err="1"/>
              <a:t>bijvoorbeeld</a:t>
            </a:r>
            <a:r>
              <a:rPr lang="en-US" sz="1100" dirty="0"/>
              <a:t> om </a:t>
            </a:r>
            <a:r>
              <a:rPr lang="en-US" sz="1100" dirty="0" err="1"/>
              <a:t>zinvolle</a:t>
            </a:r>
            <a:r>
              <a:rPr lang="en-US" sz="1100" dirty="0"/>
              <a:t> </a:t>
            </a:r>
            <a:r>
              <a:rPr lang="en-US" sz="1100" dirty="0" err="1"/>
              <a:t>dagbesteding</a:t>
            </a:r>
            <a:r>
              <a:rPr lang="en-US" sz="1100" dirty="0"/>
              <a:t> in </a:t>
            </a:r>
            <a:r>
              <a:rPr lang="en-US" sz="1100" dirty="0" err="1"/>
              <a:t>een</a:t>
            </a:r>
            <a:r>
              <a:rPr lang="en-US" sz="1100" dirty="0"/>
              <a:t> </a:t>
            </a:r>
            <a:r>
              <a:rPr lang="en-US" sz="1100" dirty="0" err="1"/>
              <a:t>activiteitencentrum</a:t>
            </a:r>
            <a:r>
              <a:rPr lang="en-US" sz="1100" dirty="0"/>
              <a:t>. Maar </a:t>
            </a:r>
            <a:r>
              <a:rPr lang="en-US" sz="1100" dirty="0" err="1"/>
              <a:t>ook</a:t>
            </a:r>
            <a:r>
              <a:rPr lang="en-US" sz="1100" dirty="0"/>
              <a:t> om </a:t>
            </a:r>
            <a:r>
              <a:rPr lang="en-US" sz="1100" dirty="0" err="1"/>
              <a:t>begeleid</a:t>
            </a:r>
            <a:r>
              <a:rPr lang="en-US" sz="1100" dirty="0"/>
              <a:t> </a:t>
            </a:r>
            <a:r>
              <a:rPr lang="en-US" sz="1100" dirty="0" err="1"/>
              <a:t>vrijwilligerswerk</a:t>
            </a:r>
            <a:r>
              <a:rPr lang="en-US" sz="1100" dirty="0"/>
              <a:t> of sport </a:t>
            </a:r>
            <a:r>
              <a:rPr lang="en-US" sz="1100" dirty="0" err="1"/>
              <a:t>voor</a:t>
            </a:r>
            <a:r>
              <a:rPr lang="en-US" sz="1100" dirty="0"/>
              <a:t> </a:t>
            </a:r>
            <a:r>
              <a:rPr lang="en-US" sz="1100" dirty="0" err="1"/>
              <a:t>mensen</a:t>
            </a:r>
            <a:r>
              <a:rPr lang="en-US" sz="1100" dirty="0"/>
              <a:t> met </a:t>
            </a:r>
            <a:r>
              <a:rPr lang="en-US" sz="1100" dirty="0" err="1"/>
              <a:t>een</a:t>
            </a:r>
            <a:r>
              <a:rPr lang="en-US" sz="1100" dirty="0"/>
              <a:t> </a:t>
            </a:r>
            <a:r>
              <a:rPr lang="en-US" sz="1100" dirty="0" err="1"/>
              <a:t>verstandelijke</a:t>
            </a:r>
            <a:r>
              <a:rPr lang="en-US" sz="1100" dirty="0"/>
              <a:t> </a:t>
            </a:r>
            <a:r>
              <a:rPr lang="en-US" sz="1100" dirty="0" err="1"/>
              <a:t>beperking</a:t>
            </a:r>
            <a:r>
              <a:rPr lang="en-US" sz="1100" dirty="0"/>
              <a:t>.</a:t>
            </a:r>
            <a:endParaRPr lang="en-US" sz="1100" dirty="0">
              <a:cs typeface="Calibri"/>
            </a:endParaRPr>
          </a:p>
          <a:p>
            <a:r>
              <a:rPr lang="en-US" sz="1100" dirty="0"/>
              <a:t>Vervoer </a:t>
            </a:r>
            <a:r>
              <a:rPr lang="en-US" sz="1100" dirty="0" err="1"/>
              <a:t>naar</a:t>
            </a:r>
            <a:r>
              <a:rPr lang="en-US" sz="1100" dirty="0"/>
              <a:t> de </a:t>
            </a:r>
            <a:r>
              <a:rPr lang="en-US" sz="1100" dirty="0" err="1"/>
              <a:t>plek</a:t>
            </a:r>
            <a:r>
              <a:rPr lang="en-US" sz="1100" dirty="0"/>
              <a:t> van </a:t>
            </a:r>
            <a:r>
              <a:rPr lang="en-US" sz="1100" dirty="0" err="1"/>
              <a:t>behandeling</a:t>
            </a:r>
            <a:endParaRPr lang="en-US" sz="1100" dirty="0">
              <a:cs typeface="Calibri"/>
            </a:endParaRPr>
          </a:p>
          <a:p>
            <a:r>
              <a:rPr lang="en-US" sz="1100" dirty="0" err="1"/>
              <a:t>Zoals</a:t>
            </a:r>
            <a:r>
              <a:rPr lang="en-US" sz="1100" dirty="0"/>
              <a:t> </a:t>
            </a:r>
            <a:r>
              <a:rPr lang="en-US" sz="1100" dirty="0" err="1"/>
              <a:t>vervoer</a:t>
            </a:r>
            <a:r>
              <a:rPr lang="en-US" sz="1100" dirty="0"/>
              <a:t> </a:t>
            </a:r>
            <a:r>
              <a:rPr lang="en-US" sz="1100" dirty="0" err="1"/>
              <a:t>naar</a:t>
            </a:r>
            <a:r>
              <a:rPr lang="en-US" sz="1100" dirty="0"/>
              <a:t> het </a:t>
            </a:r>
            <a:r>
              <a:rPr lang="en-US" sz="1100" dirty="0" err="1"/>
              <a:t>ziekenhuis</a:t>
            </a:r>
            <a:r>
              <a:rPr lang="en-US" sz="1100" dirty="0"/>
              <a:t>.</a:t>
            </a:r>
            <a:endParaRPr lang="en-US" sz="1100" dirty="0">
              <a:cs typeface="Calibri"/>
            </a:endParaRPr>
          </a:p>
          <a:p>
            <a:r>
              <a:rPr lang="en-US" sz="1100" dirty="0" err="1"/>
              <a:t>Hulpmiddelen</a:t>
            </a:r>
            <a:br>
              <a:rPr lang="en-US" sz="1100" dirty="0">
                <a:cs typeface="Calibri"/>
              </a:rPr>
            </a:br>
            <a:r>
              <a:rPr lang="en-US" sz="1100" dirty="0" err="1"/>
              <a:t>Denk</a:t>
            </a:r>
            <a:r>
              <a:rPr lang="en-US" sz="1100" dirty="0"/>
              <a:t> </a:t>
            </a:r>
            <a:r>
              <a:rPr lang="en-US" sz="1100" dirty="0" err="1"/>
              <a:t>aan</a:t>
            </a:r>
            <a:r>
              <a:rPr lang="en-US" sz="1100" dirty="0"/>
              <a:t> </a:t>
            </a:r>
            <a:r>
              <a:rPr lang="en-US" sz="1100" dirty="0" err="1"/>
              <a:t>een</a:t>
            </a:r>
            <a:r>
              <a:rPr lang="en-US" sz="1100" dirty="0"/>
              <a:t> </a:t>
            </a:r>
            <a:r>
              <a:rPr lang="en-US" sz="1100" dirty="0" err="1"/>
              <a:t>rolstoel</a:t>
            </a:r>
            <a:r>
              <a:rPr lang="en-US" sz="1100" dirty="0"/>
              <a:t> of </a:t>
            </a:r>
            <a:r>
              <a:rPr lang="en-US" sz="1100" dirty="0" err="1"/>
              <a:t>medicijnen</a:t>
            </a:r>
            <a:r>
              <a:rPr lang="en-US" sz="1100" dirty="0"/>
              <a:t>.</a:t>
            </a:r>
            <a:endParaRPr lang="en-US" sz="1100" dirty="0">
              <a:cs typeface="Calibri"/>
            </a:endParaRPr>
          </a:p>
          <a:p>
            <a:r>
              <a:rPr lang="en-US" sz="1100" dirty="0" err="1"/>
              <a:t>Samen</a:t>
            </a:r>
            <a:r>
              <a:rPr lang="en-US" sz="1100" dirty="0"/>
              <a:t> met </a:t>
            </a:r>
            <a:r>
              <a:rPr lang="en-US" sz="1100" dirty="0" err="1"/>
              <a:t>uw</a:t>
            </a:r>
            <a:r>
              <a:rPr lang="en-US" sz="1100" dirty="0"/>
              <a:t> </a:t>
            </a:r>
            <a:r>
              <a:rPr lang="en-US" sz="1100" dirty="0" err="1"/>
              <a:t>zorgverleners</a:t>
            </a:r>
            <a:r>
              <a:rPr lang="en-US" sz="1100" dirty="0"/>
              <a:t> </a:t>
            </a:r>
            <a:r>
              <a:rPr lang="en-US" sz="1100" dirty="0" err="1"/>
              <a:t>spreekt</a:t>
            </a:r>
            <a:r>
              <a:rPr lang="en-US" sz="1100" dirty="0"/>
              <a:t> u </a:t>
            </a:r>
            <a:r>
              <a:rPr lang="en-US" sz="1100" dirty="0" err="1"/>
              <a:t>af</a:t>
            </a:r>
            <a:r>
              <a:rPr lang="en-US" sz="1100" dirty="0"/>
              <a:t> </a:t>
            </a:r>
            <a:r>
              <a:rPr lang="en-US" sz="1100" dirty="0" err="1"/>
              <a:t>welke</a:t>
            </a:r>
            <a:r>
              <a:rPr lang="en-US" sz="1100" dirty="0"/>
              <a:t> </a:t>
            </a:r>
            <a:r>
              <a:rPr lang="en-US" sz="1100" dirty="0" err="1"/>
              <a:t>zorg</a:t>
            </a:r>
            <a:r>
              <a:rPr lang="en-US" sz="1100" dirty="0"/>
              <a:t> u </a:t>
            </a:r>
            <a:r>
              <a:rPr lang="en-US" sz="1100" dirty="0" err="1"/>
              <a:t>krijgt</a:t>
            </a:r>
            <a:r>
              <a:rPr lang="en-US" sz="1100" dirty="0"/>
              <a:t>. </a:t>
            </a:r>
            <a:r>
              <a:rPr lang="en-US" sz="1100" dirty="0" err="1"/>
              <a:t>Dit</a:t>
            </a:r>
            <a:r>
              <a:rPr lang="en-US" sz="1100" dirty="0"/>
              <a:t> </a:t>
            </a:r>
            <a:r>
              <a:rPr lang="en-US" sz="1100" dirty="0" err="1"/>
              <a:t>wordt</a:t>
            </a:r>
            <a:r>
              <a:rPr lang="en-US" sz="1100" dirty="0"/>
              <a:t> </a:t>
            </a:r>
            <a:r>
              <a:rPr lang="en-US" sz="1100" dirty="0" err="1"/>
              <a:t>vastgelegd</a:t>
            </a:r>
            <a:r>
              <a:rPr lang="en-US" sz="1100" dirty="0"/>
              <a:t> in </a:t>
            </a:r>
            <a:r>
              <a:rPr lang="en-US" sz="1100" dirty="0" err="1"/>
              <a:t>een</a:t>
            </a:r>
            <a:r>
              <a:rPr lang="en-US" sz="1100" dirty="0"/>
              <a:t> </a:t>
            </a:r>
            <a:r>
              <a:rPr lang="en-US" sz="1100" dirty="0" err="1">
                <a:hlinkClick r:id="rId4"/>
              </a:rPr>
              <a:t>zorgplan</a:t>
            </a:r>
            <a:endParaRPr lang="en-US" sz="1100" dirty="0"/>
          </a:p>
          <a:p>
            <a:br>
              <a:rPr lang="en-US" sz="1100" dirty="0"/>
            </a:br>
            <a:r>
              <a:rPr lang="en-US" sz="1100" dirty="0"/>
              <a:t>U </a:t>
            </a:r>
            <a:r>
              <a:rPr lang="en-US" sz="1100" dirty="0" err="1"/>
              <a:t>vraagt</a:t>
            </a:r>
            <a:r>
              <a:rPr lang="en-US" sz="1100" dirty="0"/>
              <a:t> de </a:t>
            </a:r>
            <a:r>
              <a:rPr lang="en-US" sz="1100" dirty="0" err="1"/>
              <a:t>Wlz-indicatie</a:t>
            </a:r>
            <a:r>
              <a:rPr lang="en-US" sz="1100" dirty="0"/>
              <a:t> </a:t>
            </a:r>
            <a:r>
              <a:rPr lang="en-US" sz="1100" dirty="0" err="1"/>
              <a:t>aan</a:t>
            </a:r>
            <a:r>
              <a:rPr lang="en-US" sz="1100" dirty="0"/>
              <a:t> </a:t>
            </a:r>
            <a:r>
              <a:rPr lang="en-US" sz="1100" dirty="0" err="1"/>
              <a:t>bij</a:t>
            </a:r>
            <a:r>
              <a:rPr lang="en-US" sz="1100" dirty="0"/>
              <a:t> het Centrum </a:t>
            </a:r>
            <a:r>
              <a:rPr lang="en-US" sz="1100" dirty="0" err="1"/>
              <a:t>indicatiestelling</a:t>
            </a:r>
            <a:r>
              <a:rPr lang="en-US" sz="1100" dirty="0"/>
              <a:t> </a:t>
            </a:r>
            <a:r>
              <a:rPr lang="en-US" sz="1100" dirty="0" err="1"/>
              <a:t>zorg</a:t>
            </a:r>
            <a:r>
              <a:rPr lang="en-US" sz="1100" dirty="0"/>
              <a:t> (CIZ). Het CIZ </a:t>
            </a:r>
            <a:r>
              <a:rPr lang="en-US" sz="1100" dirty="0" err="1"/>
              <a:t>kijkt</a:t>
            </a:r>
            <a:r>
              <a:rPr lang="en-US" sz="1100" dirty="0"/>
              <a:t> of u </a:t>
            </a:r>
            <a:r>
              <a:rPr lang="en-US" sz="1100" dirty="0" err="1"/>
              <a:t>voldoet</a:t>
            </a:r>
            <a:r>
              <a:rPr lang="en-US" sz="1100" dirty="0"/>
              <a:t> </a:t>
            </a:r>
            <a:r>
              <a:rPr lang="en-US" sz="1100" dirty="0" err="1"/>
              <a:t>aan</a:t>
            </a:r>
            <a:r>
              <a:rPr lang="en-US" sz="1100" dirty="0"/>
              <a:t> de </a:t>
            </a:r>
            <a:r>
              <a:rPr lang="en-US" sz="1100" dirty="0" err="1"/>
              <a:t>voorwaarden</a:t>
            </a:r>
            <a:r>
              <a:rPr lang="en-US" sz="1100" dirty="0"/>
              <a:t> van de wet. </a:t>
            </a:r>
            <a:r>
              <a:rPr lang="en-US" sz="1100" dirty="0" err="1"/>
              <a:t>Een</a:t>
            </a:r>
            <a:r>
              <a:rPr lang="en-US" sz="1100" dirty="0"/>
              <a:t> </a:t>
            </a:r>
            <a:r>
              <a:rPr lang="en-US" sz="1100" dirty="0" err="1"/>
              <a:t>belangrijke</a:t>
            </a:r>
            <a:r>
              <a:rPr lang="en-US" sz="1100" dirty="0"/>
              <a:t> </a:t>
            </a:r>
            <a:r>
              <a:rPr lang="en-US" sz="1100" dirty="0" err="1"/>
              <a:t>voorwaarde</a:t>
            </a:r>
            <a:r>
              <a:rPr lang="en-US" sz="1100" dirty="0"/>
              <a:t> is </a:t>
            </a:r>
            <a:r>
              <a:rPr lang="en-US" sz="1100" dirty="0" err="1"/>
              <a:t>dat</a:t>
            </a:r>
            <a:r>
              <a:rPr lang="en-US" sz="1100" dirty="0"/>
              <a:t> u </a:t>
            </a:r>
            <a:r>
              <a:rPr lang="en-US" sz="1100" dirty="0" err="1"/>
              <a:t>altijd</a:t>
            </a:r>
            <a:r>
              <a:rPr lang="en-US" sz="1100" dirty="0"/>
              <a:t> </a:t>
            </a:r>
            <a:r>
              <a:rPr lang="en-US" sz="1100" dirty="0" err="1"/>
              <a:t>toezicht</a:t>
            </a:r>
            <a:r>
              <a:rPr lang="en-US" sz="1100" dirty="0"/>
              <a:t> </a:t>
            </a:r>
            <a:r>
              <a:rPr lang="en-US" sz="1100" dirty="0" err="1"/>
              <a:t>nodig</a:t>
            </a:r>
            <a:r>
              <a:rPr lang="en-US" sz="1100" dirty="0"/>
              <a:t> </a:t>
            </a:r>
            <a:r>
              <a:rPr lang="en-US" sz="1100" dirty="0" err="1"/>
              <a:t>heeft</a:t>
            </a:r>
            <a:r>
              <a:rPr lang="en-US" sz="1100" dirty="0"/>
              <a:t> of </a:t>
            </a:r>
            <a:r>
              <a:rPr lang="en-US" sz="1100" dirty="0" err="1"/>
              <a:t>dat</a:t>
            </a:r>
            <a:r>
              <a:rPr lang="en-US" sz="1100" dirty="0"/>
              <a:t> er 24 </a:t>
            </a:r>
            <a:r>
              <a:rPr lang="en-US" sz="1100" dirty="0" err="1"/>
              <a:t>uur</a:t>
            </a:r>
            <a:r>
              <a:rPr lang="en-US" sz="1100" dirty="0"/>
              <a:t> per </a:t>
            </a:r>
            <a:r>
              <a:rPr lang="en-US" sz="1100" dirty="0" err="1"/>
              <a:t>dag</a:t>
            </a:r>
            <a:r>
              <a:rPr lang="en-US" sz="1100" dirty="0"/>
              <a:t> </a:t>
            </a:r>
            <a:r>
              <a:rPr lang="en-US" sz="1100" dirty="0" err="1"/>
              <a:t>zorg</a:t>
            </a:r>
            <a:r>
              <a:rPr lang="en-US" sz="1100" dirty="0"/>
              <a:t> </a:t>
            </a:r>
            <a:r>
              <a:rPr lang="en-US" sz="1100" dirty="0" err="1"/>
              <a:t>dichtbij</a:t>
            </a:r>
            <a:r>
              <a:rPr lang="en-US" sz="1100" dirty="0"/>
              <a:t> </a:t>
            </a:r>
            <a:r>
              <a:rPr lang="en-US" sz="1100" dirty="0" err="1"/>
              <a:t>moet</a:t>
            </a:r>
            <a:r>
              <a:rPr lang="en-US" sz="1100" dirty="0"/>
              <a:t> </a:t>
            </a:r>
            <a:r>
              <a:rPr lang="en-US" sz="1100" dirty="0" err="1"/>
              <a:t>zijn</a:t>
            </a:r>
            <a:endParaRPr lang="en-US" sz="1100" dirty="0">
              <a:cs typeface="Calibri"/>
            </a:endParaRPr>
          </a:p>
          <a:p>
            <a:endParaRPr lang="en-US" sz="1100" dirty="0">
              <a:ea typeface="+mn-lt"/>
              <a:cs typeface="+mn-lt"/>
            </a:endParaRPr>
          </a:p>
          <a:p>
            <a:r>
              <a:rPr lang="en-US" sz="1100" dirty="0" err="1"/>
              <a:t>Indicatie</a:t>
            </a:r>
            <a:r>
              <a:rPr lang="en-US" sz="1100" dirty="0"/>
              <a:t> Wet </a:t>
            </a:r>
            <a:r>
              <a:rPr lang="en-US" sz="1100" dirty="0" err="1"/>
              <a:t>langdurige</a:t>
            </a:r>
            <a:r>
              <a:rPr lang="en-US" sz="1100" dirty="0"/>
              <a:t> </a:t>
            </a:r>
            <a:r>
              <a:rPr lang="en-US" sz="1100" dirty="0" err="1"/>
              <a:t>zorg</a:t>
            </a:r>
            <a:r>
              <a:rPr lang="en-US" sz="1100" dirty="0"/>
              <a:t> (</a:t>
            </a:r>
            <a:r>
              <a:rPr lang="en-US" sz="1100" dirty="0" err="1"/>
              <a:t>Wlz</a:t>
            </a:r>
            <a:r>
              <a:rPr lang="en-US" sz="1100" dirty="0"/>
              <a:t>)</a:t>
            </a:r>
          </a:p>
          <a:p>
            <a:r>
              <a:rPr lang="en-US" sz="1100" dirty="0"/>
              <a:t>U </a:t>
            </a:r>
            <a:r>
              <a:rPr lang="en-US" sz="1100" dirty="0" err="1"/>
              <a:t>vraagt</a:t>
            </a:r>
            <a:r>
              <a:rPr lang="en-US" sz="1100" dirty="0"/>
              <a:t> de </a:t>
            </a:r>
            <a:r>
              <a:rPr lang="en-US" sz="1100" dirty="0" err="1"/>
              <a:t>Wlz-indicatie</a:t>
            </a:r>
            <a:r>
              <a:rPr lang="en-US" sz="1100" dirty="0"/>
              <a:t> </a:t>
            </a:r>
            <a:r>
              <a:rPr lang="en-US" sz="1100" dirty="0" err="1"/>
              <a:t>aan</a:t>
            </a:r>
            <a:r>
              <a:rPr lang="en-US" sz="1100" dirty="0"/>
              <a:t> </a:t>
            </a:r>
            <a:r>
              <a:rPr lang="en-US" sz="1100" dirty="0" err="1"/>
              <a:t>bij</a:t>
            </a:r>
            <a:r>
              <a:rPr lang="en-US" sz="1100" dirty="0"/>
              <a:t> het Centrum </a:t>
            </a:r>
            <a:r>
              <a:rPr lang="en-US" sz="1100" dirty="0" err="1"/>
              <a:t>indicatiestelling</a:t>
            </a:r>
            <a:r>
              <a:rPr lang="en-US" sz="1100" dirty="0"/>
              <a:t> </a:t>
            </a:r>
            <a:r>
              <a:rPr lang="en-US" sz="1100" dirty="0" err="1"/>
              <a:t>zorg</a:t>
            </a:r>
            <a:r>
              <a:rPr lang="en-US" sz="1100" dirty="0"/>
              <a:t> (CIZ). Het CIZ </a:t>
            </a:r>
            <a:r>
              <a:rPr lang="en-US" sz="1100" dirty="0" err="1"/>
              <a:t>kijkt</a:t>
            </a:r>
            <a:r>
              <a:rPr lang="en-US" sz="1100" dirty="0"/>
              <a:t> of u </a:t>
            </a:r>
            <a:r>
              <a:rPr lang="en-US" sz="1100" dirty="0" err="1"/>
              <a:t>voldoet</a:t>
            </a:r>
            <a:r>
              <a:rPr lang="en-US" sz="1100" dirty="0"/>
              <a:t> </a:t>
            </a:r>
            <a:r>
              <a:rPr lang="en-US" sz="1100" dirty="0" err="1"/>
              <a:t>aan</a:t>
            </a:r>
            <a:r>
              <a:rPr lang="en-US" sz="1100" dirty="0"/>
              <a:t> de </a:t>
            </a:r>
            <a:r>
              <a:rPr lang="en-US" sz="1100" dirty="0" err="1"/>
              <a:t>voorwaarden</a:t>
            </a:r>
            <a:r>
              <a:rPr lang="en-US" sz="1100" dirty="0"/>
              <a:t> van de wet. </a:t>
            </a:r>
            <a:r>
              <a:rPr lang="en-US" sz="1100" dirty="0" err="1"/>
              <a:t>Een</a:t>
            </a:r>
            <a:r>
              <a:rPr lang="en-US" sz="1100" dirty="0"/>
              <a:t> </a:t>
            </a:r>
            <a:r>
              <a:rPr lang="en-US" sz="1100" dirty="0" err="1"/>
              <a:t>belangrijke</a:t>
            </a:r>
            <a:r>
              <a:rPr lang="en-US" sz="1100" dirty="0"/>
              <a:t> </a:t>
            </a:r>
            <a:r>
              <a:rPr lang="en-US" sz="1100" dirty="0" err="1"/>
              <a:t>voorwaarde</a:t>
            </a:r>
            <a:r>
              <a:rPr lang="en-US" sz="1100" dirty="0"/>
              <a:t> is </a:t>
            </a:r>
            <a:r>
              <a:rPr lang="en-US" sz="1100" dirty="0" err="1"/>
              <a:t>dat</a:t>
            </a:r>
            <a:r>
              <a:rPr lang="en-US" sz="1100" dirty="0"/>
              <a:t> u </a:t>
            </a:r>
            <a:r>
              <a:rPr lang="en-US" sz="1100" dirty="0" err="1"/>
              <a:t>altijd</a:t>
            </a:r>
            <a:r>
              <a:rPr lang="en-US" sz="1100" dirty="0"/>
              <a:t> </a:t>
            </a:r>
            <a:r>
              <a:rPr lang="en-US" sz="1100" dirty="0" err="1"/>
              <a:t>toezicht</a:t>
            </a:r>
            <a:r>
              <a:rPr lang="en-US" sz="1100" dirty="0"/>
              <a:t> </a:t>
            </a:r>
            <a:r>
              <a:rPr lang="en-US" sz="1100" dirty="0" err="1"/>
              <a:t>nodig</a:t>
            </a:r>
            <a:r>
              <a:rPr lang="en-US" sz="1100" dirty="0"/>
              <a:t> </a:t>
            </a:r>
            <a:r>
              <a:rPr lang="en-US" sz="1100" dirty="0" err="1"/>
              <a:t>heeft</a:t>
            </a:r>
            <a:r>
              <a:rPr lang="en-US" sz="1100" dirty="0"/>
              <a:t> of </a:t>
            </a:r>
            <a:r>
              <a:rPr lang="en-US" sz="1100" dirty="0" err="1"/>
              <a:t>dat</a:t>
            </a:r>
            <a:r>
              <a:rPr lang="en-US" sz="1100" dirty="0"/>
              <a:t> er 24 </a:t>
            </a:r>
            <a:r>
              <a:rPr lang="en-US" sz="1100" dirty="0" err="1"/>
              <a:t>uur</a:t>
            </a:r>
            <a:r>
              <a:rPr lang="en-US" sz="1100" dirty="0"/>
              <a:t> per </a:t>
            </a:r>
            <a:r>
              <a:rPr lang="en-US" sz="1100" dirty="0" err="1"/>
              <a:t>dag</a:t>
            </a:r>
            <a:r>
              <a:rPr lang="en-US" sz="1100" dirty="0"/>
              <a:t> </a:t>
            </a:r>
            <a:r>
              <a:rPr lang="en-US" sz="1100" dirty="0" err="1"/>
              <a:t>zorg</a:t>
            </a:r>
            <a:r>
              <a:rPr lang="en-US" sz="1100" dirty="0"/>
              <a:t> </a:t>
            </a:r>
            <a:r>
              <a:rPr lang="en-US" sz="1100" dirty="0" err="1"/>
              <a:t>dichtbij</a:t>
            </a:r>
            <a:r>
              <a:rPr lang="en-US" sz="1100" dirty="0"/>
              <a:t> </a:t>
            </a:r>
            <a:r>
              <a:rPr lang="en-US" sz="1100" dirty="0" err="1"/>
              <a:t>moet</a:t>
            </a:r>
            <a:r>
              <a:rPr lang="en-US" sz="1100" dirty="0"/>
              <a:t> </a:t>
            </a:r>
            <a:r>
              <a:rPr lang="en-US" sz="1100" dirty="0" err="1"/>
              <a:t>zijn</a:t>
            </a:r>
            <a:r>
              <a:rPr lang="en-US" sz="1100" dirty="0"/>
              <a:t>. </a:t>
            </a:r>
            <a:endParaRPr lang="en-US" sz="1100" dirty="0">
              <a:cs typeface="Calibri"/>
            </a:endParaRPr>
          </a:p>
          <a:p>
            <a:r>
              <a:rPr lang="en-US" sz="1100" dirty="0" err="1"/>
              <a:t>Aanvraag</a:t>
            </a:r>
            <a:r>
              <a:rPr lang="en-US" sz="1100" dirty="0"/>
              <a:t> </a:t>
            </a:r>
            <a:r>
              <a:rPr lang="en-US" sz="1100" dirty="0" err="1"/>
              <a:t>Wlz-indicatie</a:t>
            </a:r>
            <a:endParaRPr lang="en-US" sz="1100" dirty="0">
              <a:cs typeface="Calibri"/>
            </a:endParaRPr>
          </a:p>
          <a:p>
            <a:r>
              <a:rPr lang="en-US" sz="1100" dirty="0"/>
              <a:t>Op de website van het </a:t>
            </a:r>
            <a:r>
              <a:rPr lang="en-US" sz="1100" dirty="0">
                <a:hlinkClick r:id="rId5"/>
              </a:rPr>
              <a:t>CIZ</a:t>
            </a:r>
            <a:r>
              <a:rPr lang="en-US" sz="1100" dirty="0"/>
              <a:t> </a:t>
            </a:r>
            <a:r>
              <a:rPr lang="en-US" sz="1100" dirty="0" err="1"/>
              <a:t>staat</a:t>
            </a:r>
            <a:r>
              <a:rPr lang="en-US" sz="1100" dirty="0"/>
              <a:t> hoe u </a:t>
            </a:r>
            <a:r>
              <a:rPr lang="en-US" sz="1100" dirty="0" err="1"/>
              <a:t>een</a:t>
            </a:r>
            <a:r>
              <a:rPr lang="en-US" sz="1100" dirty="0"/>
              <a:t> </a:t>
            </a:r>
            <a:r>
              <a:rPr lang="en-US" sz="1100" dirty="0" err="1"/>
              <a:t>Wlz-indicatie</a:t>
            </a:r>
            <a:r>
              <a:rPr lang="en-US" sz="1100" dirty="0"/>
              <a:t> </a:t>
            </a:r>
            <a:r>
              <a:rPr lang="en-US" sz="1100" dirty="0" err="1"/>
              <a:t>aanvraagt</a:t>
            </a:r>
            <a:r>
              <a:rPr lang="en-US" sz="1100" dirty="0"/>
              <a:t>. Om </a:t>
            </a:r>
            <a:r>
              <a:rPr lang="en-US" sz="1100" dirty="0" err="1"/>
              <a:t>een</a:t>
            </a:r>
            <a:r>
              <a:rPr lang="en-US" sz="1100" dirty="0"/>
              <a:t> </a:t>
            </a:r>
            <a:r>
              <a:rPr lang="en-US" sz="1100" dirty="0" err="1"/>
              <a:t>beslissing</a:t>
            </a:r>
            <a:r>
              <a:rPr lang="en-US" sz="1100" dirty="0"/>
              <a:t> </a:t>
            </a:r>
            <a:r>
              <a:rPr lang="en-US" sz="1100" dirty="0" err="1"/>
              <a:t>te</a:t>
            </a:r>
            <a:r>
              <a:rPr lang="en-US" sz="1100" dirty="0"/>
              <a:t> </a:t>
            </a:r>
            <a:r>
              <a:rPr lang="en-US" sz="1100" dirty="0" err="1"/>
              <a:t>kunnen</a:t>
            </a:r>
            <a:r>
              <a:rPr lang="en-US" sz="1100" dirty="0"/>
              <a:t> </a:t>
            </a:r>
            <a:r>
              <a:rPr lang="en-US" sz="1100" dirty="0" err="1"/>
              <a:t>nemen</a:t>
            </a:r>
            <a:r>
              <a:rPr lang="en-US" sz="1100" dirty="0"/>
              <a:t> op </a:t>
            </a:r>
            <a:r>
              <a:rPr lang="en-US" sz="1100" dirty="0" err="1"/>
              <a:t>uw</a:t>
            </a:r>
            <a:r>
              <a:rPr lang="en-US" sz="1100" dirty="0"/>
              <a:t> </a:t>
            </a:r>
            <a:r>
              <a:rPr lang="en-US" sz="1100" dirty="0" err="1"/>
              <a:t>aanvraag</a:t>
            </a:r>
            <a:r>
              <a:rPr lang="en-US" sz="1100" dirty="0"/>
              <a:t>, </a:t>
            </a:r>
            <a:r>
              <a:rPr lang="en-US" sz="1100" dirty="0" err="1"/>
              <a:t>verzamelt</a:t>
            </a:r>
            <a:r>
              <a:rPr lang="en-US" sz="1100" dirty="0"/>
              <a:t> het CIZ </a:t>
            </a:r>
            <a:r>
              <a:rPr lang="en-US" sz="1100" dirty="0" err="1"/>
              <a:t>informatie</a:t>
            </a:r>
            <a:r>
              <a:rPr lang="en-US" sz="1100" dirty="0"/>
              <a:t> over u. </a:t>
            </a:r>
            <a:r>
              <a:rPr lang="en-US" sz="1100" dirty="0" err="1"/>
              <a:t>Bijvoorbeeld</a:t>
            </a:r>
            <a:r>
              <a:rPr lang="en-US" sz="1100" dirty="0"/>
              <a:t> over </a:t>
            </a:r>
            <a:r>
              <a:rPr lang="en-US" sz="1100" dirty="0" err="1"/>
              <a:t>uw</a:t>
            </a:r>
            <a:r>
              <a:rPr lang="en-US" sz="1100" dirty="0"/>
              <a:t> </a:t>
            </a:r>
            <a:r>
              <a:rPr lang="en-US" sz="1100" dirty="0" err="1"/>
              <a:t>gezondheid</a:t>
            </a:r>
            <a:r>
              <a:rPr lang="en-US" sz="1100" dirty="0"/>
              <a:t> en over </a:t>
            </a:r>
            <a:r>
              <a:rPr lang="en-US" sz="1100" dirty="0" err="1"/>
              <a:t>uw</a:t>
            </a:r>
            <a:r>
              <a:rPr lang="en-US" sz="1100" dirty="0"/>
              <a:t> </a:t>
            </a:r>
            <a:r>
              <a:rPr lang="en-US" sz="1100" dirty="0" err="1"/>
              <a:t>huishouden</a:t>
            </a:r>
            <a:r>
              <a:rPr lang="en-US" sz="1100" dirty="0"/>
              <a:t>.</a:t>
            </a:r>
            <a:endParaRPr lang="en-US" sz="1100" dirty="0">
              <a:cs typeface="Calibri"/>
            </a:endParaRPr>
          </a:p>
          <a:p>
            <a:r>
              <a:rPr lang="en-US" sz="1100" dirty="0"/>
              <a:t>Het CIZ </a:t>
            </a:r>
            <a:r>
              <a:rPr lang="en-US" sz="1100" dirty="0" err="1"/>
              <a:t>beoordeelt</a:t>
            </a:r>
            <a:r>
              <a:rPr lang="en-US" sz="1100" dirty="0"/>
              <a:t> of </a:t>
            </a:r>
            <a:r>
              <a:rPr lang="en-US" sz="1100" dirty="0" err="1"/>
              <a:t>mensen</a:t>
            </a:r>
            <a:r>
              <a:rPr lang="en-US" sz="1100" dirty="0"/>
              <a:t> </a:t>
            </a:r>
            <a:r>
              <a:rPr lang="en-US" sz="1100" dirty="0" err="1"/>
              <a:t>recht</a:t>
            </a:r>
            <a:r>
              <a:rPr lang="en-US" sz="1100" dirty="0"/>
              <a:t> </a:t>
            </a:r>
            <a:r>
              <a:rPr lang="en-US" sz="1100" dirty="0" err="1"/>
              <a:t>hebben</a:t>
            </a:r>
            <a:r>
              <a:rPr lang="en-US" sz="1100" dirty="0"/>
              <a:t> op </a:t>
            </a:r>
            <a:r>
              <a:rPr lang="en-US" sz="1100" dirty="0" err="1"/>
              <a:t>Wlz-zorg</a:t>
            </a:r>
            <a:r>
              <a:rPr lang="en-US" sz="1100" dirty="0"/>
              <a:t>. </a:t>
            </a:r>
            <a:r>
              <a:rPr lang="en-US" sz="1100" dirty="0" err="1"/>
              <a:t>Dit</a:t>
            </a:r>
            <a:r>
              <a:rPr lang="en-US" sz="1100" dirty="0"/>
              <a:t> </a:t>
            </a:r>
            <a:r>
              <a:rPr lang="en-US" sz="1100" dirty="0" err="1"/>
              <a:t>gebeurt</a:t>
            </a:r>
            <a:r>
              <a:rPr lang="en-US" sz="1100" dirty="0"/>
              <a:t> op basis van </a:t>
            </a:r>
            <a:r>
              <a:rPr lang="en-US" sz="1100" dirty="0" err="1"/>
              <a:t>objectieve</a:t>
            </a:r>
            <a:r>
              <a:rPr lang="en-US" sz="1100" dirty="0"/>
              <a:t> criteria, </a:t>
            </a:r>
            <a:r>
              <a:rPr lang="en-US" sz="1100" dirty="0" err="1"/>
              <a:t>zodat</a:t>
            </a:r>
            <a:r>
              <a:rPr lang="en-US" sz="1100" dirty="0"/>
              <a:t> de </a:t>
            </a:r>
            <a:r>
              <a:rPr lang="en-US" sz="1100" dirty="0" err="1"/>
              <a:t>beoordeling</a:t>
            </a:r>
            <a:r>
              <a:rPr lang="en-US" sz="1100" dirty="0"/>
              <a:t> </a:t>
            </a:r>
            <a:r>
              <a:rPr lang="en-US" sz="1100" dirty="0" err="1"/>
              <a:t>overal</a:t>
            </a:r>
            <a:r>
              <a:rPr lang="en-US" sz="1100" dirty="0"/>
              <a:t> in het land </a:t>
            </a:r>
            <a:r>
              <a:rPr lang="en-US" sz="1100" dirty="0" err="1"/>
              <a:t>hetzelfde</a:t>
            </a:r>
            <a:r>
              <a:rPr lang="en-US" sz="1100" dirty="0"/>
              <a:t> is. Het CIZ </a:t>
            </a:r>
            <a:r>
              <a:rPr lang="en-US" sz="1100" dirty="0" err="1"/>
              <a:t>voert</a:t>
            </a:r>
            <a:r>
              <a:rPr lang="en-US" sz="1100" dirty="0"/>
              <a:t> </a:t>
            </a:r>
            <a:r>
              <a:rPr lang="en-US" sz="1100" dirty="0" err="1"/>
              <a:t>altijd</a:t>
            </a:r>
            <a:r>
              <a:rPr lang="en-US" sz="1100" dirty="0"/>
              <a:t> </a:t>
            </a:r>
            <a:r>
              <a:rPr lang="en-US" sz="1100" dirty="0" err="1"/>
              <a:t>een</a:t>
            </a:r>
            <a:r>
              <a:rPr lang="en-US" sz="1100" dirty="0"/>
              <a:t> </a:t>
            </a:r>
            <a:r>
              <a:rPr lang="en-US" sz="1100" dirty="0" err="1"/>
              <a:t>gesprek</a:t>
            </a:r>
            <a:r>
              <a:rPr lang="en-US" sz="1100" dirty="0"/>
              <a:t> met u.</a:t>
            </a:r>
            <a:endParaRPr lang="en-US" sz="1100" dirty="0">
              <a:cs typeface="Calibri"/>
            </a:endParaRPr>
          </a:p>
          <a:p>
            <a:r>
              <a:rPr lang="en-US" sz="1100" dirty="0" err="1"/>
              <a:t>Ondersteuning</a:t>
            </a:r>
            <a:r>
              <a:rPr lang="en-US" sz="1100" dirty="0"/>
              <a:t> </a:t>
            </a:r>
            <a:r>
              <a:rPr lang="en-US" sz="1100" dirty="0" err="1"/>
              <a:t>bij</a:t>
            </a:r>
            <a:r>
              <a:rPr lang="en-US" sz="1100" dirty="0"/>
              <a:t> het </a:t>
            </a:r>
            <a:r>
              <a:rPr lang="en-US" sz="1100" dirty="0" err="1"/>
              <a:t>aanvragen</a:t>
            </a:r>
            <a:r>
              <a:rPr lang="en-US" sz="1100" dirty="0"/>
              <a:t> van </a:t>
            </a:r>
            <a:r>
              <a:rPr lang="en-US" sz="1100" dirty="0" err="1"/>
              <a:t>een</a:t>
            </a:r>
            <a:r>
              <a:rPr lang="en-US" sz="1100" dirty="0"/>
              <a:t> </a:t>
            </a:r>
            <a:r>
              <a:rPr lang="en-US" sz="1100" dirty="0" err="1"/>
              <a:t>Wlz-indicatie</a:t>
            </a:r>
            <a:endParaRPr lang="en-US" sz="1100" dirty="0"/>
          </a:p>
          <a:p>
            <a:r>
              <a:rPr lang="en-US" sz="1100" dirty="0" err="1"/>
              <a:t>Bij</a:t>
            </a:r>
            <a:r>
              <a:rPr lang="en-US" sz="1100" dirty="0"/>
              <a:t> het </a:t>
            </a:r>
            <a:r>
              <a:rPr lang="en-US" sz="1100" dirty="0" err="1"/>
              <a:t>invullen</a:t>
            </a:r>
            <a:r>
              <a:rPr lang="en-US" sz="1100" dirty="0"/>
              <a:t> van de </a:t>
            </a:r>
            <a:r>
              <a:rPr lang="en-US" sz="1100" dirty="0" err="1"/>
              <a:t>aanvraag</a:t>
            </a:r>
            <a:r>
              <a:rPr lang="en-US" sz="1100" dirty="0"/>
              <a:t> </a:t>
            </a:r>
            <a:r>
              <a:rPr lang="en-US" sz="1100" dirty="0" err="1"/>
              <a:t>kunt</a:t>
            </a:r>
            <a:r>
              <a:rPr lang="en-US" sz="1100" dirty="0"/>
              <a:t> u </a:t>
            </a:r>
            <a:r>
              <a:rPr lang="en-US" sz="1100" dirty="0" err="1"/>
              <a:t>zich</a:t>
            </a:r>
            <a:r>
              <a:rPr lang="en-US" sz="1100" dirty="0"/>
              <a:t> laten </a:t>
            </a:r>
            <a:r>
              <a:rPr lang="en-US" sz="1100" dirty="0" err="1"/>
              <a:t>ondersteunen</a:t>
            </a:r>
            <a:r>
              <a:rPr lang="en-US" sz="1100" dirty="0"/>
              <a:t>. Het </a:t>
            </a:r>
            <a:r>
              <a:rPr lang="en-US" sz="1100" dirty="0" err="1"/>
              <a:t>zorgkantoor</a:t>
            </a:r>
            <a:r>
              <a:rPr lang="en-US" sz="1100" dirty="0"/>
              <a:t> is </a:t>
            </a:r>
            <a:r>
              <a:rPr lang="en-US" sz="1100" dirty="0" err="1"/>
              <a:t>verantwoordelijk</a:t>
            </a:r>
            <a:r>
              <a:rPr lang="en-US" sz="1100" dirty="0"/>
              <a:t> </a:t>
            </a:r>
            <a:r>
              <a:rPr lang="en-US" sz="1100" dirty="0" err="1"/>
              <a:t>voor</a:t>
            </a:r>
            <a:r>
              <a:rPr lang="en-US" sz="1100" dirty="0"/>
              <a:t> </a:t>
            </a:r>
            <a:r>
              <a:rPr lang="en-US" sz="1100" dirty="0" err="1"/>
              <a:t>deze</a:t>
            </a:r>
            <a:r>
              <a:rPr lang="en-US" sz="1100" dirty="0"/>
              <a:t> </a:t>
            </a:r>
            <a:r>
              <a:rPr lang="en-US" sz="1100" dirty="0" err="1"/>
              <a:t>onafhankelijke</a:t>
            </a:r>
            <a:r>
              <a:rPr lang="en-US" sz="1100" dirty="0"/>
              <a:t> </a:t>
            </a:r>
            <a:r>
              <a:rPr lang="en-US" sz="1100" dirty="0" err="1"/>
              <a:t>cliëntondersteuning</a:t>
            </a:r>
            <a:r>
              <a:rPr lang="en-US" sz="1100" dirty="0"/>
              <a:t>. De </a:t>
            </a:r>
            <a:r>
              <a:rPr lang="en-US" sz="1100" dirty="0" err="1"/>
              <a:t>ondersteuning</a:t>
            </a:r>
            <a:r>
              <a:rPr lang="en-US" sz="1100" dirty="0"/>
              <a:t> is gratis. Het </a:t>
            </a:r>
            <a:r>
              <a:rPr lang="en-US" sz="1100" dirty="0" err="1"/>
              <a:t>zorgkantoor</a:t>
            </a:r>
            <a:r>
              <a:rPr lang="en-US" sz="1100" dirty="0"/>
              <a:t> </a:t>
            </a:r>
            <a:r>
              <a:rPr lang="en-US" sz="1100" dirty="0" err="1"/>
              <a:t>kan</a:t>
            </a:r>
            <a:r>
              <a:rPr lang="en-US" sz="1100" dirty="0"/>
              <a:t> u </a:t>
            </a:r>
            <a:r>
              <a:rPr lang="en-US" sz="1100" dirty="0" err="1"/>
              <a:t>verder</a:t>
            </a:r>
            <a:r>
              <a:rPr lang="en-US" sz="1100" dirty="0"/>
              <a:t> </a:t>
            </a:r>
            <a:r>
              <a:rPr lang="en-US" sz="1100" dirty="0" err="1"/>
              <a:t>informeren</a:t>
            </a:r>
            <a:r>
              <a:rPr lang="en-US" sz="1100" dirty="0"/>
              <a:t>.</a:t>
            </a:r>
            <a:endParaRPr lang="en-US" sz="1100" dirty="0">
              <a:cs typeface="Calibri"/>
            </a:endParaRPr>
          </a:p>
          <a:p>
            <a:r>
              <a:rPr lang="en-US" sz="1100" dirty="0" err="1"/>
              <a:t>Uiteraard</a:t>
            </a:r>
            <a:r>
              <a:rPr lang="en-US" sz="1100" dirty="0"/>
              <a:t> </a:t>
            </a:r>
            <a:r>
              <a:rPr lang="en-US" sz="1100" dirty="0" err="1"/>
              <a:t>kunt</a:t>
            </a:r>
            <a:r>
              <a:rPr lang="en-US" sz="1100" dirty="0"/>
              <a:t> u </a:t>
            </a:r>
            <a:r>
              <a:rPr lang="en-US" sz="1100" dirty="0" err="1"/>
              <a:t>ook</a:t>
            </a:r>
            <a:r>
              <a:rPr lang="en-US" sz="1100" dirty="0"/>
              <a:t> </a:t>
            </a:r>
            <a:r>
              <a:rPr lang="en-US" sz="1100" dirty="0" err="1"/>
              <a:t>zelf</a:t>
            </a:r>
            <a:r>
              <a:rPr lang="en-US" sz="1100" dirty="0"/>
              <a:t> </a:t>
            </a:r>
            <a:r>
              <a:rPr lang="en-US" sz="1100" dirty="0" err="1"/>
              <a:t>uw</a:t>
            </a:r>
            <a:r>
              <a:rPr lang="en-US" sz="1100" dirty="0"/>
              <a:t> </a:t>
            </a:r>
            <a:r>
              <a:rPr lang="en-US" sz="1100" dirty="0" err="1"/>
              <a:t>ondersteuning</a:t>
            </a:r>
            <a:r>
              <a:rPr lang="en-US" sz="1100" dirty="0"/>
              <a:t> </a:t>
            </a:r>
            <a:r>
              <a:rPr lang="en-US" sz="1100" dirty="0" err="1"/>
              <a:t>organiseren</a:t>
            </a:r>
            <a:r>
              <a:rPr lang="en-US" sz="1100" dirty="0"/>
              <a:t>. </a:t>
            </a:r>
            <a:r>
              <a:rPr lang="en-US" sz="1100" dirty="0" err="1"/>
              <a:t>Bijvoorbeeld</a:t>
            </a:r>
            <a:r>
              <a:rPr lang="en-US" sz="1100" dirty="0"/>
              <a:t> </a:t>
            </a:r>
            <a:r>
              <a:rPr lang="en-US" sz="1100" dirty="0" err="1"/>
              <a:t>een</a:t>
            </a:r>
            <a:r>
              <a:rPr lang="en-US" sz="1100" dirty="0"/>
              <a:t> </a:t>
            </a:r>
            <a:r>
              <a:rPr lang="en-US" sz="1100" dirty="0" err="1"/>
              <a:t>familielid</a:t>
            </a:r>
            <a:r>
              <a:rPr lang="en-US" sz="1100" dirty="0"/>
              <a:t> of </a:t>
            </a:r>
            <a:r>
              <a:rPr lang="en-US" sz="1100" dirty="0" err="1"/>
              <a:t>een</a:t>
            </a:r>
            <a:r>
              <a:rPr lang="en-US" sz="1100" dirty="0"/>
              <a:t> </a:t>
            </a:r>
            <a:r>
              <a:rPr lang="en-US" sz="1100" dirty="0" err="1"/>
              <a:t>vertegenwoordiger</a:t>
            </a:r>
            <a:r>
              <a:rPr lang="en-US" sz="1100" dirty="0"/>
              <a:t>.</a:t>
            </a:r>
            <a:endParaRPr lang="en-US" sz="1100" dirty="0">
              <a:cs typeface="Calibri"/>
            </a:endParaRPr>
          </a:p>
          <a:p>
            <a:r>
              <a:rPr lang="en-US" sz="1100" dirty="0" err="1"/>
              <a:t>Besluit</a:t>
            </a:r>
            <a:r>
              <a:rPr lang="en-US" sz="1100" dirty="0"/>
              <a:t> over </a:t>
            </a:r>
            <a:r>
              <a:rPr lang="en-US" sz="1100" dirty="0" err="1"/>
              <a:t>Wlz-indicatie</a:t>
            </a:r>
            <a:endParaRPr lang="en-US" sz="1100" dirty="0">
              <a:cs typeface="Calibri"/>
            </a:endParaRPr>
          </a:p>
          <a:p>
            <a:r>
              <a:rPr lang="en-US" sz="1100" dirty="0" err="1"/>
              <a:t>Heeft</a:t>
            </a:r>
            <a:r>
              <a:rPr lang="en-US" sz="1100" dirty="0"/>
              <a:t> u </a:t>
            </a:r>
            <a:r>
              <a:rPr lang="en-US" sz="1100" dirty="0" err="1"/>
              <a:t>recht</a:t>
            </a:r>
            <a:r>
              <a:rPr lang="en-US" sz="1100" dirty="0"/>
              <a:t> </a:t>
            </a:r>
            <a:r>
              <a:rPr lang="en-US" sz="1100" dirty="0" err="1"/>
              <a:t>hebt</a:t>
            </a:r>
            <a:r>
              <a:rPr lang="en-US" sz="1100" dirty="0"/>
              <a:t> op </a:t>
            </a:r>
            <a:r>
              <a:rPr lang="en-US" sz="1100" dirty="0" err="1"/>
              <a:t>zorg</a:t>
            </a:r>
            <a:r>
              <a:rPr lang="en-US" sz="1100" dirty="0"/>
              <a:t> </a:t>
            </a:r>
            <a:r>
              <a:rPr lang="en-US" sz="1100" dirty="0" err="1"/>
              <a:t>vanuit</a:t>
            </a:r>
            <a:r>
              <a:rPr lang="en-US" sz="1100" dirty="0"/>
              <a:t> de </a:t>
            </a:r>
            <a:r>
              <a:rPr lang="en-US" sz="1100" dirty="0" err="1"/>
              <a:t>Wlz</a:t>
            </a:r>
            <a:r>
              <a:rPr lang="en-US" sz="1100" dirty="0"/>
              <a:t>? Dan </a:t>
            </a:r>
            <a:r>
              <a:rPr lang="en-US" sz="1100" dirty="0" err="1"/>
              <a:t>bespreekt</a:t>
            </a:r>
            <a:r>
              <a:rPr lang="en-US" sz="1100" dirty="0"/>
              <a:t> het CIZ </a:t>
            </a:r>
            <a:r>
              <a:rPr lang="en-US" sz="1100" dirty="0" err="1"/>
              <a:t>ook</a:t>
            </a:r>
            <a:r>
              <a:rPr lang="en-US" sz="1100" dirty="0"/>
              <a:t> met u wat u </a:t>
            </a:r>
            <a:r>
              <a:rPr lang="en-US" sz="1100" dirty="0" err="1"/>
              <a:t>zelf</a:t>
            </a:r>
            <a:r>
              <a:rPr lang="en-US" sz="1100" dirty="0"/>
              <a:t> </a:t>
            </a:r>
            <a:r>
              <a:rPr lang="en-US" sz="1100" dirty="0" err="1"/>
              <a:t>nog</a:t>
            </a:r>
            <a:r>
              <a:rPr lang="en-US" sz="1100" dirty="0"/>
              <a:t> wilt </a:t>
            </a:r>
            <a:r>
              <a:rPr lang="en-US" sz="1100" dirty="0" err="1"/>
              <a:t>doen</a:t>
            </a:r>
            <a:r>
              <a:rPr lang="en-US" sz="1100" dirty="0"/>
              <a:t> en </a:t>
            </a:r>
            <a:r>
              <a:rPr lang="en-US" sz="1100" dirty="0" err="1"/>
              <a:t>welke</a:t>
            </a:r>
            <a:r>
              <a:rPr lang="en-US" sz="1100" dirty="0"/>
              <a:t> </a:t>
            </a:r>
            <a:r>
              <a:rPr lang="en-US" sz="1100" dirty="0" err="1"/>
              <a:t>hulp</a:t>
            </a:r>
            <a:r>
              <a:rPr lang="en-US" sz="1100" dirty="0"/>
              <a:t> u nu al </a:t>
            </a:r>
            <a:r>
              <a:rPr lang="en-US" sz="1100" dirty="0" err="1"/>
              <a:t>krijgt</a:t>
            </a:r>
            <a:r>
              <a:rPr lang="en-US" sz="1100" dirty="0"/>
              <a:t> van </a:t>
            </a:r>
            <a:r>
              <a:rPr lang="en-US" sz="1100" dirty="0" err="1"/>
              <a:t>familie</a:t>
            </a:r>
            <a:r>
              <a:rPr lang="en-US" sz="1100" dirty="0"/>
              <a:t>, </a:t>
            </a:r>
            <a:r>
              <a:rPr lang="en-US" sz="1100" dirty="0" err="1"/>
              <a:t>vrienden</a:t>
            </a:r>
            <a:r>
              <a:rPr lang="en-US" sz="1100" dirty="0"/>
              <a:t> of </a:t>
            </a:r>
            <a:r>
              <a:rPr lang="en-US" sz="1100" dirty="0" err="1"/>
              <a:t>buren</a:t>
            </a:r>
            <a:r>
              <a:rPr lang="en-US" sz="1100" dirty="0"/>
              <a:t>. Op basis van de </a:t>
            </a:r>
            <a:r>
              <a:rPr lang="en-US" sz="1100" dirty="0" err="1"/>
              <a:t>verzamelde</a:t>
            </a:r>
            <a:r>
              <a:rPr lang="en-US" sz="1100" dirty="0"/>
              <a:t> </a:t>
            </a:r>
            <a:r>
              <a:rPr lang="en-US" sz="1100" dirty="0" err="1"/>
              <a:t>informatie</a:t>
            </a:r>
            <a:r>
              <a:rPr lang="en-US" sz="1100" dirty="0"/>
              <a:t> </a:t>
            </a:r>
            <a:r>
              <a:rPr lang="en-US" sz="1100" dirty="0" err="1"/>
              <a:t>stelt</a:t>
            </a:r>
            <a:r>
              <a:rPr lang="en-US" sz="1100" dirty="0"/>
              <a:t> het CIZ </a:t>
            </a:r>
            <a:r>
              <a:rPr lang="en-US" sz="1100" dirty="0" err="1"/>
              <a:t>voor</a:t>
            </a:r>
            <a:r>
              <a:rPr lang="en-US" sz="1100" dirty="0"/>
              <a:t> u </a:t>
            </a:r>
            <a:r>
              <a:rPr lang="en-US" sz="1100" dirty="0" err="1"/>
              <a:t>een</a:t>
            </a:r>
            <a:r>
              <a:rPr lang="en-US" sz="1100" dirty="0"/>
              <a:t> </a:t>
            </a:r>
            <a:r>
              <a:rPr lang="en-US" sz="1100" dirty="0" err="1"/>
              <a:t>zorgprofiel</a:t>
            </a:r>
            <a:r>
              <a:rPr lang="en-US" sz="1100" dirty="0"/>
              <a:t> vast. In </a:t>
            </a:r>
            <a:r>
              <a:rPr lang="en-US" sz="1100" dirty="0" err="1"/>
              <a:t>een</a:t>
            </a:r>
            <a:r>
              <a:rPr lang="en-US" sz="1100" dirty="0"/>
              <a:t> </a:t>
            </a:r>
            <a:r>
              <a:rPr lang="en-US" sz="1100" dirty="0" err="1"/>
              <a:t>zorgprofiel</a:t>
            </a:r>
            <a:r>
              <a:rPr lang="en-US" sz="1100" dirty="0"/>
              <a:t> </a:t>
            </a:r>
            <a:r>
              <a:rPr lang="en-US" sz="1100" dirty="0" err="1"/>
              <a:t>staat</a:t>
            </a:r>
            <a:r>
              <a:rPr lang="en-US" sz="1100" dirty="0"/>
              <a:t> de </a:t>
            </a:r>
            <a:r>
              <a:rPr lang="en-US" sz="1100" dirty="0" err="1"/>
              <a:t>aard</a:t>
            </a:r>
            <a:r>
              <a:rPr lang="en-US" sz="1100" dirty="0"/>
              <a:t>, </a:t>
            </a:r>
            <a:r>
              <a:rPr lang="en-US" sz="1100" dirty="0" err="1"/>
              <a:t>inhoud</a:t>
            </a:r>
            <a:r>
              <a:rPr lang="en-US" sz="1100" dirty="0"/>
              <a:t> en </a:t>
            </a:r>
            <a:r>
              <a:rPr lang="en-US" sz="1100" dirty="0" err="1"/>
              <a:t>globale</a:t>
            </a:r>
            <a:r>
              <a:rPr lang="en-US" sz="1100" dirty="0"/>
              <a:t> </a:t>
            </a:r>
            <a:r>
              <a:rPr lang="en-US" sz="1100" dirty="0" err="1"/>
              <a:t>omvang</a:t>
            </a:r>
            <a:r>
              <a:rPr lang="en-US" sz="1100" dirty="0"/>
              <a:t> van de </a:t>
            </a:r>
            <a:r>
              <a:rPr lang="en-US" sz="1100" dirty="0" err="1"/>
              <a:t>zorg</a:t>
            </a:r>
            <a:r>
              <a:rPr lang="en-US" sz="1100" dirty="0"/>
              <a:t> die u </a:t>
            </a:r>
            <a:r>
              <a:rPr lang="en-US" sz="1100" dirty="0" err="1"/>
              <a:t>nodig</a:t>
            </a:r>
            <a:r>
              <a:rPr lang="en-US" sz="1100" dirty="0"/>
              <a:t> </a:t>
            </a:r>
            <a:r>
              <a:rPr lang="en-US" sz="1100" dirty="0" err="1"/>
              <a:t>heeft</a:t>
            </a:r>
            <a:r>
              <a:rPr lang="en-US" sz="1100" dirty="0"/>
              <a:t>.</a:t>
            </a:r>
            <a:endParaRPr lang="en-US" sz="1100" dirty="0">
              <a:cs typeface="Calibri"/>
            </a:endParaRPr>
          </a:p>
          <a:p>
            <a:r>
              <a:rPr lang="en-US" sz="1100" dirty="0"/>
              <a:t>Het CIZ </a:t>
            </a:r>
            <a:r>
              <a:rPr lang="en-US" sz="1100" dirty="0" err="1"/>
              <a:t>stuurt</a:t>
            </a:r>
            <a:r>
              <a:rPr lang="en-US" sz="1100" dirty="0"/>
              <a:t> het </a:t>
            </a:r>
            <a:r>
              <a:rPr lang="en-US" sz="1100" dirty="0" err="1"/>
              <a:t>indicatiebesluit</a:t>
            </a:r>
            <a:r>
              <a:rPr lang="en-US" sz="1100" dirty="0"/>
              <a:t> </a:t>
            </a:r>
            <a:r>
              <a:rPr lang="en-US" sz="1100" dirty="0" err="1"/>
              <a:t>naar</a:t>
            </a:r>
            <a:r>
              <a:rPr lang="en-US" sz="1100" dirty="0"/>
              <a:t> u en het </a:t>
            </a:r>
            <a:r>
              <a:rPr lang="en-US" sz="1100" dirty="0" err="1"/>
              <a:t>zorgkantoor</a:t>
            </a:r>
            <a:r>
              <a:rPr lang="en-US" sz="1100" dirty="0"/>
              <a:t> in </a:t>
            </a:r>
            <a:r>
              <a:rPr lang="en-US" sz="1100" dirty="0" err="1"/>
              <a:t>uw</a:t>
            </a:r>
            <a:r>
              <a:rPr lang="en-US" sz="1100" dirty="0"/>
              <a:t> </a:t>
            </a:r>
            <a:r>
              <a:rPr lang="en-US" sz="1100" dirty="0" err="1"/>
              <a:t>regio</a:t>
            </a:r>
            <a:r>
              <a:rPr lang="en-US" sz="1100" dirty="0"/>
              <a:t>. Het </a:t>
            </a:r>
            <a:r>
              <a:rPr lang="en-US" sz="1100" dirty="0" err="1"/>
              <a:t>zorgkantoor</a:t>
            </a:r>
            <a:r>
              <a:rPr lang="en-US" sz="1100" dirty="0"/>
              <a:t> </a:t>
            </a:r>
            <a:r>
              <a:rPr lang="en-US" sz="1100" dirty="0" err="1"/>
              <a:t>neemt</a:t>
            </a:r>
            <a:r>
              <a:rPr lang="en-US" sz="1100" dirty="0"/>
              <a:t> dan contact met u op om u </a:t>
            </a:r>
            <a:r>
              <a:rPr lang="en-US" sz="1100" dirty="0" err="1"/>
              <a:t>desgewenst</a:t>
            </a:r>
            <a:r>
              <a:rPr lang="en-US" sz="1100" dirty="0"/>
              <a:t> </a:t>
            </a:r>
            <a:r>
              <a:rPr lang="en-US" sz="1100" dirty="0" err="1"/>
              <a:t>te</a:t>
            </a:r>
            <a:r>
              <a:rPr lang="en-US" sz="1100" dirty="0"/>
              <a:t> </a:t>
            </a:r>
            <a:r>
              <a:rPr lang="en-US" sz="1100" dirty="0" err="1"/>
              <a:t>helpen</a:t>
            </a:r>
            <a:r>
              <a:rPr lang="en-US" sz="1100" dirty="0"/>
              <a:t> met het </a:t>
            </a:r>
            <a:r>
              <a:rPr lang="en-US" sz="1100" dirty="0" err="1"/>
              <a:t>vinden</a:t>
            </a:r>
            <a:r>
              <a:rPr lang="en-US" sz="1100" dirty="0"/>
              <a:t> van </a:t>
            </a:r>
            <a:r>
              <a:rPr lang="en-US" sz="1100" dirty="0" err="1"/>
              <a:t>een</a:t>
            </a:r>
            <a:r>
              <a:rPr lang="en-US" sz="1100" dirty="0"/>
              <a:t> </a:t>
            </a:r>
            <a:r>
              <a:rPr lang="en-US" sz="1100" dirty="0" err="1"/>
              <a:t>zorgaanbieder</a:t>
            </a:r>
            <a:r>
              <a:rPr lang="en-US" sz="1100" dirty="0"/>
              <a:t>. U </a:t>
            </a:r>
            <a:r>
              <a:rPr lang="en-US" sz="1100" dirty="0" err="1"/>
              <a:t>kunt</a:t>
            </a:r>
            <a:r>
              <a:rPr lang="en-US" sz="1100" dirty="0"/>
              <a:t> dan </a:t>
            </a:r>
            <a:r>
              <a:rPr lang="en-US" sz="1100" dirty="0" err="1"/>
              <a:t>nadere</a:t>
            </a:r>
            <a:r>
              <a:rPr lang="en-US" sz="1100" dirty="0"/>
              <a:t> </a:t>
            </a:r>
            <a:r>
              <a:rPr lang="en-US" sz="1100" dirty="0" err="1"/>
              <a:t>afspraken</a:t>
            </a:r>
            <a:r>
              <a:rPr lang="en-US" sz="1100" dirty="0"/>
              <a:t> </a:t>
            </a:r>
            <a:r>
              <a:rPr lang="en-US" sz="1100" dirty="0" err="1"/>
              <a:t>maken</a:t>
            </a:r>
            <a:r>
              <a:rPr lang="en-US" sz="1100" dirty="0"/>
              <a:t> over de </a:t>
            </a:r>
            <a:r>
              <a:rPr lang="en-US" sz="1100" dirty="0" err="1"/>
              <a:t>zorgverlening</a:t>
            </a:r>
            <a:r>
              <a:rPr lang="en-US" sz="1100" dirty="0"/>
              <a:t>. </a:t>
            </a:r>
            <a:r>
              <a:rPr lang="en-US" sz="1100" dirty="0" err="1"/>
              <a:t>Deze</a:t>
            </a:r>
            <a:r>
              <a:rPr lang="en-US" sz="1100" dirty="0"/>
              <a:t> </a:t>
            </a:r>
            <a:r>
              <a:rPr lang="en-US" sz="1100" dirty="0" err="1"/>
              <a:t>afspraken</a:t>
            </a:r>
            <a:r>
              <a:rPr lang="en-US" sz="1100" dirty="0"/>
              <a:t> </a:t>
            </a:r>
            <a:r>
              <a:rPr lang="en-US" sz="1100" dirty="0" err="1"/>
              <a:t>worden</a:t>
            </a:r>
            <a:r>
              <a:rPr lang="en-US" sz="1100" dirty="0"/>
              <a:t> </a:t>
            </a:r>
            <a:r>
              <a:rPr lang="en-US" sz="1100" dirty="0" err="1"/>
              <a:t>vastgelegd</a:t>
            </a:r>
            <a:r>
              <a:rPr lang="en-US" sz="1100" dirty="0"/>
              <a:t> in het </a:t>
            </a:r>
            <a:r>
              <a:rPr lang="en-US" sz="1100" dirty="0" err="1"/>
              <a:t>zorgplan</a:t>
            </a:r>
            <a:r>
              <a:rPr lang="en-US" sz="1100" dirty="0"/>
              <a:t>. Ook </a:t>
            </a:r>
            <a:r>
              <a:rPr lang="en-US" sz="1100" dirty="0" err="1"/>
              <a:t>hierbij</a:t>
            </a:r>
            <a:r>
              <a:rPr lang="en-US" sz="1100" dirty="0"/>
              <a:t> </a:t>
            </a:r>
            <a:r>
              <a:rPr lang="en-US" sz="1100" dirty="0" err="1"/>
              <a:t>kunt</a:t>
            </a:r>
            <a:r>
              <a:rPr lang="en-US" sz="1100" dirty="0"/>
              <a:t> u </a:t>
            </a:r>
            <a:r>
              <a:rPr lang="en-US" sz="1100" dirty="0" err="1"/>
              <a:t>onafhankelijke</a:t>
            </a:r>
            <a:r>
              <a:rPr lang="en-US" sz="1100" dirty="0"/>
              <a:t> </a:t>
            </a:r>
            <a:r>
              <a:rPr lang="en-US" sz="1100" dirty="0" err="1"/>
              <a:t>cliëntondersteuning</a:t>
            </a:r>
            <a:r>
              <a:rPr lang="en-US" sz="1100" dirty="0"/>
              <a:t> </a:t>
            </a:r>
            <a:r>
              <a:rPr lang="en-US" sz="1100" dirty="0" err="1"/>
              <a:t>krijgen</a:t>
            </a:r>
            <a:r>
              <a:rPr lang="en-US" sz="1100" dirty="0"/>
              <a:t>.</a:t>
            </a:r>
            <a:endParaRPr lang="en-US" sz="1100" dirty="0">
              <a:cs typeface="Calibri"/>
            </a:endParaRPr>
          </a:p>
          <a:p>
            <a:r>
              <a:rPr lang="en-US" sz="1100" dirty="0" err="1"/>
              <a:t>Wanneer</a:t>
            </a:r>
            <a:r>
              <a:rPr lang="en-US" sz="1100" dirty="0"/>
              <a:t> u </a:t>
            </a:r>
            <a:r>
              <a:rPr lang="en-US" sz="1100" dirty="0" err="1"/>
              <a:t>geen</a:t>
            </a:r>
            <a:r>
              <a:rPr lang="en-US" sz="1100" dirty="0"/>
              <a:t> </a:t>
            </a:r>
            <a:r>
              <a:rPr lang="en-US" sz="1100" dirty="0" err="1"/>
              <a:t>recht</a:t>
            </a:r>
            <a:r>
              <a:rPr lang="en-US" sz="1100" dirty="0"/>
              <a:t> </a:t>
            </a:r>
            <a:r>
              <a:rPr lang="en-US" sz="1100" dirty="0" err="1"/>
              <a:t>heeft</a:t>
            </a:r>
            <a:r>
              <a:rPr lang="en-US" sz="1100" dirty="0"/>
              <a:t> op </a:t>
            </a:r>
            <a:r>
              <a:rPr lang="en-US" sz="1100" dirty="0" err="1"/>
              <a:t>zorg</a:t>
            </a:r>
            <a:r>
              <a:rPr lang="en-US" sz="1100" dirty="0"/>
              <a:t> </a:t>
            </a:r>
            <a:r>
              <a:rPr lang="en-US" sz="1100" dirty="0" err="1"/>
              <a:t>uit</a:t>
            </a:r>
            <a:r>
              <a:rPr lang="en-US" sz="1100" dirty="0"/>
              <a:t> de </a:t>
            </a:r>
            <a:r>
              <a:rPr lang="en-US" sz="1100" dirty="0" err="1"/>
              <a:t>Wlz</a:t>
            </a:r>
            <a:endParaRPr lang="en-US" sz="1100" dirty="0"/>
          </a:p>
          <a:p>
            <a:r>
              <a:rPr lang="en-US" sz="1100" dirty="0" err="1"/>
              <a:t>Komt</a:t>
            </a:r>
            <a:r>
              <a:rPr lang="en-US" sz="1100" dirty="0"/>
              <a:t> u </a:t>
            </a:r>
            <a:r>
              <a:rPr lang="en-US" sz="1100" dirty="0" err="1"/>
              <a:t>volgens</a:t>
            </a:r>
            <a:r>
              <a:rPr lang="en-US" sz="1100" dirty="0"/>
              <a:t> het CIZ </a:t>
            </a:r>
            <a:r>
              <a:rPr lang="en-US" sz="1100" dirty="0" err="1"/>
              <a:t>niet</a:t>
            </a:r>
            <a:r>
              <a:rPr lang="en-US" sz="1100" dirty="0"/>
              <a:t> in </a:t>
            </a:r>
            <a:r>
              <a:rPr lang="en-US" sz="1100" dirty="0" err="1"/>
              <a:t>aanmerking</a:t>
            </a:r>
            <a:r>
              <a:rPr lang="en-US" sz="1100" dirty="0"/>
              <a:t> </a:t>
            </a:r>
            <a:r>
              <a:rPr lang="en-US" sz="1100" dirty="0" err="1"/>
              <a:t>voor</a:t>
            </a:r>
            <a:r>
              <a:rPr lang="en-US" sz="1100" dirty="0"/>
              <a:t> </a:t>
            </a:r>
            <a:r>
              <a:rPr lang="en-US" sz="1100" dirty="0" err="1"/>
              <a:t>zorg</a:t>
            </a:r>
            <a:r>
              <a:rPr lang="en-US" sz="1100" dirty="0"/>
              <a:t> </a:t>
            </a:r>
            <a:r>
              <a:rPr lang="en-US" sz="1100" dirty="0" err="1"/>
              <a:t>vanuit</a:t>
            </a:r>
            <a:r>
              <a:rPr lang="en-US" sz="1100" dirty="0"/>
              <a:t> de </a:t>
            </a:r>
            <a:r>
              <a:rPr lang="en-US" sz="1100" dirty="0" err="1"/>
              <a:t>Wlz</a:t>
            </a:r>
            <a:r>
              <a:rPr lang="en-US" sz="1100" dirty="0"/>
              <a:t> en u bent het </a:t>
            </a:r>
            <a:r>
              <a:rPr lang="en-US" sz="1100" dirty="0" err="1"/>
              <a:t>niet</a:t>
            </a:r>
            <a:r>
              <a:rPr lang="en-US" sz="1100" dirty="0"/>
              <a:t> </a:t>
            </a:r>
            <a:r>
              <a:rPr lang="en-US" sz="1100" dirty="0" err="1"/>
              <a:t>eens</a:t>
            </a:r>
            <a:r>
              <a:rPr lang="en-US" sz="1100" dirty="0"/>
              <a:t> met het </a:t>
            </a:r>
            <a:r>
              <a:rPr lang="en-US" sz="1100" dirty="0" err="1"/>
              <a:t>indicatiebesluit</a:t>
            </a:r>
            <a:r>
              <a:rPr lang="en-US" sz="1100" dirty="0"/>
              <a:t>? Dan </a:t>
            </a:r>
            <a:r>
              <a:rPr lang="en-US" sz="1100" dirty="0" err="1"/>
              <a:t>kunt</a:t>
            </a:r>
            <a:r>
              <a:rPr lang="en-US" sz="1100" dirty="0"/>
              <a:t> u </a:t>
            </a:r>
            <a:r>
              <a:rPr lang="en-US" sz="1100" dirty="0" err="1"/>
              <a:t>bezwaar</a:t>
            </a:r>
            <a:r>
              <a:rPr lang="en-US" sz="1100" dirty="0"/>
              <a:t> </a:t>
            </a:r>
            <a:r>
              <a:rPr lang="en-US" sz="1100" dirty="0" err="1"/>
              <a:t>maken</a:t>
            </a:r>
            <a:r>
              <a:rPr lang="en-US" sz="1100" dirty="0"/>
              <a:t> </a:t>
            </a:r>
            <a:r>
              <a:rPr lang="en-US" sz="1100" dirty="0" err="1"/>
              <a:t>bij</a:t>
            </a:r>
            <a:r>
              <a:rPr lang="en-US" sz="1100" dirty="0"/>
              <a:t> het CIZ.</a:t>
            </a:r>
            <a:endParaRPr lang="en-US" sz="1100" dirty="0">
              <a:cs typeface="Calibri"/>
            </a:endParaRPr>
          </a:p>
          <a:p>
            <a:r>
              <a:rPr lang="en-US" sz="1100" dirty="0"/>
              <a:t>U </a:t>
            </a:r>
            <a:r>
              <a:rPr lang="en-US" sz="1100" dirty="0" err="1"/>
              <a:t>kunt</a:t>
            </a:r>
            <a:r>
              <a:rPr lang="en-US" sz="1100" dirty="0"/>
              <a:t> </a:t>
            </a:r>
            <a:r>
              <a:rPr lang="en-US" sz="1100" dirty="0" err="1"/>
              <a:t>ook</a:t>
            </a:r>
            <a:r>
              <a:rPr lang="en-US" sz="1100" dirty="0"/>
              <a:t> </a:t>
            </a:r>
            <a:r>
              <a:rPr lang="en-US" sz="1100" dirty="0" err="1"/>
              <a:t>een</a:t>
            </a:r>
            <a:r>
              <a:rPr lang="en-US" sz="1100" dirty="0"/>
              <a:t> </a:t>
            </a:r>
            <a:r>
              <a:rPr lang="en-US" sz="1100" dirty="0" err="1"/>
              <a:t>gesprek</a:t>
            </a:r>
            <a:r>
              <a:rPr lang="en-US" sz="1100" dirty="0"/>
              <a:t> </a:t>
            </a:r>
            <a:r>
              <a:rPr lang="en-US" sz="1100" dirty="0" err="1"/>
              <a:t>aanvragen</a:t>
            </a:r>
            <a:r>
              <a:rPr lang="en-US" sz="1100" dirty="0"/>
              <a:t> </a:t>
            </a:r>
            <a:r>
              <a:rPr lang="en-US" sz="1100" dirty="0" err="1"/>
              <a:t>bij</a:t>
            </a:r>
            <a:r>
              <a:rPr lang="en-US" sz="1100" dirty="0"/>
              <a:t> het </a:t>
            </a:r>
            <a:r>
              <a:rPr lang="en-US" sz="1100" dirty="0" err="1"/>
              <a:t>Wmo-loket</a:t>
            </a:r>
            <a:r>
              <a:rPr lang="en-US" sz="1100" dirty="0"/>
              <a:t> van </a:t>
            </a:r>
            <a:r>
              <a:rPr lang="en-US" sz="1100" dirty="0" err="1"/>
              <a:t>uw</a:t>
            </a:r>
            <a:r>
              <a:rPr lang="en-US" sz="1100" dirty="0"/>
              <a:t> </a:t>
            </a:r>
            <a:r>
              <a:rPr lang="en-US" sz="1100" dirty="0" err="1"/>
              <a:t>gemeente</a:t>
            </a:r>
            <a:r>
              <a:rPr lang="en-US" sz="1100" dirty="0"/>
              <a:t>. De </a:t>
            </a:r>
            <a:r>
              <a:rPr lang="en-US" sz="1100" dirty="0" err="1"/>
              <a:t>gemeente</a:t>
            </a:r>
            <a:r>
              <a:rPr lang="en-US" sz="1100" dirty="0"/>
              <a:t> </a:t>
            </a:r>
            <a:r>
              <a:rPr lang="en-US" sz="1100" dirty="0" err="1"/>
              <a:t>gaat</a:t>
            </a:r>
            <a:r>
              <a:rPr lang="en-US" sz="1100" dirty="0"/>
              <a:t> in </a:t>
            </a:r>
            <a:r>
              <a:rPr lang="en-US" sz="1100" dirty="0" err="1"/>
              <a:t>overleg</a:t>
            </a:r>
            <a:r>
              <a:rPr lang="en-US" sz="1100" dirty="0"/>
              <a:t> met u </a:t>
            </a:r>
            <a:r>
              <a:rPr lang="en-US" sz="1100" dirty="0" err="1"/>
              <a:t>na</a:t>
            </a:r>
            <a:r>
              <a:rPr lang="en-US" sz="1100" dirty="0"/>
              <a:t> wat u </a:t>
            </a:r>
            <a:r>
              <a:rPr lang="en-US" sz="1100" dirty="0" err="1"/>
              <a:t>nodig</a:t>
            </a:r>
            <a:r>
              <a:rPr lang="en-US" sz="1100" dirty="0"/>
              <a:t> </a:t>
            </a:r>
            <a:r>
              <a:rPr lang="en-US" sz="1100" dirty="0" err="1"/>
              <a:t>hebt</a:t>
            </a:r>
            <a:r>
              <a:rPr lang="en-US" sz="1100" dirty="0"/>
              <a:t>. En of u </a:t>
            </a:r>
            <a:r>
              <a:rPr lang="en-US" sz="1100" dirty="0" err="1"/>
              <a:t>deze</a:t>
            </a:r>
            <a:r>
              <a:rPr lang="en-US" sz="1100" dirty="0"/>
              <a:t> </a:t>
            </a:r>
            <a:r>
              <a:rPr lang="en-US" sz="1100" dirty="0" err="1"/>
              <a:t>zorg</a:t>
            </a:r>
            <a:r>
              <a:rPr lang="en-US" sz="1100" dirty="0"/>
              <a:t> en </a:t>
            </a:r>
            <a:r>
              <a:rPr lang="en-US" sz="1100" dirty="0" err="1"/>
              <a:t>ondersteuning</a:t>
            </a:r>
            <a:r>
              <a:rPr lang="en-US" sz="1100" dirty="0"/>
              <a:t> </a:t>
            </a:r>
            <a:r>
              <a:rPr lang="en-US" sz="1100" dirty="0" err="1"/>
              <a:t>zelf</a:t>
            </a:r>
            <a:r>
              <a:rPr lang="en-US" sz="1100" dirty="0"/>
              <a:t> of met </a:t>
            </a:r>
            <a:r>
              <a:rPr lang="en-US" sz="1100" dirty="0" err="1"/>
              <a:t>hulp</a:t>
            </a:r>
            <a:r>
              <a:rPr lang="en-US" sz="1100" dirty="0"/>
              <a:t> van de </a:t>
            </a:r>
            <a:r>
              <a:rPr lang="en-US" sz="1100" dirty="0" err="1"/>
              <a:t>naaste</a:t>
            </a:r>
            <a:r>
              <a:rPr lang="en-US" sz="1100" dirty="0"/>
              <a:t> </a:t>
            </a:r>
            <a:r>
              <a:rPr lang="en-US" sz="1100" dirty="0" err="1"/>
              <a:t>omgeving</a:t>
            </a:r>
            <a:r>
              <a:rPr lang="en-US" sz="1100" dirty="0"/>
              <a:t> </a:t>
            </a:r>
            <a:r>
              <a:rPr lang="en-US" sz="1100" dirty="0" err="1"/>
              <a:t>kunt</a:t>
            </a:r>
            <a:r>
              <a:rPr lang="en-US" sz="1100" dirty="0"/>
              <a:t> </a:t>
            </a:r>
            <a:r>
              <a:rPr lang="en-US" sz="1100" dirty="0" err="1"/>
              <a:t>organiseren</a:t>
            </a:r>
            <a:r>
              <a:rPr lang="en-US" sz="1100" dirty="0"/>
              <a:t>. </a:t>
            </a:r>
            <a:r>
              <a:rPr lang="en-US" sz="1100" dirty="0" err="1"/>
              <a:t>Als</a:t>
            </a:r>
            <a:r>
              <a:rPr lang="en-US" sz="1100" dirty="0"/>
              <a:t> </a:t>
            </a:r>
            <a:r>
              <a:rPr lang="en-US" sz="1100" dirty="0" err="1"/>
              <a:t>dat</a:t>
            </a:r>
            <a:r>
              <a:rPr lang="en-US" sz="1100" dirty="0"/>
              <a:t> </a:t>
            </a:r>
            <a:r>
              <a:rPr lang="en-US" sz="1100" dirty="0" err="1"/>
              <a:t>niet</a:t>
            </a:r>
            <a:r>
              <a:rPr lang="en-US" sz="1100" dirty="0"/>
              <a:t> (</a:t>
            </a:r>
            <a:r>
              <a:rPr lang="en-US" sz="1100" dirty="0" err="1"/>
              <a:t>voldoende</a:t>
            </a:r>
            <a:r>
              <a:rPr lang="en-US" sz="1100" dirty="0"/>
              <a:t>) </a:t>
            </a:r>
            <a:r>
              <a:rPr lang="en-US" sz="1100" dirty="0" err="1"/>
              <a:t>mogelijk</a:t>
            </a:r>
            <a:r>
              <a:rPr lang="en-US" sz="1100" dirty="0"/>
              <a:t> is, </a:t>
            </a:r>
            <a:r>
              <a:rPr lang="en-US" sz="1100" dirty="0" err="1"/>
              <a:t>kan</a:t>
            </a:r>
            <a:r>
              <a:rPr lang="en-US" sz="1100" dirty="0"/>
              <a:t> de </a:t>
            </a:r>
            <a:r>
              <a:rPr lang="en-US" sz="1100" dirty="0" err="1"/>
              <a:t>gemeente</a:t>
            </a:r>
            <a:r>
              <a:rPr lang="en-US" sz="1100" dirty="0"/>
              <a:t> u </a:t>
            </a:r>
            <a:r>
              <a:rPr lang="en-US" sz="1100" dirty="0" err="1"/>
              <a:t>een</a:t>
            </a:r>
            <a:r>
              <a:rPr lang="en-US" sz="1100" dirty="0"/>
              <a:t> </a:t>
            </a:r>
            <a:r>
              <a:rPr lang="en-US" sz="1100" dirty="0" err="1"/>
              <a:t>maatwerkvoorziening</a:t>
            </a:r>
            <a:r>
              <a:rPr lang="en-US" sz="1100" dirty="0"/>
              <a:t> </a:t>
            </a:r>
            <a:r>
              <a:rPr lang="en-US" sz="1100" dirty="0" err="1"/>
              <a:t>toekennen</a:t>
            </a:r>
            <a:r>
              <a:rPr lang="en-US" sz="1100" dirty="0"/>
              <a:t>.</a:t>
            </a:r>
            <a:endParaRPr lang="en-US" sz="1100" dirty="0">
              <a:cs typeface="Calibri"/>
            </a:endParaRPr>
          </a:p>
          <a:p>
            <a:r>
              <a:rPr lang="en-US" sz="1100" dirty="0" err="1"/>
              <a:t>Heeft</a:t>
            </a:r>
            <a:r>
              <a:rPr lang="en-US" sz="1100" dirty="0"/>
              <a:t> u </a:t>
            </a:r>
            <a:r>
              <a:rPr lang="en-US" sz="1100" dirty="0" err="1"/>
              <a:t>niet</a:t>
            </a:r>
            <a:r>
              <a:rPr lang="en-US" sz="1100" dirty="0"/>
              <a:t> de hele </a:t>
            </a:r>
            <a:r>
              <a:rPr lang="en-US" sz="1100" dirty="0" err="1"/>
              <a:t>dag</a:t>
            </a:r>
            <a:r>
              <a:rPr lang="en-US" sz="1100" dirty="0"/>
              <a:t> </a:t>
            </a:r>
            <a:r>
              <a:rPr lang="en-US" sz="1100" dirty="0" err="1"/>
              <a:t>intensieve</a:t>
            </a:r>
            <a:r>
              <a:rPr lang="en-US" sz="1100" dirty="0"/>
              <a:t> </a:t>
            </a:r>
            <a:r>
              <a:rPr lang="en-US" sz="1100" dirty="0" err="1"/>
              <a:t>zorg</a:t>
            </a:r>
            <a:r>
              <a:rPr lang="en-US" sz="1100" dirty="0"/>
              <a:t> en </a:t>
            </a:r>
            <a:r>
              <a:rPr lang="en-US" sz="1100" dirty="0" err="1"/>
              <a:t>toezicht</a:t>
            </a:r>
            <a:r>
              <a:rPr lang="en-US" sz="1100" dirty="0"/>
              <a:t> </a:t>
            </a:r>
            <a:r>
              <a:rPr lang="en-US" sz="1100" dirty="0" err="1"/>
              <a:t>nodig</a:t>
            </a:r>
            <a:r>
              <a:rPr lang="en-US" sz="1100" dirty="0"/>
              <a:t>, maar </a:t>
            </a:r>
            <a:r>
              <a:rPr lang="en-US" sz="1100" dirty="0" err="1"/>
              <a:t>wel</a:t>
            </a:r>
            <a:r>
              <a:rPr lang="en-US" sz="1100" dirty="0"/>
              <a:t> </a:t>
            </a:r>
            <a:r>
              <a:rPr lang="en-US" sz="1100" dirty="0" err="1"/>
              <a:t>een</a:t>
            </a:r>
            <a:r>
              <a:rPr lang="en-US" sz="1100" dirty="0"/>
              <a:t> </a:t>
            </a:r>
            <a:r>
              <a:rPr lang="en-US" sz="1100" dirty="0" err="1"/>
              <a:t>aantal</a:t>
            </a:r>
            <a:r>
              <a:rPr lang="en-US" sz="1100" dirty="0"/>
              <a:t> </a:t>
            </a:r>
            <a:r>
              <a:rPr lang="en-US" sz="1100" dirty="0" err="1"/>
              <a:t>uur</a:t>
            </a:r>
            <a:r>
              <a:rPr lang="en-US" sz="1100" dirty="0"/>
              <a:t> </a:t>
            </a:r>
            <a:r>
              <a:rPr lang="en-US" sz="1100" dirty="0" err="1"/>
              <a:t>verpleging</a:t>
            </a:r>
            <a:r>
              <a:rPr lang="en-US" sz="1100" dirty="0"/>
              <a:t> en </a:t>
            </a:r>
            <a:r>
              <a:rPr lang="en-US" sz="1100" dirty="0" err="1"/>
              <a:t>verzorging</a:t>
            </a:r>
            <a:r>
              <a:rPr lang="en-US" sz="1100" dirty="0"/>
              <a:t> </a:t>
            </a:r>
            <a:r>
              <a:rPr lang="en-US" sz="1100" dirty="0" err="1"/>
              <a:t>thuis</a:t>
            </a:r>
            <a:r>
              <a:rPr lang="en-US" sz="1100" dirty="0"/>
              <a:t>? Dan </a:t>
            </a:r>
            <a:r>
              <a:rPr lang="en-US" sz="1100" dirty="0" err="1"/>
              <a:t>kunt</a:t>
            </a:r>
            <a:r>
              <a:rPr lang="en-US" sz="1100" dirty="0"/>
              <a:t> u </a:t>
            </a:r>
            <a:r>
              <a:rPr lang="en-US" sz="1100" dirty="0" err="1"/>
              <a:t>dit</a:t>
            </a:r>
            <a:r>
              <a:rPr lang="en-US" sz="1100" dirty="0"/>
              <a:t> via de </a:t>
            </a:r>
            <a:r>
              <a:rPr lang="en-US" sz="1100" dirty="0" err="1"/>
              <a:t>Zorgverzekeringswet</a:t>
            </a:r>
            <a:r>
              <a:rPr lang="en-US" sz="1100" dirty="0"/>
              <a:t> </a:t>
            </a:r>
            <a:r>
              <a:rPr lang="en-US" sz="1100" dirty="0" err="1"/>
              <a:t>ontvangen</a:t>
            </a:r>
            <a:r>
              <a:rPr lang="en-US" sz="1100" dirty="0"/>
              <a:t>. De </a:t>
            </a:r>
            <a:r>
              <a:rPr lang="en-US" sz="1100" dirty="0" err="1"/>
              <a:t>wijkverpleegkundige</a:t>
            </a:r>
            <a:r>
              <a:rPr lang="en-US" sz="1100" dirty="0"/>
              <a:t> </a:t>
            </a:r>
            <a:r>
              <a:rPr lang="en-US" sz="1100" dirty="0" err="1"/>
              <a:t>kan</a:t>
            </a:r>
            <a:r>
              <a:rPr lang="en-US" sz="1100" dirty="0"/>
              <a:t> u </a:t>
            </a:r>
            <a:r>
              <a:rPr lang="en-US" sz="1100" dirty="0" err="1"/>
              <a:t>hierbij</a:t>
            </a:r>
            <a:r>
              <a:rPr lang="en-US" sz="1100" dirty="0"/>
              <a:t> </a:t>
            </a:r>
            <a:r>
              <a:rPr lang="en-US" sz="1100" dirty="0" err="1"/>
              <a:t>helpen</a:t>
            </a:r>
            <a:r>
              <a:rPr lang="en-US" sz="1100" dirty="0"/>
              <a:t>.</a:t>
            </a:r>
            <a:endParaRPr lang="en-US" sz="1100" dirty="0">
              <a:cs typeface="Calibri"/>
            </a:endParaRPr>
          </a:p>
          <a:p>
            <a:r>
              <a:rPr lang="en-US" sz="1100" dirty="0" err="1"/>
              <a:t>Herindicatie</a:t>
            </a:r>
            <a:r>
              <a:rPr lang="en-US" sz="1100" dirty="0"/>
              <a:t> </a:t>
            </a:r>
            <a:r>
              <a:rPr lang="en-US" sz="1100" dirty="0" err="1"/>
              <a:t>als</a:t>
            </a:r>
            <a:r>
              <a:rPr lang="en-US" sz="1100" dirty="0"/>
              <a:t> </a:t>
            </a:r>
            <a:r>
              <a:rPr lang="en-US" sz="1100" dirty="0" err="1"/>
              <a:t>uw</a:t>
            </a:r>
            <a:r>
              <a:rPr lang="en-US" sz="1100" dirty="0"/>
              <a:t> </a:t>
            </a:r>
            <a:r>
              <a:rPr lang="en-US" sz="1100" dirty="0" err="1"/>
              <a:t>zorgbehoefte</a:t>
            </a:r>
            <a:r>
              <a:rPr lang="en-US" sz="1100" dirty="0"/>
              <a:t> </a:t>
            </a:r>
            <a:r>
              <a:rPr lang="en-US" sz="1100" dirty="0" err="1"/>
              <a:t>wijzigt</a:t>
            </a:r>
            <a:endParaRPr lang="en-US" sz="1100" dirty="0"/>
          </a:p>
          <a:p>
            <a:r>
              <a:rPr lang="en-US" sz="1100" dirty="0" err="1"/>
              <a:t>Heeft</a:t>
            </a:r>
            <a:r>
              <a:rPr lang="en-US" sz="1100" dirty="0"/>
              <a:t> u in de loop van de </a:t>
            </a:r>
            <a:r>
              <a:rPr lang="en-US" sz="1100" dirty="0" err="1"/>
              <a:t>tijd</a:t>
            </a:r>
            <a:r>
              <a:rPr lang="en-US" sz="1100" dirty="0"/>
              <a:t> </a:t>
            </a:r>
            <a:r>
              <a:rPr lang="en-US" sz="1100" dirty="0" err="1"/>
              <a:t>meer</a:t>
            </a:r>
            <a:r>
              <a:rPr lang="en-US" sz="1100" dirty="0"/>
              <a:t> </a:t>
            </a:r>
            <a:r>
              <a:rPr lang="en-US" sz="1100" dirty="0" err="1"/>
              <a:t>zorg</a:t>
            </a:r>
            <a:r>
              <a:rPr lang="en-US" sz="1100" dirty="0"/>
              <a:t> </a:t>
            </a:r>
            <a:r>
              <a:rPr lang="en-US" sz="1100" dirty="0" err="1"/>
              <a:t>nodig</a:t>
            </a:r>
            <a:r>
              <a:rPr lang="en-US" sz="1100" dirty="0"/>
              <a:t> dan in </a:t>
            </a:r>
            <a:r>
              <a:rPr lang="en-US" sz="1100" dirty="0" err="1"/>
              <a:t>uw</a:t>
            </a:r>
            <a:r>
              <a:rPr lang="en-US" sz="1100" dirty="0"/>
              <a:t> </a:t>
            </a:r>
            <a:r>
              <a:rPr lang="en-US" sz="1100" dirty="0" err="1"/>
              <a:t>indicatiebesluit</a:t>
            </a:r>
            <a:r>
              <a:rPr lang="en-US" sz="1100" dirty="0"/>
              <a:t> van het CIZ </a:t>
            </a:r>
            <a:r>
              <a:rPr lang="en-US" sz="1100" dirty="0" err="1"/>
              <a:t>staat</a:t>
            </a:r>
            <a:r>
              <a:rPr lang="en-US" sz="1100" dirty="0"/>
              <a:t>? Dan </a:t>
            </a:r>
            <a:r>
              <a:rPr lang="en-US" sz="1100" dirty="0" err="1"/>
              <a:t>kunt</a:t>
            </a:r>
            <a:r>
              <a:rPr lang="en-US" sz="1100" dirty="0"/>
              <a:t> u het CIZ of </a:t>
            </a:r>
            <a:r>
              <a:rPr lang="en-US" sz="1100" dirty="0" err="1"/>
              <a:t>uw</a:t>
            </a:r>
            <a:r>
              <a:rPr lang="en-US" sz="1100" dirty="0"/>
              <a:t> </a:t>
            </a:r>
            <a:r>
              <a:rPr lang="en-US" sz="1100" dirty="0" err="1"/>
              <a:t>zorgaanbieder</a:t>
            </a:r>
            <a:r>
              <a:rPr lang="en-US" sz="1100" dirty="0"/>
              <a:t> </a:t>
            </a:r>
            <a:r>
              <a:rPr lang="en-US" sz="1100" dirty="0" err="1"/>
              <a:t>vragen</a:t>
            </a:r>
            <a:r>
              <a:rPr lang="en-US" sz="1100" dirty="0"/>
              <a:t> om </a:t>
            </a:r>
            <a:r>
              <a:rPr lang="en-US" sz="1100" dirty="0" err="1"/>
              <a:t>een</a:t>
            </a:r>
            <a:r>
              <a:rPr lang="en-US" sz="1100" dirty="0"/>
              <a:t> </a:t>
            </a:r>
            <a:r>
              <a:rPr lang="en-US" sz="1100" dirty="0" err="1"/>
              <a:t>herindicatie</a:t>
            </a:r>
            <a:r>
              <a:rPr lang="en-US" sz="1100" dirty="0"/>
              <a:t>. </a:t>
            </a:r>
            <a:r>
              <a:rPr lang="en-US" sz="1100" dirty="0" err="1"/>
              <a:t>Dit</a:t>
            </a:r>
            <a:r>
              <a:rPr lang="en-US" sz="1100" dirty="0"/>
              <a:t> </a:t>
            </a:r>
            <a:r>
              <a:rPr lang="en-US" sz="1100" dirty="0" err="1"/>
              <a:t>kan</a:t>
            </a:r>
            <a:r>
              <a:rPr lang="en-US" sz="1100" dirty="0"/>
              <a:t> </a:t>
            </a:r>
            <a:r>
              <a:rPr lang="en-US" sz="1100" dirty="0" err="1"/>
              <a:t>natuurlijk</a:t>
            </a:r>
            <a:r>
              <a:rPr lang="en-US" sz="1100" dirty="0"/>
              <a:t> </a:t>
            </a:r>
            <a:r>
              <a:rPr lang="en-US" sz="1100" dirty="0" err="1"/>
              <a:t>ook</a:t>
            </a:r>
            <a:r>
              <a:rPr lang="en-US" sz="1100" dirty="0"/>
              <a:t> </a:t>
            </a:r>
            <a:r>
              <a:rPr lang="en-US" sz="1100" dirty="0" err="1"/>
              <a:t>als</a:t>
            </a:r>
            <a:r>
              <a:rPr lang="en-US" sz="1100" dirty="0"/>
              <a:t> u minder </a:t>
            </a:r>
            <a:r>
              <a:rPr lang="en-US" sz="1100" dirty="0" err="1"/>
              <a:t>zorg</a:t>
            </a:r>
            <a:r>
              <a:rPr lang="en-US" sz="1100" dirty="0"/>
              <a:t> </a:t>
            </a:r>
            <a:r>
              <a:rPr lang="en-US" sz="1100" dirty="0" err="1"/>
              <a:t>nodig</a:t>
            </a:r>
            <a:r>
              <a:rPr lang="en-US" sz="1100" dirty="0"/>
              <a:t> </a:t>
            </a:r>
            <a:r>
              <a:rPr lang="en-US" sz="1100" dirty="0" err="1"/>
              <a:t>heeft</a:t>
            </a:r>
            <a:r>
              <a:rPr lang="en-US" sz="1100" dirty="0"/>
              <a:t>.</a:t>
            </a:r>
            <a:endParaRPr lang="en-US" sz="1100" dirty="0">
              <a:cs typeface="Calibri"/>
            </a:endParaRPr>
          </a:p>
          <a:p>
            <a:r>
              <a:rPr lang="en-US" sz="1100" dirty="0" err="1"/>
              <a:t>Overgangsregeling</a:t>
            </a:r>
            <a:r>
              <a:rPr lang="en-US" sz="1100" dirty="0"/>
              <a:t> AWBZ-</a:t>
            </a:r>
            <a:r>
              <a:rPr lang="en-US" sz="1100" dirty="0" err="1"/>
              <a:t>indicatie</a:t>
            </a:r>
            <a:endParaRPr lang="en-US" sz="1100" dirty="0">
              <a:cs typeface="Calibri"/>
            </a:endParaRPr>
          </a:p>
          <a:p>
            <a:r>
              <a:rPr lang="en-US" sz="1100" dirty="0" err="1"/>
              <a:t>Heeft</a:t>
            </a:r>
            <a:r>
              <a:rPr lang="en-US" sz="1100" dirty="0"/>
              <a:t> u </a:t>
            </a:r>
            <a:r>
              <a:rPr lang="en-US" sz="1100" dirty="0" err="1"/>
              <a:t>een</a:t>
            </a:r>
            <a:r>
              <a:rPr lang="en-US" sz="1100" dirty="0"/>
              <a:t> AWBZ-</a:t>
            </a:r>
            <a:r>
              <a:rPr lang="en-US" sz="1100" dirty="0" err="1"/>
              <a:t>indicatie</a:t>
            </a:r>
            <a:r>
              <a:rPr lang="en-US" sz="1100" dirty="0"/>
              <a:t> die </a:t>
            </a:r>
            <a:r>
              <a:rPr lang="en-US" sz="1100" dirty="0" err="1"/>
              <a:t>doorloopt</a:t>
            </a:r>
            <a:r>
              <a:rPr lang="en-US" sz="1100" dirty="0"/>
              <a:t> in 2015? Dan </a:t>
            </a:r>
            <a:r>
              <a:rPr lang="en-US" sz="1100" dirty="0" err="1"/>
              <a:t>geldt</a:t>
            </a:r>
            <a:r>
              <a:rPr lang="en-US" sz="1100" dirty="0"/>
              <a:t> </a:t>
            </a:r>
            <a:r>
              <a:rPr lang="en-US" sz="1100" dirty="0" err="1"/>
              <a:t>voor</a:t>
            </a:r>
            <a:r>
              <a:rPr lang="en-US" sz="1100" dirty="0"/>
              <a:t> u </a:t>
            </a:r>
            <a:r>
              <a:rPr lang="en-US" sz="1100" dirty="0" err="1"/>
              <a:t>een</a:t>
            </a:r>
            <a:r>
              <a:rPr lang="en-US" sz="1100" dirty="0"/>
              <a:t> </a:t>
            </a:r>
            <a:r>
              <a:rPr lang="en-US" sz="1100" dirty="0" err="1">
                <a:hlinkClick r:id="rId6"/>
              </a:rPr>
              <a:t>overgangsrecht</a:t>
            </a:r>
            <a:r>
              <a:rPr lang="en-US" sz="1100" dirty="0">
                <a:hlinkClick r:id="rId6"/>
              </a:rPr>
              <a:t> AWBZ</a:t>
            </a:r>
            <a:r>
              <a:rPr lang="en-US" sz="1100" dirty="0"/>
              <a:t>.</a:t>
            </a:r>
            <a:endParaRPr lang="en-US" sz="1100" dirty="0">
              <a:cs typeface="Calibri"/>
            </a:endParaRPr>
          </a:p>
          <a:p>
            <a:br>
              <a:rPr lang="en-US" sz="1100" dirty="0"/>
            </a:br>
            <a:br>
              <a:rPr lang="en-US" sz="1100" dirty="0"/>
            </a:br>
            <a:r>
              <a:rPr lang="en-US" sz="1100" dirty="0"/>
              <a:t>Lees </a:t>
            </a:r>
            <a:r>
              <a:rPr lang="en-US" sz="1100" dirty="0" err="1"/>
              <a:t>meer</a:t>
            </a:r>
            <a:r>
              <a:rPr lang="en-US" sz="1100" dirty="0"/>
              <a:t>: </a:t>
            </a:r>
            <a:r>
              <a:rPr lang="en-US" sz="1100" dirty="0">
                <a:hlinkClick r:id="rId7" invalidUrl="http://"/>
              </a:rPr>
              <a:t>https://www.zorghulpatlas.nl/zorgatlas/wet-en-regelgeving-zorg-en-welzijn/wet-langdurige-zorg-wlz-/indicatie-wet-langdurige-zorg-wlz-/</a:t>
            </a:r>
            <a:br>
              <a:rPr lang="en-US" sz="1100" dirty="0">
                <a:cs typeface="Calibri"/>
                <a:hlinkClick r:id="rId8" invalidUrl="http://"/>
              </a:rPr>
            </a:br>
            <a:br>
              <a:rPr lang="en-US" sz="1100" dirty="0">
                <a:cs typeface="Calibri"/>
                <a:hlinkClick r:id="rId9" invalidUrl="http://"/>
              </a:rPr>
            </a:br>
            <a:r>
              <a:rPr lang="en-US" sz="1100" dirty="0"/>
              <a:t>Lees </a:t>
            </a:r>
            <a:r>
              <a:rPr lang="en-US" sz="1100" dirty="0" err="1"/>
              <a:t>meer</a:t>
            </a:r>
            <a:r>
              <a:rPr lang="en-US" sz="1100" dirty="0"/>
              <a:t>: </a:t>
            </a:r>
            <a:r>
              <a:rPr lang="en-US" sz="1100" dirty="0">
                <a:hlinkClick r:id="rId10" invalidUrl="http://"/>
              </a:rPr>
              <a:t>https://www.zorghulpatlas.nl/zorgatlas/wet-en-regelgeving-zorg-en-welzijn/wet-langdurige-zorg-wlz-/indicatie-wet-langdurige-zorg-wlz-/</a:t>
            </a:r>
            <a:br>
              <a:rPr lang="en-US" sz="1100" dirty="0">
                <a:cs typeface="Calibri"/>
                <a:hlinkClick r:id="rId11" invalidUrl="http://"/>
              </a:rPr>
            </a:br>
            <a:r>
              <a:rPr lang="en-US" sz="1100" dirty="0"/>
              <a:t>Lees </a:t>
            </a:r>
            <a:r>
              <a:rPr lang="en-US" sz="1100" dirty="0" err="1"/>
              <a:t>meer</a:t>
            </a:r>
            <a:r>
              <a:rPr lang="en-US" sz="1100" dirty="0"/>
              <a:t>: </a:t>
            </a:r>
            <a:r>
              <a:rPr lang="en-US" sz="1100" dirty="0">
                <a:hlinkClick r:id="rId12"/>
              </a:rPr>
              <a:t>https://www.zorghulpatlas.nl/zorgatlas/wet-en-regelgeving-zorg-en-welzijn/wet-langdurige-zorg-wlz-/zorg-vanuit-de-wlz-/</a:t>
            </a:r>
            <a:endParaRPr lang="en-US" sz="1100" dirty="0">
              <a:cs typeface="Calibri"/>
            </a:endParaRPr>
          </a:p>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21</a:t>
            </a:fld>
            <a:endParaRPr lang="en-US" altLang="nl-NL"/>
          </a:p>
        </p:txBody>
      </p:sp>
    </p:spTree>
    <p:extLst>
      <p:ext uri="{BB962C8B-B14F-4D97-AF65-F5344CB8AC3E}">
        <p14:creationId xmlns:p14="http://schemas.microsoft.com/office/powerpoint/2010/main" val="4113567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22</a:t>
            </a:fld>
            <a:endParaRPr lang="en-US" altLang="nl-NL"/>
          </a:p>
        </p:txBody>
      </p:sp>
    </p:spTree>
    <p:extLst>
      <p:ext uri="{BB962C8B-B14F-4D97-AF65-F5344CB8AC3E}">
        <p14:creationId xmlns:p14="http://schemas.microsoft.com/office/powerpoint/2010/main" val="349338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23</a:t>
            </a:fld>
            <a:endParaRPr lang="en-US" altLang="nl-NL"/>
          </a:p>
        </p:txBody>
      </p:sp>
    </p:spTree>
    <p:extLst>
      <p:ext uri="{BB962C8B-B14F-4D97-AF65-F5344CB8AC3E}">
        <p14:creationId xmlns:p14="http://schemas.microsoft.com/office/powerpoint/2010/main" val="4103875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24</a:t>
            </a:fld>
            <a:endParaRPr lang="en-US" altLang="nl-NL"/>
          </a:p>
        </p:txBody>
      </p:sp>
    </p:spTree>
    <p:extLst>
      <p:ext uri="{BB962C8B-B14F-4D97-AF65-F5344CB8AC3E}">
        <p14:creationId xmlns:p14="http://schemas.microsoft.com/office/powerpoint/2010/main" val="2775046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25</a:t>
            </a:fld>
            <a:endParaRPr lang="en-US" altLang="nl-NL"/>
          </a:p>
        </p:txBody>
      </p:sp>
    </p:spTree>
    <p:extLst>
      <p:ext uri="{BB962C8B-B14F-4D97-AF65-F5344CB8AC3E}">
        <p14:creationId xmlns:p14="http://schemas.microsoft.com/office/powerpoint/2010/main" val="2142215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26</a:t>
            </a:fld>
            <a:endParaRPr lang="en-US" altLang="nl-NL"/>
          </a:p>
        </p:txBody>
      </p:sp>
    </p:spTree>
    <p:extLst>
      <p:ext uri="{BB962C8B-B14F-4D97-AF65-F5344CB8AC3E}">
        <p14:creationId xmlns:p14="http://schemas.microsoft.com/office/powerpoint/2010/main" val="543239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27</a:t>
            </a:fld>
            <a:endParaRPr lang="en-US" altLang="nl-NL"/>
          </a:p>
        </p:txBody>
      </p:sp>
    </p:spTree>
    <p:extLst>
      <p:ext uri="{BB962C8B-B14F-4D97-AF65-F5344CB8AC3E}">
        <p14:creationId xmlns:p14="http://schemas.microsoft.com/office/powerpoint/2010/main" val="261603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28</a:t>
            </a:fld>
            <a:endParaRPr lang="en-US" altLang="nl-NL"/>
          </a:p>
        </p:txBody>
      </p:sp>
    </p:spTree>
    <p:extLst>
      <p:ext uri="{BB962C8B-B14F-4D97-AF65-F5344CB8AC3E}">
        <p14:creationId xmlns:p14="http://schemas.microsoft.com/office/powerpoint/2010/main" val="228798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29</a:t>
            </a:fld>
            <a:endParaRPr lang="en-US" altLang="nl-NL"/>
          </a:p>
        </p:txBody>
      </p:sp>
    </p:spTree>
    <p:extLst>
      <p:ext uri="{BB962C8B-B14F-4D97-AF65-F5344CB8AC3E}">
        <p14:creationId xmlns:p14="http://schemas.microsoft.com/office/powerpoint/2010/main" val="3810765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2400" dirty="0" err="1"/>
              <a:t>bo-verpleegkundigen</a:t>
            </a:r>
            <a:r>
              <a:rPr lang="en-US" sz="2400" dirty="0"/>
              <a:t> </a:t>
            </a:r>
            <a:r>
              <a:rPr lang="en-US" sz="2400" dirty="0" err="1"/>
              <a:t>hebben</a:t>
            </a:r>
            <a:r>
              <a:rPr lang="en-US" sz="2400" dirty="0"/>
              <a:t> met de </a:t>
            </a:r>
            <a:r>
              <a:rPr lang="en-US" sz="2400" dirty="0" err="1"/>
              <a:t>invoering</a:t>
            </a:r>
            <a:r>
              <a:rPr lang="en-US" sz="2400" dirty="0"/>
              <a:t> van de </a:t>
            </a:r>
            <a:r>
              <a:rPr lang="en-US" sz="2400" dirty="0" err="1"/>
              <a:t>Zorgverzekeringswet</a:t>
            </a:r>
            <a:r>
              <a:rPr lang="en-US" sz="2400" dirty="0"/>
              <a:t> (</a:t>
            </a:r>
            <a:r>
              <a:rPr lang="en-US" sz="2400" dirty="0" err="1"/>
              <a:t>Zvw</a:t>
            </a:r>
            <a:r>
              <a:rPr lang="en-US" sz="2400" dirty="0"/>
              <a:t>) </a:t>
            </a:r>
            <a:r>
              <a:rPr lang="en-US" sz="2400" dirty="0" err="1"/>
              <a:t>een</a:t>
            </a:r>
            <a:r>
              <a:rPr lang="en-US" sz="2400" dirty="0"/>
              <a:t> </a:t>
            </a:r>
            <a:r>
              <a:rPr lang="en-US" sz="2400" dirty="0" err="1"/>
              <a:t>andere</a:t>
            </a:r>
            <a:r>
              <a:rPr lang="en-US" sz="2400" dirty="0"/>
              <a:t> </a:t>
            </a:r>
            <a:r>
              <a:rPr lang="en-US" sz="2400" dirty="0" err="1"/>
              <a:t>rol</a:t>
            </a:r>
            <a:r>
              <a:rPr lang="en-US" sz="2400" dirty="0"/>
              <a:t> </a:t>
            </a:r>
            <a:r>
              <a:rPr lang="en-US" sz="2400" dirty="0" err="1"/>
              <a:t>gekregen</a:t>
            </a:r>
            <a:r>
              <a:rPr lang="en-US" sz="2400" dirty="0"/>
              <a:t>. De </a:t>
            </a:r>
            <a:r>
              <a:rPr lang="en-US" sz="2400" dirty="0" err="1"/>
              <a:t>hbo-verpleegkundige</a:t>
            </a:r>
            <a:r>
              <a:rPr lang="en-US" sz="2400" dirty="0"/>
              <a:t> </a:t>
            </a:r>
            <a:r>
              <a:rPr lang="en-US" sz="2400" dirty="0" err="1"/>
              <a:t>heeft</a:t>
            </a:r>
            <a:r>
              <a:rPr lang="en-US" sz="2400" dirty="0"/>
              <a:t> nu </a:t>
            </a:r>
            <a:r>
              <a:rPr lang="en-US" sz="2400" dirty="0" err="1"/>
              <a:t>een</a:t>
            </a:r>
            <a:r>
              <a:rPr lang="en-US" sz="2400" dirty="0"/>
              <a:t> </a:t>
            </a:r>
            <a:r>
              <a:rPr lang="en-US" sz="2400" dirty="0" err="1"/>
              <a:t>bredere</a:t>
            </a:r>
            <a:r>
              <a:rPr lang="en-US" sz="2400" dirty="0"/>
              <a:t> </a:t>
            </a:r>
            <a:r>
              <a:rPr lang="en-US" sz="2400" dirty="0" err="1"/>
              <a:t>professionele</a:t>
            </a:r>
            <a:r>
              <a:rPr lang="en-US" sz="2400" dirty="0"/>
              <a:t> </a:t>
            </a:r>
            <a:r>
              <a:rPr lang="en-US" sz="2400" dirty="0" err="1"/>
              <a:t>ruimte</a:t>
            </a:r>
            <a:r>
              <a:rPr lang="en-US" sz="2400" dirty="0"/>
              <a:t> dan </a:t>
            </a:r>
            <a:r>
              <a:rPr lang="en-US" sz="2400" dirty="0" err="1"/>
              <a:t>binnen</a:t>
            </a:r>
            <a:r>
              <a:rPr lang="en-US" sz="2400" dirty="0"/>
              <a:t> de AWBZ. </a:t>
            </a:r>
            <a:r>
              <a:rPr lang="en-US" sz="2400" dirty="0" err="1"/>
              <a:t>Dit</a:t>
            </a:r>
            <a:r>
              <a:rPr lang="en-US" sz="2400" dirty="0"/>
              <a:t> </a:t>
            </a:r>
            <a:r>
              <a:rPr lang="en-US" sz="2400" dirty="0" err="1"/>
              <a:t>laatste</a:t>
            </a:r>
            <a:r>
              <a:rPr lang="en-US" sz="2400" dirty="0"/>
              <a:t> </a:t>
            </a:r>
            <a:r>
              <a:rPr lang="en-US" sz="2400" dirty="0" err="1"/>
              <a:t>komt</a:t>
            </a:r>
            <a:r>
              <a:rPr lang="en-US" sz="2400" dirty="0"/>
              <a:t> </a:t>
            </a:r>
            <a:r>
              <a:rPr lang="en-US" sz="2400" dirty="0" err="1"/>
              <a:t>vooral</a:t>
            </a:r>
            <a:r>
              <a:rPr lang="en-US" sz="2400" dirty="0"/>
              <a:t> tot </a:t>
            </a:r>
            <a:r>
              <a:rPr lang="en-US" sz="2400" dirty="0" err="1"/>
              <a:t>uiting</a:t>
            </a:r>
            <a:r>
              <a:rPr lang="en-US" sz="2400" dirty="0"/>
              <a:t> </a:t>
            </a:r>
            <a:r>
              <a:rPr lang="en-US" sz="2400" dirty="0" err="1"/>
              <a:t>rond</a:t>
            </a:r>
            <a:r>
              <a:rPr lang="en-US" sz="2400" dirty="0"/>
              <a:t> de </a:t>
            </a:r>
            <a:r>
              <a:rPr lang="en-US" sz="2400" dirty="0" err="1"/>
              <a:t>indicatiestelling</a:t>
            </a:r>
            <a:r>
              <a:rPr lang="en-US" sz="2400" dirty="0"/>
              <a:t> en </a:t>
            </a:r>
            <a:r>
              <a:rPr lang="en-US" sz="2400" dirty="0" err="1"/>
              <a:t>zorgtoewijzing</a:t>
            </a:r>
            <a:r>
              <a:rPr lang="en-US" sz="2400" dirty="0"/>
              <a:t> door de </a:t>
            </a:r>
            <a:r>
              <a:rPr lang="en-US" sz="2400" dirty="0" err="1"/>
              <a:t>wijkverpleegkundige</a:t>
            </a:r>
            <a:r>
              <a:rPr lang="en-US" sz="2400" dirty="0"/>
              <a:t>. </a:t>
            </a:r>
            <a:r>
              <a:rPr lang="en-US" sz="2400" dirty="0" err="1"/>
              <a:t>Indicatiestelling</a:t>
            </a:r>
            <a:r>
              <a:rPr lang="en-US" sz="2400" dirty="0"/>
              <a:t> </a:t>
            </a:r>
            <a:r>
              <a:rPr lang="en-US" sz="2400" dirty="0" err="1"/>
              <a:t>betekent</a:t>
            </a:r>
            <a:r>
              <a:rPr lang="en-US" sz="2400" dirty="0"/>
              <a:t>: </a:t>
            </a:r>
            <a:r>
              <a:rPr lang="en-US" sz="2400" dirty="0" err="1"/>
              <a:t>bepalen</a:t>
            </a:r>
            <a:r>
              <a:rPr lang="en-US" sz="2400" dirty="0"/>
              <a:t> wat de </a:t>
            </a:r>
            <a:r>
              <a:rPr lang="en-US" sz="2400" dirty="0" err="1"/>
              <a:t>cliënt</a:t>
            </a:r>
            <a:r>
              <a:rPr lang="en-US" sz="2400" dirty="0"/>
              <a:t> </a:t>
            </a:r>
            <a:r>
              <a:rPr lang="en-US" sz="2400" dirty="0" err="1"/>
              <a:t>nodig</a:t>
            </a:r>
            <a:r>
              <a:rPr lang="en-US" sz="2400" dirty="0"/>
              <a:t> </a:t>
            </a:r>
            <a:r>
              <a:rPr lang="en-US" sz="2400" dirty="0" err="1"/>
              <a:t>heeft</a:t>
            </a:r>
            <a:r>
              <a:rPr lang="en-US" sz="2400" dirty="0"/>
              <a:t>, </a:t>
            </a:r>
            <a:r>
              <a:rPr lang="en-US" sz="2400" dirty="0" err="1"/>
              <a:t>gezien</a:t>
            </a:r>
            <a:r>
              <a:rPr lang="en-US" sz="2400" dirty="0"/>
              <a:t> </a:t>
            </a:r>
            <a:r>
              <a:rPr lang="en-US" sz="2400" dirty="0" err="1"/>
              <a:t>zijn</a:t>
            </a:r>
            <a:r>
              <a:rPr lang="en-US" sz="2400" dirty="0"/>
              <a:t> </a:t>
            </a:r>
            <a:r>
              <a:rPr lang="en-US" sz="2400" dirty="0" err="1"/>
              <a:t>individuele</a:t>
            </a:r>
            <a:r>
              <a:rPr lang="en-US" sz="2400" dirty="0"/>
              <a:t> </a:t>
            </a:r>
            <a:r>
              <a:rPr lang="en-US" sz="2400" dirty="0" err="1"/>
              <a:t>situatie</a:t>
            </a:r>
            <a:r>
              <a:rPr lang="en-US" sz="2400" dirty="0"/>
              <a:t>. </a:t>
            </a:r>
            <a:r>
              <a:rPr lang="en-US" sz="2400" dirty="0" err="1"/>
              <a:t>Zorgtoewijzing</a:t>
            </a:r>
            <a:r>
              <a:rPr lang="en-US" sz="2400" dirty="0"/>
              <a:t> </a:t>
            </a:r>
            <a:r>
              <a:rPr lang="en-US" sz="2400" dirty="0" err="1"/>
              <a:t>houdt</a:t>
            </a:r>
            <a:r>
              <a:rPr lang="en-US" sz="2400" dirty="0"/>
              <a:t> in: </a:t>
            </a:r>
            <a:r>
              <a:rPr lang="en-US" sz="2400" dirty="0" err="1"/>
              <a:t>bepalen</a:t>
            </a:r>
            <a:r>
              <a:rPr lang="en-US" sz="2400" dirty="0"/>
              <a:t> </a:t>
            </a:r>
            <a:r>
              <a:rPr lang="en-US" sz="2400" dirty="0" err="1"/>
              <a:t>wie</a:t>
            </a:r>
            <a:r>
              <a:rPr lang="en-US" sz="2400" dirty="0"/>
              <a:t> de </a:t>
            </a:r>
            <a:r>
              <a:rPr lang="en-US" sz="2400" dirty="0" err="1"/>
              <a:t>zorg</a:t>
            </a:r>
            <a:r>
              <a:rPr lang="en-US" sz="2400" dirty="0"/>
              <a:t> </a:t>
            </a:r>
            <a:r>
              <a:rPr lang="en-US" sz="2400" dirty="0" err="1"/>
              <a:t>uitvoert</a:t>
            </a:r>
            <a:r>
              <a:rPr lang="en-US" sz="2400" dirty="0"/>
              <a:t>.</a:t>
            </a:r>
            <a:endParaRPr lang="nl-NL" sz="2400" dirty="0"/>
          </a:p>
          <a:p>
            <a:r>
              <a:rPr lang="en-US" sz="2400" b="1" dirty="0" err="1"/>
              <a:t>Zvw</a:t>
            </a:r>
            <a:r>
              <a:rPr lang="en-US" sz="2400" b="1" dirty="0"/>
              <a:t>: </a:t>
            </a:r>
            <a:r>
              <a:rPr lang="en-US" sz="2400" b="1" dirty="0" err="1"/>
              <a:t>Indiceren</a:t>
            </a:r>
            <a:r>
              <a:rPr lang="en-US" sz="2400" b="1" dirty="0"/>
              <a:t> en </a:t>
            </a:r>
            <a:r>
              <a:rPr lang="en-US" sz="2400" b="1" dirty="0" err="1"/>
              <a:t>zorgtoewijzing</a:t>
            </a:r>
            <a:r>
              <a:rPr lang="en-US" sz="2400" dirty="0"/>
              <a:t> </a:t>
            </a:r>
            <a:br>
              <a:rPr lang="en-US" sz="2400" dirty="0">
                <a:cs typeface="Calibri"/>
              </a:rPr>
            </a:br>
            <a:r>
              <a:rPr lang="en-US" sz="2400" dirty="0"/>
              <a:t>In de </a:t>
            </a:r>
            <a:r>
              <a:rPr lang="en-US" sz="2400" dirty="0" err="1"/>
              <a:t>Zvw</a:t>
            </a:r>
            <a:r>
              <a:rPr lang="en-US" sz="2400" dirty="0"/>
              <a:t> </a:t>
            </a:r>
            <a:r>
              <a:rPr lang="en-US" sz="2400" dirty="0" err="1"/>
              <a:t>geldt</a:t>
            </a:r>
            <a:r>
              <a:rPr lang="en-US" sz="2400" dirty="0"/>
              <a:t> </a:t>
            </a:r>
            <a:r>
              <a:rPr lang="en-US" sz="2400" dirty="0" err="1"/>
              <a:t>dat</a:t>
            </a:r>
            <a:r>
              <a:rPr lang="en-US" sz="2400" dirty="0"/>
              <a:t> het ‘</a:t>
            </a:r>
            <a:r>
              <a:rPr lang="en-US" sz="2400" dirty="0" err="1"/>
              <a:t>indiceren</a:t>
            </a:r>
            <a:r>
              <a:rPr lang="en-US" sz="2400" dirty="0"/>
              <a:t>’ van </a:t>
            </a:r>
            <a:r>
              <a:rPr lang="en-US" sz="2400" dirty="0" err="1"/>
              <a:t>zorg</a:t>
            </a:r>
            <a:r>
              <a:rPr lang="en-US" sz="2400" dirty="0"/>
              <a:t> </a:t>
            </a:r>
            <a:r>
              <a:rPr lang="en-US" sz="2400" dirty="0" err="1"/>
              <a:t>onderdeel</a:t>
            </a:r>
            <a:r>
              <a:rPr lang="en-US" sz="2400" dirty="0"/>
              <a:t> is van het </a:t>
            </a:r>
            <a:r>
              <a:rPr lang="en-US" sz="2400" dirty="0" err="1"/>
              <a:t>professionele</a:t>
            </a:r>
            <a:r>
              <a:rPr lang="en-US" sz="2400" dirty="0"/>
              <a:t> </a:t>
            </a:r>
            <a:r>
              <a:rPr lang="en-US" sz="2400" dirty="0" err="1"/>
              <a:t>handelen</a:t>
            </a:r>
            <a:r>
              <a:rPr lang="en-US" sz="2400" dirty="0"/>
              <a:t> van </a:t>
            </a:r>
            <a:r>
              <a:rPr lang="en-US" sz="2400" dirty="0" err="1"/>
              <a:t>zorgprofessionals</a:t>
            </a:r>
            <a:r>
              <a:rPr lang="en-US" sz="2400" dirty="0"/>
              <a:t>. Binnen de </a:t>
            </a:r>
            <a:r>
              <a:rPr lang="en-US" sz="2400" dirty="0" err="1"/>
              <a:t>Zvw</a:t>
            </a:r>
            <a:r>
              <a:rPr lang="en-US" sz="2400" dirty="0"/>
              <a:t> is de </a:t>
            </a:r>
            <a:r>
              <a:rPr lang="en-US" sz="2400" dirty="0" err="1"/>
              <a:t>zorgprofessional</a:t>
            </a:r>
            <a:r>
              <a:rPr lang="en-US" sz="2400" dirty="0"/>
              <a:t> </a:t>
            </a:r>
            <a:r>
              <a:rPr lang="en-US" sz="2400" dirty="0" err="1"/>
              <a:t>verantwoordelijk</a:t>
            </a:r>
            <a:r>
              <a:rPr lang="en-US" sz="2400" dirty="0"/>
              <a:t> </a:t>
            </a:r>
            <a:r>
              <a:rPr lang="en-US" sz="2400" dirty="0" err="1"/>
              <a:t>voor</a:t>
            </a:r>
            <a:r>
              <a:rPr lang="en-US" sz="2400" dirty="0"/>
              <a:t> de </a:t>
            </a:r>
            <a:r>
              <a:rPr lang="en-US" sz="2400" dirty="0" err="1"/>
              <a:t>indicatiestelling</a:t>
            </a:r>
            <a:r>
              <a:rPr lang="en-US" sz="2400" dirty="0"/>
              <a:t> en het </a:t>
            </a:r>
            <a:r>
              <a:rPr lang="en-US" sz="2400" dirty="0" err="1"/>
              <a:t>bepalen</a:t>
            </a:r>
            <a:r>
              <a:rPr lang="en-US" sz="2400" dirty="0"/>
              <a:t> van de </a:t>
            </a:r>
            <a:r>
              <a:rPr lang="en-US" sz="2400" dirty="0" err="1"/>
              <a:t>daaruit</a:t>
            </a:r>
            <a:r>
              <a:rPr lang="en-US" sz="2400" dirty="0"/>
              <a:t> </a:t>
            </a:r>
            <a:r>
              <a:rPr lang="en-US" sz="2400" dirty="0" err="1"/>
              <a:t>voortvloeiende</a:t>
            </a:r>
            <a:r>
              <a:rPr lang="en-US" sz="2400" dirty="0"/>
              <a:t>, </a:t>
            </a:r>
            <a:r>
              <a:rPr lang="en-US" sz="2400" dirty="0" err="1"/>
              <a:t>noodzakelijke</a:t>
            </a:r>
            <a:r>
              <a:rPr lang="en-US" sz="2400" dirty="0"/>
              <a:t> </a:t>
            </a:r>
            <a:r>
              <a:rPr lang="en-US" sz="2400" dirty="0" err="1"/>
              <a:t>zorg</a:t>
            </a:r>
            <a:r>
              <a:rPr lang="en-US" sz="2400" dirty="0"/>
              <a:t>. De </a:t>
            </a:r>
            <a:r>
              <a:rPr lang="en-US" sz="2400" dirty="0" err="1"/>
              <a:t>betrokken</a:t>
            </a:r>
            <a:r>
              <a:rPr lang="en-US" sz="2400" dirty="0"/>
              <a:t> </a:t>
            </a:r>
            <a:r>
              <a:rPr lang="en-US" sz="2400" dirty="0" err="1"/>
              <a:t>beroepsgroep</a:t>
            </a:r>
            <a:r>
              <a:rPr lang="en-US" sz="2400" dirty="0"/>
              <a:t> </a:t>
            </a:r>
            <a:r>
              <a:rPr lang="en-US" sz="2400" dirty="0" err="1"/>
              <a:t>moet</a:t>
            </a:r>
            <a:r>
              <a:rPr lang="en-US" sz="2400" dirty="0"/>
              <a:t> </a:t>
            </a:r>
            <a:r>
              <a:rPr lang="en-US" sz="2400" dirty="0" err="1"/>
              <a:t>daarbij</a:t>
            </a:r>
            <a:r>
              <a:rPr lang="en-US" sz="2400" dirty="0"/>
              <a:t> </a:t>
            </a:r>
            <a:r>
              <a:rPr lang="en-US" sz="2400" dirty="0" err="1"/>
              <a:t>helder</a:t>
            </a:r>
            <a:r>
              <a:rPr lang="en-US" sz="2400" dirty="0"/>
              <a:t> </a:t>
            </a:r>
            <a:r>
              <a:rPr lang="en-US" sz="2400" dirty="0" err="1"/>
              <a:t>beschrijven</a:t>
            </a:r>
            <a:r>
              <a:rPr lang="en-US" sz="2400" dirty="0"/>
              <a:t> en </a:t>
            </a:r>
            <a:r>
              <a:rPr lang="en-US" sz="2400" dirty="0" err="1"/>
              <a:t>onderbouwen</a:t>
            </a:r>
            <a:r>
              <a:rPr lang="en-US" sz="2400" dirty="0"/>
              <a:t> hoe het </a:t>
            </a:r>
            <a:r>
              <a:rPr lang="en-US" sz="2400" dirty="0" err="1"/>
              <a:t>proces</a:t>
            </a:r>
            <a:r>
              <a:rPr lang="en-US" sz="2400" dirty="0"/>
              <a:t> van </a:t>
            </a:r>
            <a:r>
              <a:rPr lang="en-US" sz="2400" dirty="0" err="1"/>
              <a:t>vraagverheldering</a:t>
            </a:r>
            <a:r>
              <a:rPr lang="en-US" sz="2400" dirty="0"/>
              <a:t> en </a:t>
            </a:r>
            <a:r>
              <a:rPr lang="en-US" sz="2400" dirty="0" err="1"/>
              <a:t>zorgtoewijzing</a:t>
            </a:r>
            <a:r>
              <a:rPr lang="en-US" sz="2400" dirty="0"/>
              <a:t> </a:t>
            </a:r>
            <a:r>
              <a:rPr lang="en-US" sz="2400" dirty="0" err="1"/>
              <a:t>verloopt</a:t>
            </a:r>
            <a:r>
              <a:rPr lang="en-US" sz="2400" dirty="0"/>
              <a:t>. De </a:t>
            </a:r>
            <a:r>
              <a:rPr lang="en-US" sz="2400" dirty="0" err="1"/>
              <a:t>beroepsgroep</a:t>
            </a:r>
            <a:r>
              <a:rPr lang="en-US" sz="2400" dirty="0"/>
              <a:t> in </a:t>
            </a:r>
            <a:r>
              <a:rPr lang="en-US" sz="2400" dirty="0" err="1"/>
              <a:t>deze</a:t>
            </a:r>
            <a:r>
              <a:rPr lang="en-US" sz="2400" dirty="0"/>
              <a:t> is </a:t>
            </a:r>
            <a:r>
              <a:rPr lang="en-US" sz="2400" dirty="0" err="1"/>
              <a:t>een</a:t>
            </a:r>
            <a:r>
              <a:rPr lang="en-US" sz="2400" dirty="0"/>
              <a:t> </a:t>
            </a:r>
            <a:r>
              <a:rPr lang="en-US" sz="2400" dirty="0" err="1"/>
              <a:t>hbo-opgeleide</a:t>
            </a:r>
            <a:r>
              <a:rPr lang="en-US" sz="2400" dirty="0"/>
              <a:t> </a:t>
            </a:r>
            <a:r>
              <a:rPr lang="en-US" sz="2400" dirty="0" err="1"/>
              <a:t>verpleegkundige</a:t>
            </a:r>
            <a:r>
              <a:rPr lang="en-US" sz="2400" dirty="0"/>
              <a:t> met </a:t>
            </a:r>
            <a:r>
              <a:rPr lang="en-US" sz="2400" dirty="0" err="1"/>
              <a:t>minimaal</a:t>
            </a:r>
            <a:r>
              <a:rPr lang="en-US" sz="2400" dirty="0"/>
              <a:t> de </a:t>
            </a:r>
            <a:r>
              <a:rPr lang="en-US" sz="2400" dirty="0" err="1"/>
              <a:t>kennis</a:t>
            </a:r>
            <a:r>
              <a:rPr lang="en-US" sz="2400" dirty="0"/>
              <a:t>, </a:t>
            </a:r>
            <a:r>
              <a:rPr lang="en-US" sz="2400" dirty="0" err="1"/>
              <a:t>zoals</a:t>
            </a:r>
            <a:r>
              <a:rPr lang="en-US" sz="2400" dirty="0"/>
              <a:t> </a:t>
            </a:r>
            <a:r>
              <a:rPr lang="en-US" sz="2400" dirty="0" err="1"/>
              <a:t>beschreven</a:t>
            </a:r>
            <a:r>
              <a:rPr lang="en-US" sz="2400" dirty="0"/>
              <a:t> in het </a:t>
            </a:r>
            <a:r>
              <a:rPr lang="en-US" sz="2400" dirty="0" err="1">
                <a:hlinkClick r:id="rId3"/>
              </a:rPr>
              <a:t>Expertisegebied</a:t>
            </a:r>
            <a:r>
              <a:rPr lang="en-US" sz="2400" dirty="0">
                <a:hlinkClick r:id="rId3"/>
              </a:rPr>
              <a:t> </a:t>
            </a:r>
            <a:r>
              <a:rPr lang="en-US" sz="2400" dirty="0" err="1">
                <a:hlinkClick r:id="rId3"/>
              </a:rPr>
              <a:t>wijkverpleegkundige</a:t>
            </a:r>
            <a:r>
              <a:rPr lang="en-US" sz="2400" dirty="0"/>
              <a:t>. Lees </a:t>
            </a:r>
            <a:r>
              <a:rPr lang="en-US" sz="2400" dirty="0" err="1"/>
              <a:t>meer</a:t>
            </a:r>
            <a:r>
              <a:rPr lang="en-US" sz="2400" dirty="0"/>
              <a:t> over </a:t>
            </a:r>
            <a:r>
              <a:rPr lang="en-US" sz="2400" dirty="0" err="1">
                <a:hlinkClick r:id="rId4"/>
              </a:rPr>
              <a:t>indiceren</a:t>
            </a:r>
            <a:r>
              <a:rPr lang="en-US" sz="2400" dirty="0">
                <a:hlinkClick r:id="rId4"/>
              </a:rPr>
              <a:t> en </a:t>
            </a:r>
            <a:r>
              <a:rPr lang="en-US" sz="2400" dirty="0" err="1">
                <a:hlinkClick r:id="rId4"/>
              </a:rPr>
              <a:t>organiseren</a:t>
            </a:r>
            <a:r>
              <a:rPr lang="en-US" sz="2400" dirty="0">
                <a:hlinkClick r:id="rId4"/>
              </a:rPr>
              <a:t> van </a:t>
            </a:r>
            <a:r>
              <a:rPr lang="en-US" sz="2400" dirty="0" err="1">
                <a:hlinkClick r:id="rId4"/>
              </a:rPr>
              <a:t>zorg</a:t>
            </a:r>
            <a:r>
              <a:rPr lang="en-US" sz="2400" dirty="0">
                <a:hlinkClick r:id="rId4"/>
              </a:rPr>
              <a:t> en de </a:t>
            </a:r>
            <a:r>
              <a:rPr lang="en-US" sz="2400" dirty="0" err="1">
                <a:hlinkClick r:id="rId4"/>
              </a:rPr>
              <a:t>overgangsregeling</a:t>
            </a:r>
            <a:r>
              <a:rPr lang="en-US" sz="2400" dirty="0"/>
              <a:t> </a:t>
            </a:r>
            <a:r>
              <a:rPr lang="en-US" sz="2400" dirty="0" err="1"/>
              <a:t>voor</a:t>
            </a:r>
            <a:r>
              <a:rPr lang="en-US" sz="2400" dirty="0"/>
              <a:t> </a:t>
            </a:r>
            <a:r>
              <a:rPr lang="en-US" sz="2400" dirty="0" err="1"/>
              <a:t>mbo-verpleegkundigen</a:t>
            </a:r>
            <a:r>
              <a:rPr lang="en-US" sz="2400" dirty="0"/>
              <a:t>.</a:t>
            </a:r>
            <a:br>
              <a:rPr lang="en-US" sz="2400" dirty="0">
                <a:cs typeface="Calibri"/>
              </a:rPr>
            </a:br>
            <a:r>
              <a:rPr lang="en-US" sz="2400" dirty="0"/>
              <a:t>De </a:t>
            </a:r>
            <a:r>
              <a:rPr lang="en-US" sz="2400" dirty="0" err="1"/>
              <a:t>verpleegkundige</a:t>
            </a:r>
            <a:r>
              <a:rPr lang="en-US" sz="2400" dirty="0"/>
              <a:t> </a:t>
            </a:r>
            <a:r>
              <a:rPr lang="en-US" sz="2400" dirty="0" err="1"/>
              <a:t>geeft</a:t>
            </a:r>
            <a:r>
              <a:rPr lang="en-US" sz="2400" dirty="0"/>
              <a:t> </a:t>
            </a:r>
            <a:r>
              <a:rPr lang="en-US" sz="2400" dirty="0" err="1"/>
              <a:t>onder</a:t>
            </a:r>
            <a:r>
              <a:rPr lang="en-US" sz="2400" dirty="0"/>
              <a:t> de </a:t>
            </a:r>
            <a:r>
              <a:rPr lang="en-US" sz="2400" dirty="0" err="1"/>
              <a:t>Zvw</a:t>
            </a:r>
            <a:r>
              <a:rPr lang="en-US" sz="2400" dirty="0"/>
              <a:t>, </a:t>
            </a:r>
            <a:r>
              <a:rPr lang="en-US" sz="2400" dirty="0" err="1"/>
              <a:t>naast</a:t>
            </a:r>
            <a:r>
              <a:rPr lang="en-US" sz="2400" dirty="0"/>
              <a:t> de </a:t>
            </a:r>
            <a:r>
              <a:rPr lang="en-US" sz="2400" dirty="0" err="1"/>
              <a:t>indicatie</a:t>
            </a:r>
            <a:r>
              <a:rPr lang="en-US" sz="2400" dirty="0"/>
              <a:t>, </a:t>
            </a:r>
            <a:r>
              <a:rPr lang="en-US" sz="2400" dirty="0" err="1"/>
              <a:t>ook</a:t>
            </a:r>
            <a:r>
              <a:rPr lang="en-US" sz="2400" dirty="0"/>
              <a:t> </a:t>
            </a:r>
            <a:r>
              <a:rPr lang="en-US" sz="2400" dirty="0" err="1"/>
              <a:t>aanwijzingen</a:t>
            </a:r>
            <a:r>
              <a:rPr lang="en-US" sz="2400" dirty="0"/>
              <a:t> over </a:t>
            </a:r>
            <a:r>
              <a:rPr lang="en-US" sz="2400" dirty="0" err="1"/>
              <a:t>wie</a:t>
            </a:r>
            <a:r>
              <a:rPr lang="en-US" sz="2400" dirty="0"/>
              <a:t> de </a:t>
            </a:r>
            <a:r>
              <a:rPr lang="en-US" sz="2400" dirty="0" err="1"/>
              <a:t>geïndiceerde</a:t>
            </a:r>
            <a:r>
              <a:rPr lang="en-US" sz="2400" dirty="0"/>
              <a:t> </a:t>
            </a:r>
            <a:r>
              <a:rPr lang="en-US" sz="2400" dirty="0" err="1"/>
              <a:t>zorg</a:t>
            </a:r>
            <a:r>
              <a:rPr lang="en-US" sz="2400" dirty="0"/>
              <a:t> het </a:t>
            </a:r>
            <a:r>
              <a:rPr lang="en-US" sz="2400" dirty="0" err="1"/>
              <a:t>beste</a:t>
            </a:r>
            <a:r>
              <a:rPr lang="en-US" sz="2400" dirty="0"/>
              <a:t> </a:t>
            </a:r>
            <a:r>
              <a:rPr lang="en-US" sz="2400" dirty="0" err="1"/>
              <a:t>kan</a:t>
            </a:r>
            <a:r>
              <a:rPr lang="en-US" sz="2400" dirty="0"/>
              <a:t> </a:t>
            </a:r>
            <a:r>
              <a:rPr lang="en-US" sz="2400" dirty="0" err="1"/>
              <a:t>uitvoeren</a:t>
            </a:r>
            <a:r>
              <a:rPr lang="en-US" sz="2400" dirty="0"/>
              <a:t>. Het </a:t>
            </a:r>
            <a:r>
              <a:rPr lang="en-US" sz="2400" dirty="0" err="1"/>
              <a:t>betreft</a:t>
            </a:r>
            <a:r>
              <a:rPr lang="en-US" sz="2400" dirty="0"/>
              <a:t> </a:t>
            </a:r>
            <a:r>
              <a:rPr lang="en-US" sz="2400" dirty="0" err="1"/>
              <a:t>dus</a:t>
            </a:r>
            <a:r>
              <a:rPr lang="en-US" sz="2400" dirty="0"/>
              <a:t> </a:t>
            </a:r>
            <a:r>
              <a:rPr lang="en-US" sz="2400" dirty="0" err="1"/>
              <a:t>enerzijds</a:t>
            </a:r>
            <a:r>
              <a:rPr lang="en-US" sz="2400" dirty="0"/>
              <a:t> de </a:t>
            </a:r>
            <a:r>
              <a:rPr lang="en-US" sz="2400" dirty="0" err="1"/>
              <a:t>vraagverheldering</a:t>
            </a:r>
            <a:r>
              <a:rPr lang="en-US" sz="2400" dirty="0"/>
              <a:t> </a:t>
            </a:r>
            <a:r>
              <a:rPr lang="en-US" sz="2400" dirty="0" err="1"/>
              <a:t>anderzijds</a:t>
            </a:r>
            <a:r>
              <a:rPr lang="en-US" sz="2400" dirty="0"/>
              <a:t> de </a:t>
            </a:r>
            <a:r>
              <a:rPr lang="en-US" sz="2400" dirty="0" err="1"/>
              <a:t>zorgtoewijzing</a:t>
            </a:r>
            <a:r>
              <a:rPr lang="en-US" sz="2400" dirty="0"/>
              <a:t>. Tot slot </a:t>
            </a:r>
            <a:r>
              <a:rPr lang="en-US" sz="2400" dirty="0" err="1"/>
              <a:t>moet</a:t>
            </a:r>
            <a:r>
              <a:rPr lang="en-US" sz="2400" dirty="0"/>
              <a:t> </a:t>
            </a:r>
            <a:r>
              <a:rPr lang="en-US" sz="2400" dirty="0" err="1"/>
              <a:t>een</a:t>
            </a:r>
            <a:r>
              <a:rPr lang="en-US" sz="2400" dirty="0"/>
              <a:t> </a:t>
            </a:r>
            <a:r>
              <a:rPr lang="en-US" sz="2400" dirty="0" err="1"/>
              <a:t>vertaalslag</a:t>
            </a:r>
            <a:r>
              <a:rPr lang="en-US" sz="2400" dirty="0"/>
              <a:t> </a:t>
            </a:r>
            <a:r>
              <a:rPr lang="en-US" sz="2400" dirty="0" err="1"/>
              <a:t>gemaakt</a:t>
            </a:r>
            <a:r>
              <a:rPr lang="en-US" sz="2400" dirty="0"/>
              <a:t> </a:t>
            </a:r>
            <a:r>
              <a:rPr lang="en-US" sz="2400" dirty="0" err="1"/>
              <a:t>worden</a:t>
            </a:r>
            <a:r>
              <a:rPr lang="en-US" sz="2400" dirty="0"/>
              <a:t> </a:t>
            </a:r>
            <a:r>
              <a:rPr lang="en-US" sz="2400" dirty="0" err="1"/>
              <a:t>naar</a:t>
            </a:r>
            <a:r>
              <a:rPr lang="en-US" sz="2400" dirty="0"/>
              <a:t> de </a:t>
            </a:r>
            <a:r>
              <a:rPr lang="en-US" sz="2400" dirty="0" err="1"/>
              <a:t>te</a:t>
            </a:r>
            <a:r>
              <a:rPr lang="en-US" sz="2400" dirty="0"/>
              <a:t> </a:t>
            </a:r>
            <a:r>
              <a:rPr lang="en-US" sz="2400" dirty="0" err="1"/>
              <a:t>verzekeren</a:t>
            </a:r>
            <a:r>
              <a:rPr lang="en-US" sz="2400" dirty="0"/>
              <a:t> </a:t>
            </a:r>
            <a:r>
              <a:rPr lang="en-US" sz="2400" dirty="0" err="1"/>
              <a:t>pakketten</a:t>
            </a:r>
            <a:r>
              <a:rPr lang="en-US" sz="2400" dirty="0"/>
              <a:t> (WMO, </a:t>
            </a:r>
            <a:r>
              <a:rPr lang="en-US" sz="2400" dirty="0" err="1"/>
              <a:t>Zvw</a:t>
            </a:r>
            <a:r>
              <a:rPr lang="en-US" sz="2400" dirty="0"/>
              <a:t> of WPG).</a:t>
            </a:r>
            <a:endParaRPr lang="nl-NL" sz="2400" dirty="0"/>
          </a:p>
          <a:p>
            <a:r>
              <a:rPr lang="en-US" sz="2400" b="1" dirty="0" err="1"/>
              <a:t>Normenkader</a:t>
            </a:r>
            <a:r>
              <a:rPr lang="en-US" sz="2400" dirty="0"/>
              <a:t> </a:t>
            </a:r>
            <a:br>
              <a:rPr lang="en-US" sz="2400" dirty="0">
                <a:cs typeface="Calibri"/>
              </a:rPr>
            </a:br>
            <a:r>
              <a:rPr lang="en-US" sz="2400" dirty="0"/>
              <a:t>V&amp;VN </a:t>
            </a:r>
            <a:r>
              <a:rPr lang="en-US" sz="2400" dirty="0" err="1"/>
              <a:t>ondersteunt</a:t>
            </a:r>
            <a:r>
              <a:rPr lang="en-US" sz="2400" dirty="0"/>
              <a:t> de </a:t>
            </a:r>
            <a:r>
              <a:rPr lang="en-US" sz="2400" dirty="0" err="1"/>
              <a:t>wijkverpleegkundige</a:t>
            </a:r>
            <a:r>
              <a:rPr lang="en-US" sz="2400" dirty="0"/>
              <a:t> (en </a:t>
            </a:r>
            <a:r>
              <a:rPr lang="en-US" sz="2400" dirty="0" err="1"/>
              <a:t>andere</a:t>
            </a:r>
            <a:r>
              <a:rPr lang="en-US" sz="2400" dirty="0"/>
              <a:t> </a:t>
            </a:r>
            <a:r>
              <a:rPr lang="en-US" sz="2400" dirty="0" err="1"/>
              <a:t>hbo-verpleegkundigen</a:t>
            </a:r>
            <a:r>
              <a:rPr lang="en-US" sz="2400" dirty="0"/>
              <a:t>, </a:t>
            </a:r>
            <a:r>
              <a:rPr lang="en-US" sz="2400" dirty="0" err="1"/>
              <a:t>zoals</a:t>
            </a:r>
            <a:r>
              <a:rPr lang="en-US" sz="2400" dirty="0"/>
              <a:t> </a:t>
            </a:r>
            <a:r>
              <a:rPr lang="en-US" sz="2400" dirty="0" err="1"/>
              <a:t>kinderverpleegkundigen</a:t>
            </a:r>
            <a:r>
              <a:rPr lang="en-US" sz="2400" dirty="0"/>
              <a:t> en </a:t>
            </a:r>
            <a:r>
              <a:rPr lang="en-US" sz="2400" dirty="0" err="1"/>
              <a:t>casemanagers</a:t>
            </a:r>
            <a:r>
              <a:rPr lang="en-US" sz="2400" dirty="0"/>
              <a:t> </a:t>
            </a:r>
            <a:r>
              <a:rPr lang="en-US" sz="2400" dirty="0" err="1"/>
              <a:t>dementie</a:t>
            </a:r>
            <a:r>
              <a:rPr lang="en-US" sz="2400" dirty="0"/>
              <a:t>) in </a:t>
            </a:r>
            <a:r>
              <a:rPr lang="en-US" sz="2400" dirty="0" err="1"/>
              <a:t>deze</a:t>
            </a:r>
            <a:r>
              <a:rPr lang="en-US" sz="2400" dirty="0"/>
              <a:t> </a:t>
            </a:r>
            <a:r>
              <a:rPr lang="en-US" sz="2400" dirty="0" err="1"/>
              <a:t>verandering</a:t>
            </a:r>
            <a:r>
              <a:rPr lang="en-US" sz="2400" dirty="0"/>
              <a:t> door </a:t>
            </a:r>
            <a:r>
              <a:rPr lang="en-US" sz="2400" dirty="0">
                <a:hlinkClick r:id="rId5"/>
              </a:rPr>
              <a:t>het </a:t>
            </a:r>
            <a:r>
              <a:rPr lang="en-US" sz="2400" dirty="0" err="1">
                <a:hlinkClick r:id="rId5"/>
              </a:rPr>
              <a:t>normenkader</a:t>
            </a:r>
            <a:r>
              <a:rPr lang="en-US" sz="2400" dirty="0">
                <a:hlinkClick r:id="rId5"/>
              </a:rPr>
              <a:t> </a:t>
            </a:r>
            <a:r>
              <a:rPr lang="en-US" sz="2400" dirty="0" err="1">
                <a:hlinkClick r:id="rId5"/>
              </a:rPr>
              <a:t>indiceren</a:t>
            </a:r>
            <a:r>
              <a:rPr lang="en-US" sz="2400" dirty="0">
                <a:hlinkClick r:id="rId5"/>
              </a:rPr>
              <a:t> en </a:t>
            </a:r>
            <a:r>
              <a:rPr lang="en-US" sz="2400" dirty="0" err="1">
                <a:hlinkClick r:id="rId5"/>
              </a:rPr>
              <a:t>organiseren</a:t>
            </a:r>
            <a:r>
              <a:rPr lang="en-US" sz="2400" dirty="0">
                <a:hlinkClick r:id="rId5"/>
              </a:rPr>
              <a:t> van </a:t>
            </a:r>
            <a:r>
              <a:rPr lang="en-US" sz="2400" dirty="0" err="1">
                <a:hlinkClick r:id="rId5"/>
              </a:rPr>
              <a:t>verpleging</a:t>
            </a:r>
            <a:r>
              <a:rPr lang="en-US" sz="2400" dirty="0">
                <a:hlinkClick r:id="rId5"/>
              </a:rPr>
              <a:t> en </a:t>
            </a:r>
            <a:r>
              <a:rPr lang="en-US" sz="2400" dirty="0" err="1">
                <a:hlinkClick r:id="rId5"/>
              </a:rPr>
              <a:t>verzorging</a:t>
            </a:r>
            <a:r>
              <a:rPr lang="en-US" sz="2400" dirty="0">
                <a:hlinkClick r:id="rId5"/>
              </a:rPr>
              <a:t> in de eigen </a:t>
            </a:r>
            <a:r>
              <a:rPr lang="en-US" sz="2400" dirty="0" err="1">
                <a:hlinkClick r:id="rId5"/>
              </a:rPr>
              <a:t>omgeving</a:t>
            </a:r>
            <a:r>
              <a:rPr lang="en-US" sz="2400" dirty="0"/>
              <a:t>. Het </a:t>
            </a:r>
            <a:r>
              <a:rPr lang="en-US" sz="2400" dirty="0" err="1"/>
              <a:t>normenkader</a:t>
            </a:r>
            <a:r>
              <a:rPr lang="en-US" sz="2400" dirty="0"/>
              <a:t> </a:t>
            </a:r>
            <a:r>
              <a:rPr lang="en-US" sz="2400" dirty="0" err="1"/>
              <a:t>beschrijft</a:t>
            </a:r>
            <a:r>
              <a:rPr lang="en-US" sz="2400" dirty="0"/>
              <a:t> </a:t>
            </a:r>
            <a:r>
              <a:rPr lang="en-US" sz="2400" dirty="0" err="1"/>
              <a:t>aan</a:t>
            </a:r>
            <a:r>
              <a:rPr lang="en-US" sz="2400" dirty="0"/>
              <a:t> </a:t>
            </a:r>
            <a:r>
              <a:rPr lang="en-US" sz="2400" dirty="0" err="1"/>
              <a:t>welke</a:t>
            </a:r>
            <a:r>
              <a:rPr lang="en-US" sz="2400" dirty="0"/>
              <a:t> </a:t>
            </a:r>
            <a:r>
              <a:rPr lang="en-US" sz="2400" dirty="0" err="1"/>
              <a:t>eisen</a:t>
            </a:r>
            <a:r>
              <a:rPr lang="en-US" sz="2400" dirty="0"/>
              <a:t> </a:t>
            </a:r>
            <a:r>
              <a:rPr lang="en-US" sz="2400" dirty="0" err="1"/>
              <a:t>verpleegkundigen</a:t>
            </a:r>
            <a:r>
              <a:rPr lang="en-US" sz="2400" dirty="0"/>
              <a:t> </a:t>
            </a:r>
            <a:r>
              <a:rPr lang="en-US" sz="2400" dirty="0" err="1"/>
              <a:t>moeten</a:t>
            </a:r>
            <a:r>
              <a:rPr lang="en-US" sz="2400" dirty="0"/>
              <a:t> </a:t>
            </a:r>
            <a:r>
              <a:rPr lang="en-US" sz="2400" dirty="0" err="1"/>
              <a:t>voldoen</a:t>
            </a:r>
            <a:r>
              <a:rPr lang="en-US" sz="2400" dirty="0"/>
              <a:t> </a:t>
            </a:r>
            <a:r>
              <a:rPr lang="en-US" sz="2400" dirty="0" err="1"/>
              <a:t>wanneer</a:t>
            </a:r>
            <a:r>
              <a:rPr lang="en-US" sz="2400" dirty="0"/>
              <a:t> </a:t>
            </a:r>
            <a:r>
              <a:rPr lang="en-US" sz="2400" dirty="0" err="1"/>
              <a:t>zij</a:t>
            </a:r>
            <a:r>
              <a:rPr lang="en-US" sz="2400" dirty="0"/>
              <a:t> </a:t>
            </a:r>
            <a:r>
              <a:rPr lang="en-US" sz="2400" dirty="0" err="1"/>
              <a:t>extramurale</a:t>
            </a:r>
            <a:r>
              <a:rPr lang="en-US" sz="2400" dirty="0"/>
              <a:t> </a:t>
            </a:r>
            <a:r>
              <a:rPr lang="en-US" sz="2400" dirty="0" err="1"/>
              <a:t>verpleging</a:t>
            </a:r>
            <a:r>
              <a:rPr lang="en-US" sz="2400" dirty="0"/>
              <a:t> en </a:t>
            </a:r>
            <a:r>
              <a:rPr lang="en-US" sz="2400" dirty="0" err="1"/>
              <a:t>verzorging</a:t>
            </a:r>
            <a:r>
              <a:rPr lang="en-US" sz="2400" dirty="0"/>
              <a:t> </a:t>
            </a:r>
            <a:r>
              <a:rPr lang="en-US" sz="2400" dirty="0" err="1"/>
              <a:t>indiceren</a:t>
            </a:r>
            <a:r>
              <a:rPr lang="en-US" sz="2400" dirty="0"/>
              <a:t> en </a:t>
            </a:r>
            <a:r>
              <a:rPr lang="en-US" sz="2400" dirty="0" err="1"/>
              <a:t>organiseren</a:t>
            </a:r>
            <a:r>
              <a:rPr lang="en-US" sz="2400" dirty="0"/>
              <a:t>. Het </a:t>
            </a:r>
            <a:r>
              <a:rPr lang="en-US" sz="2400" dirty="0" err="1"/>
              <a:t>normenkader</a:t>
            </a:r>
            <a:r>
              <a:rPr lang="en-US" sz="2400" dirty="0"/>
              <a:t> </a:t>
            </a:r>
            <a:r>
              <a:rPr lang="en-US" sz="2400" dirty="0" err="1"/>
              <a:t>verschaft</a:t>
            </a:r>
            <a:r>
              <a:rPr lang="en-US" sz="2400" dirty="0"/>
              <a:t> </a:t>
            </a:r>
            <a:r>
              <a:rPr lang="en-US" sz="2400" dirty="0" err="1"/>
              <a:t>cliënten</a:t>
            </a:r>
            <a:r>
              <a:rPr lang="en-US" sz="2400" dirty="0"/>
              <a:t> en </a:t>
            </a:r>
            <a:r>
              <a:rPr lang="en-US" sz="2400" dirty="0" err="1"/>
              <a:t>overheid</a:t>
            </a:r>
            <a:r>
              <a:rPr lang="en-US" sz="2400" dirty="0"/>
              <a:t> </a:t>
            </a:r>
            <a:r>
              <a:rPr lang="en-US" sz="2400" dirty="0" err="1"/>
              <a:t>duidelijkheid</a:t>
            </a:r>
            <a:r>
              <a:rPr lang="en-US" sz="2400" dirty="0"/>
              <a:t> en is </a:t>
            </a:r>
            <a:r>
              <a:rPr lang="en-US" sz="2400" dirty="0" err="1"/>
              <a:t>richtinggevend</a:t>
            </a:r>
            <a:r>
              <a:rPr lang="en-US" sz="2400" dirty="0"/>
              <a:t> </a:t>
            </a:r>
            <a:r>
              <a:rPr lang="en-US" sz="2400" dirty="0" err="1"/>
              <a:t>voor</a:t>
            </a:r>
            <a:r>
              <a:rPr lang="en-US" sz="2400" dirty="0"/>
              <a:t> professionals, </a:t>
            </a:r>
            <a:r>
              <a:rPr lang="en-US" sz="2400" dirty="0" err="1"/>
              <a:t>zorgaanbieders</a:t>
            </a:r>
            <a:r>
              <a:rPr lang="en-US" sz="2400" dirty="0"/>
              <a:t> en </a:t>
            </a:r>
            <a:r>
              <a:rPr lang="en-US" sz="2400" dirty="0" err="1"/>
              <a:t>zorgverzekeraars</a:t>
            </a:r>
            <a:r>
              <a:rPr lang="en-US" sz="2400" dirty="0"/>
              <a:t>. In het </a:t>
            </a:r>
            <a:r>
              <a:rPr lang="en-US" sz="2400" dirty="0" err="1"/>
              <a:t>normenkader</a:t>
            </a:r>
            <a:r>
              <a:rPr lang="en-US" sz="2400" dirty="0"/>
              <a:t> </a:t>
            </a:r>
            <a:r>
              <a:rPr lang="en-US" sz="2400" dirty="0" err="1"/>
              <a:t>zijn</a:t>
            </a:r>
            <a:r>
              <a:rPr lang="en-US" sz="2400" dirty="0"/>
              <a:t> </a:t>
            </a:r>
            <a:r>
              <a:rPr lang="en-US" sz="2400" dirty="0" err="1"/>
              <a:t>zes</a:t>
            </a:r>
            <a:r>
              <a:rPr lang="en-US" sz="2400" dirty="0"/>
              <a:t> </a:t>
            </a:r>
            <a:r>
              <a:rPr lang="en-US" sz="2400" dirty="0" err="1"/>
              <a:t>normen</a:t>
            </a:r>
            <a:r>
              <a:rPr lang="en-US" sz="2400" dirty="0"/>
              <a:t> </a:t>
            </a:r>
            <a:r>
              <a:rPr lang="en-US" sz="2400" dirty="0" err="1"/>
              <a:t>voor</a:t>
            </a:r>
            <a:r>
              <a:rPr lang="en-US" sz="2400" dirty="0"/>
              <a:t> het </a:t>
            </a:r>
            <a:r>
              <a:rPr lang="en-US" sz="2400" dirty="0" err="1"/>
              <a:t>uitvoeren</a:t>
            </a:r>
            <a:r>
              <a:rPr lang="en-US" sz="2400" dirty="0"/>
              <a:t> van de </a:t>
            </a:r>
            <a:r>
              <a:rPr lang="en-US" sz="2400" dirty="0" err="1"/>
              <a:t>verpleegkundige</a:t>
            </a:r>
            <a:r>
              <a:rPr lang="en-US" sz="2400" dirty="0"/>
              <a:t> </a:t>
            </a:r>
            <a:r>
              <a:rPr lang="en-US" sz="2400" dirty="0" err="1"/>
              <a:t>indicatiestelling</a:t>
            </a:r>
            <a:r>
              <a:rPr lang="en-US" sz="2400" dirty="0"/>
              <a:t> en de </a:t>
            </a:r>
            <a:r>
              <a:rPr lang="en-US" sz="2400" dirty="0" err="1"/>
              <a:t>organisatie</a:t>
            </a:r>
            <a:r>
              <a:rPr lang="en-US" sz="2400" dirty="0"/>
              <a:t> van de </a:t>
            </a:r>
            <a:r>
              <a:rPr lang="en-US" sz="2400" dirty="0" err="1"/>
              <a:t>te</a:t>
            </a:r>
            <a:r>
              <a:rPr lang="en-US" sz="2400" dirty="0"/>
              <a:t> </a:t>
            </a:r>
            <a:r>
              <a:rPr lang="en-US" sz="2400" dirty="0" err="1"/>
              <a:t>leveren</a:t>
            </a:r>
            <a:r>
              <a:rPr lang="en-US" sz="2400" dirty="0"/>
              <a:t> </a:t>
            </a:r>
            <a:r>
              <a:rPr lang="en-US" sz="2400" dirty="0" err="1"/>
              <a:t>zorg</a:t>
            </a:r>
            <a:r>
              <a:rPr lang="en-US" sz="2400" dirty="0"/>
              <a:t> </a:t>
            </a:r>
            <a:r>
              <a:rPr lang="en-US" sz="2400" dirty="0" err="1"/>
              <a:t>uitgewerkt</a:t>
            </a:r>
            <a:r>
              <a:rPr lang="en-US" sz="2400" dirty="0"/>
              <a:t>. </a:t>
            </a:r>
            <a:r>
              <a:rPr lang="en-US" sz="2400" dirty="0">
                <a:hlinkClick r:id="rId6" invalidUrl="http://"/>
              </a:rPr>
              <a:t>Lees </a:t>
            </a:r>
            <a:r>
              <a:rPr lang="en-US" sz="2400" dirty="0" err="1">
                <a:hlinkClick r:id="rId7" invalidUrl="http://"/>
              </a:rPr>
              <a:t>meer</a:t>
            </a:r>
            <a:r>
              <a:rPr lang="en-US" sz="2400" dirty="0">
                <a:hlinkClick r:id="rId8" invalidUrl="http://"/>
              </a:rPr>
              <a:t> over het </a:t>
            </a:r>
            <a:r>
              <a:rPr lang="en-US" sz="2400" dirty="0" err="1">
                <a:hlinkClick r:id="rId9" invalidUrl="http://"/>
              </a:rPr>
              <a:t>Normenkader</a:t>
            </a:r>
            <a:r>
              <a:rPr lang="en-US" sz="2400" dirty="0">
                <a:hlinkClick r:id="rId10" invalidUrl="http://"/>
              </a:rPr>
              <a:t> </a:t>
            </a:r>
            <a:br>
              <a:rPr lang="en-US" sz="2400" dirty="0">
                <a:cs typeface="Calibri"/>
                <a:hlinkClick r:id="rId11" invalidUrl="http://"/>
              </a:rPr>
            </a:br>
            <a:endParaRPr lang="en-US" sz="2400" dirty="0"/>
          </a:p>
          <a:p>
            <a:endParaRPr lang="en-US" sz="2400" dirty="0">
              <a:cs typeface="Calibri"/>
            </a:endParaRPr>
          </a:p>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30</a:t>
            </a:fld>
            <a:endParaRPr lang="en-US" altLang="nl-NL"/>
          </a:p>
        </p:txBody>
      </p:sp>
    </p:spTree>
    <p:extLst>
      <p:ext uri="{BB962C8B-B14F-4D97-AF65-F5344CB8AC3E}">
        <p14:creationId xmlns:p14="http://schemas.microsoft.com/office/powerpoint/2010/main" val="413691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90752" rtl="0" eaLnBrk="1" fontAlgn="auto" latinLnBrk="0" hangingPunct="1">
              <a:lnSpc>
                <a:spcPct val="100000"/>
              </a:lnSpc>
              <a:spcBef>
                <a:spcPts val="0"/>
              </a:spcBef>
              <a:spcAft>
                <a:spcPts val="0"/>
              </a:spcAft>
              <a:buClr>
                <a:srgbClr val="000000"/>
              </a:buClr>
              <a:buSzPts val="1400"/>
              <a:buFont typeface="Arial"/>
              <a:buNone/>
              <a:tabLst/>
              <a:defRPr/>
            </a:pPr>
            <a:r>
              <a:rPr lang="en-US" sz="1100" dirty="0">
                <a:cs typeface="Calibri"/>
              </a:rPr>
              <a:t>Doel: </a:t>
            </a:r>
            <a:r>
              <a:rPr lang="en-US" sz="1100" dirty="0" err="1">
                <a:cs typeface="Calibri"/>
              </a:rPr>
              <a:t>kwaliteit</a:t>
            </a:r>
            <a:r>
              <a:rPr lang="en-US" sz="1100" dirty="0">
                <a:cs typeface="Calibri"/>
              </a:rPr>
              <a:t> van </a:t>
            </a:r>
            <a:r>
              <a:rPr lang="en-US" sz="1100" dirty="0" err="1">
                <a:cs typeface="Calibri"/>
              </a:rPr>
              <a:t>zorg</a:t>
            </a:r>
            <a:r>
              <a:rPr lang="en-US" sz="1100" dirty="0">
                <a:cs typeface="Calibri"/>
              </a:rPr>
              <a:t> op </a:t>
            </a:r>
            <a:r>
              <a:rPr lang="en-US" sz="1100" dirty="0" err="1">
                <a:cs typeface="Calibri"/>
              </a:rPr>
              <a:t>peil</a:t>
            </a:r>
            <a:r>
              <a:rPr lang="en-US" sz="1100" dirty="0">
                <a:cs typeface="Calibri"/>
              </a:rPr>
              <a:t> </a:t>
            </a:r>
            <a:r>
              <a:rPr lang="en-US" sz="1100" dirty="0" err="1">
                <a:cs typeface="Calibri"/>
              </a:rPr>
              <a:t>houden</a:t>
            </a:r>
            <a:r>
              <a:rPr lang="en-US" sz="1100" dirty="0">
                <a:cs typeface="Calibri"/>
              </a:rPr>
              <a:t> en </a:t>
            </a:r>
            <a:r>
              <a:rPr lang="en-US" sz="1100" dirty="0" err="1">
                <a:cs typeface="Calibri"/>
              </a:rPr>
              <a:t>waar</a:t>
            </a:r>
            <a:r>
              <a:rPr lang="en-US" sz="1100" dirty="0">
                <a:cs typeface="Calibri"/>
              </a:rPr>
              <a:t> </a:t>
            </a:r>
            <a:r>
              <a:rPr lang="en-US" sz="1100" dirty="0" err="1">
                <a:cs typeface="Calibri"/>
              </a:rPr>
              <a:t>nodig</a:t>
            </a:r>
            <a:r>
              <a:rPr lang="en-US" sz="1100" dirty="0">
                <a:cs typeface="Calibri"/>
              </a:rPr>
              <a:t> </a:t>
            </a:r>
            <a:r>
              <a:rPr lang="en-US" sz="1100" dirty="0" err="1">
                <a:cs typeface="Calibri"/>
              </a:rPr>
              <a:t>te</a:t>
            </a:r>
            <a:r>
              <a:rPr lang="en-US" sz="1100" dirty="0">
                <a:cs typeface="Calibri"/>
              </a:rPr>
              <a:t> </a:t>
            </a:r>
            <a:r>
              <a:rPr lang="en-US" sz="1100" dirty="0" err="1">
                <a:cs typeface="Calibri"/>
              </a:rPr>
              <a:t>verbeteren</a:t>
            </a:r>
            <a:r>
              <a:rPr lang="en-US" sz="1100" dirty="0">
                <a:cs typeface="Calibri"/>
              </a:rPr>
              <a:t>. Het </a:t>
            </a:r>
            <a:r>
              <a:rPr lang="en-US" sz="1100" dirty="0" err="1">
                <a:cs typeface="Calibri"/>
              </a:rPr>
              <a:t>levert</a:t>
            </a:r>
            <a:r>
              <a:rPr lang="en-US" sz="1100" dirty="0">
                <a:cs typeface="Calibri"/>
              </a:rPr>
              <a:t> </a:t>
            </a:r>
            <a:r>
              <a:rPr lang="en-US" sz="1100" dirty="0" err="1">
                <a:cs typeface="Calibri"/>
              </a:rPr>
              <a:t>bescherming</a:t>
            </a:r>
            <a:r>
              <a:rPr lang="en-US" sz="1100" dirty="0">
                <a:cs typeface="Calibri"/>
              </a:rPr>
              <a:t> op </a:t>
            </a:r>
            <a:r>
              <a:rPr lang="en-US" sz="1100" dirty="0" err="1">
                <a:cs typeface="Calibri"/>
              </a:rPr>
              <a:t>voor</a:t>
            </a:r>
            <a:r>
              <a:rPr lang="en-US" sz="1100" dirty="0">
                <a:cs typeface="Calibri"/>
              </a:rPr>
              <a:t> de patient en </a:t>
            </a:r>
            <a:r>
              <a:rPr lang="en-US" sz="1100" dirty="0" err="1">
                <a:cs typeface="Calibri"/>
              </a:rPr>
              <a:t>hij</a:t>
            </a:r>
            <a:r>
              <a:rPr lang="en-US" sz="1100" dirty="0">
                <a:cs typeface="Calibri"/>
              </a:rPr>
              <a:t> </a:t>
            </a:r>
            <a:r>
              <a:rPr lang="en-US" sz="1100" dirty="0" err="1">
                <a:cs typeface="Calibri"/>
              </a:rPr>
              <a:t>kan</a:t>
            </a:r>
            <a:r>
              <a:rPr lang="en-US" sz="1100" dirty="0">
                <a:cs typeface="Calibri"/>
              </a:rPr>
              <a:t> </a:t>
            </a:r>
            <a:r>
              <a:rPr lang="en-US" sz="1100" dirty="0" err="1">
                <a:cs typeface="Calibri"/>
              </a:rPr>
              <a:t>zich</a:t>
            </a:r>
            <a:r>
              <a:rPr lang="en-US" sz="1100" dirty="0">
                <a:cs typeface="Calibri"/>
              </a:rPr>
              <a:t> op </a:t>
            </a:r>
            <a:r>
              <a:rPr lang="en-US" sz="1100" dirty="0" err="1">
                <a:cs typeface="Calibri"/>
              </a:rPr>
              <a:t>deze</a:t>
            </a:r>
            <a:r>
              <a:rPr lang="en-US" sz="1100" dirty="0">
                <a:cs typeface="Calibri"/>
              </a:rPr>
              <a:t> </a:t>
            </a:r>
            <a:r>
              <a:rPr lang="en-US" sz="1100" dirty="0" err="1">
                <a:cs typeface="Calibri"/>
              </a:rPr>
              <a:t>wetten</a:t>
            </a:r>
            <a:r>
              <a:rPr lang="en-US" sz="1100" dirty="0">
                <a:cs typeface="Calibri"/>
              </a:rPr>
              <a:t> </a:t>
            </a:r>
            <a:r>
              <a:rPr lang="en-US" sz="1100" dirty="0" err="1">
                <a:cs typeface="Calibri"/>
              </a:rPr>
              <a:t>beroepen</a:t>
            </a:r>
            <a:r>
              <a:rPr lang="en-US" sz="1100" dirty="0">
                <a:cs typeface="Calibri"/>
              </a:rPr>
              <a:t> </a:t>
            </a:r>
            <a:r>
              <a:rPr lang="en-US" sz="1100" dirty="0" err="1">
                <a:cs typeface="Calibri"/>
              </a:rPr>
              <a:t>als</a:t>
            </a:r>
            <a:r>
              <a:rPr lang="en-US" sz="1100" dirty="0">
                <a:cs typeface="Calibri"/>
              </a:rPr>
              <a:t> </a:t>
            </a:r>
            <a:r>
              <a:rPr lang="en-US" sz="1100" dirty="0" err="1">
                <a:cs typeface="Calibri"/>
              </a:rPr>
              <a:t>behandelaars</a:t>
            </a:r>
            <a:r>
              <a:rPr lang="en-US" sz="1100" dirty="0">
                <a:cs typeface="Calibri"/>
              </a:rPr>
              <a:t> en </a:t>
            </a:r>
            <a:r>
              <a:rPr lang="en-US" sz="1100" dirty="0" err="1">
                <a:cs typeface="Calibri"/>
              </a:rPr>
              <a:t>zorgverleners</a:t>
            </a:r>
            <a:r>
              <a:rPr lang="en-US" sz="1100" dirty="0">
                <a:cs typeface="Calibri"/>
              </a:rPr>
              <a:t> </a:t>
            </a:r>
            <a:r>
              <a:rPr lang="en-US" sz="1100" dirty="0" err="1">
                <a:cs typeface="Calibri"/>
              </a:rPr>
              <a:t>hun</a:t>
            </a:r>
            <a:r>
              <a:rPr lang="en-US" sz="1100" dirty="0">
                <a:cs typeface="Calibri"/>
              </a:rPr>
              <a:t> </a:t>
            </a:r>
            <a:r>
              <a:rPr lang="en-US" sz="1100" dirty="0" err="1">
                <a:cs typeface="Calibri"/>
              </a:rPr>
              <a:t>afspraken</a:t>
            </a:r>
            <a:r>
              <a:rPr lang="en-US" sz="1100" dirty="0">
                <a:cs typeface="Calibri"/>
              </a:rPr>
              <a:t> </a:t>
            </a:r>
            <a:r>
              <a:rPr lang="en-US" sz="1100" dirty="0" err="1">
                <a:cs typeface="Calibri"/>
              </a:rPr>
              <a:t>niet</a:t>
            </a:r>
            <a:r>
              <a:rPr lang="en-US" sz="1100" dirty="0">
                <a:cs typeface="Calibri"/>
              </a:rPr>
              <a:t> </a:t>
            </a:r>
            <a:r>
              <a:rPr lang="en-US" sz="1100" dirty="0" err="1">
                <a:cs typeface="Calibri"/>
              </a:rPr>
              <a:t>nakomen</a:t>
            </a:r>
            <a:r>
              <a:rPr lang="en-US" sz="1100" dirty="0">
                <a:cs typeface="Calibri"/>
              </a:rPr>
              <a:t>.</a:t>
            </a:r>
          </a:p>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a:t>
            </a:fld>
            <a:endParaRPr lang="en-US" altLang="nl-NL"/>
          </a:p>
        </p:txBody>
      </p:sp>
    </p:spTree>
    <p:extLst>
      <p:ext uri="{BB962C8B-B14F-4D97-AF65-F5344CB8AC3E}">
        <p14:creationId xmlns:p14="http://schemas.microsoft.com/office/powerpoint/2010/main" val="3845680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31</a:t>
            </a:fld>
            <a:endParaRPr lang="en-US" altLang="nl-NL"/>
          </a:p>
        </p:txBody>
      </p:sp>
    </p:spTree>
    <p:extLst>
      <p:ext uri="{BB962C8B-B14F-4D97-AF65-F5344CB8AC3E}">
        <p14:creationId xmlns:p14="http://schemas.microsoft.com/office/powerpoint/2010/main" val="553851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32</a:t>
            </a:fld>
            <a:endParaRPr lang="en-US" altLang="nl-NL"/>
          </a:p>
        </p:txBody>
      </p:sp>
    </p:spTree>
    <p:extLst>
      <p:ext uri="{BB962C8B-B14F-4D97-AF65-F5344CB8AC3E}">
        <p14:creationId xmlns:p14="http://schemas.microsoft.com/office/powerpoint/2010/main" val="1847732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33</a:t>
            </a:fld>
            <a:endParaRPr lang="en-US" altLang="nl-NL"/>
          </a:p>
        </p:txBody>
      </p:sp>
    </p:spTree>
    <p:extLst>
      <p:ext uri="{BB962C8B-B14F-4D97-AF65-F5344CB8AC3E}">
        <p14:creationId xmlns:p14="http://schemas.microsoft.com/office/powerpoint/2010/main" val="475263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2400" dirty="0" err="1"/>
              <a:t>Iedereen</a:t>
            </a:r>
            <a:r>
              <a:rPr lang="en-US" sz="2400" dirty="0"/>
              <a:t> die in Nederland </a:t>
            </a:r>
            <a:r>
              <a:rPr lang="en-US" sz="2400" dirty="0" err="1"/>
              <a:t>woont</a:t>
            </a:r>
            <a:r>
              <a:rPr lang="en-US" sz="2400" dirty="0"/>
              <a:t> of </a:t>
            </a:r>
            <a:r>
              <a:rPr lang="en-US" sz="2400" dirty="0" err="1"/>
              <a:t>werkt</a:t>
            </a:r>
            <a:r>
              <a:rPr lang="en-US" sz="2400" dirty="0"/>
              <a:t> is </a:t>
            </a:r>
            <a:r>
              <a:rPr lang="en-US" sz="2400" dirty="0" err="1"/>
              <a:t>verplicht</a:t>
            </a:r>
            <a:r>
              <a:rPr lang="en-US" sz="2400" dirty="0"/>
              <a:t> </a:t>
            </a:r>
            <a:r>
              <a:rPr lang="en-US" sz="2400" dirty="0" err="1"/>
              <a:t>een</a:t>
            </a:r>
            <a:r>
              <a:rPr lang="en-US" sz="2400" dirty="0"/>
              <a:t> </a:t>
            </a:r>
            <a:r>
              <a:rPr lang="en-US" sz="2400" dirty="0" err="1"/>
              <a:t>basisverzekering</a:t>
            </a:r>
            <a:r>
              <a:rPr lang="en-US" sz="2400" dirty="0"/>
              <a:t> </a:t>
            </a:r>
            <a:r>
              <a:rPr lang="en-US" sz="2400" dirty="0" err="1"/>
              <a:t>af</a:t>
            </a:r>
            <a:r>
              <a:rPr lang="en-US" sz="2400" dirty="0"/>
              <a:t> </a:t>
            </a:r>
            <a:r>
              <a:rPr lang="en-US" sz="2400" dirty="0" err="1"/>
              <a:t>te</a:t>
            </a:r>
            <a:r>
              <a:rPr lang="en-US" sz="2400" dirty="0"/>
              <a:t> </a:t>
            </a:r>
            <a:r>
              <a:rPr lang="en-US" sz="2400" dirty="0" err="1"/>
              <a:t>sluiten</a:t>
            </a:r>
            <a:r>
              <a:rPr lang="en-US" sz="2400" dirty="0"/>
              <a:t> om de </a:t>
            </a:r>
            <a:r>
              <a:rPr lang="en-US" sz="2400" dirty="0" err="1"/>
              <a:t>kosten</a:t>
            </a:r>
            <a:r>
              <a:rPr lang="en-US" sz="2400" dirty="0"/>
              <a:t> </a:t>
            </a:r>
            <a:r>
              <a:rPr lang="en-US" sz="2400" dirty="0" err="1"/>
              <a:t>voor</a:t>
            </a:r>
            <a:r>
              <a:rPr lang="en-US" sz="2400" dirty="0"/>
              <a:t> </a:t>
            </a:r>
            <a:r>
              <a:rPr lang="en-US" sz="2400" dirty="0" err="1"/>
              <a:t>medisch</a:t>
            </a:r>
            <a:r>
              <a:rPr lang="en-US" sz="2400" dirty="0"/>
              <a:t> </a:t>
            </a:r>
            <a:r>
              <a:rPr lang="en-US" sz="2400" dirty="0" err="1"/>
              <a:t>noodzakelijke</a:t>
            </a:r>
            <a:r>
              <a:rPr lang="en-US" sz="2400" dirty="0"/>
              <a:t> </a:t>
            </a:r>
            <a:r>
              <a:rPr lang="en-US" sz="2400" dirty="0" err="1"/>
              <a:t>zorg</a:t>
            </a:r>
            <a:r>
              <a:rPr lang="en-US" sz="2400" dirty="0"/>
              <a:t> </a:t>
            </a:r>
            <a:r>
              <a:rPr lang="en-US" sz="2400" dirty="0" err="1"/>
              <a:t>te</a:t>
            </a:r>
            <a:r>
              <a:rPr lang="en-US" sz="2400" dirty="0"/>
              <a:t> </a:t>
            </a:r>
            <a:r>
              <a:rPr lang="en-US" sz="2400" dirty="0" err="1"/>
              <a:t>dekken</a:t>
            </a:r>
            <a:r>
              <a:rPr lang="en-US" sz="2400" dirty="0"/>
              <a:t>. </a:t>
            </a:r>
            <a:r>
              <a:rPr lang="en-US" sz="2400" dirty="0" err="1"/>
              <a:t>Voor</a:t>
            </a:r>
            <a:r>
              <a:rPr lang="en-US" sz="2400" dirty="0"/>
              <a:t> </a:t>
            </a:r>
            <a:r>
              <a:rPr lang="en-US" sz="2400" dirty="0" err="1"/>
              <a:t>zorg</a:t>
            </a:r>
            <a:r>
              <a:rPr lang="en-US" sz="2400" dirty="0"/>
              <a:t> die </a:t>
            </a:r>
            <a:r>
              <a:rPr lang="en-US" sz="2400" dirty="0" err="1"/>
              <a:t>niet</a:t>
            </a:r>
            <a:r>
              <a:rPr lang="en-US" sz="2400" dirty="0"/>
              <a:t> is </a:t>
            </a:r>
            <a:r>
              <a:rPr lang="en-US" sz="2400" dirty="0" err="1"/>
              <a:t>gedekt</a:t>
            </a:r>
            <a:r>
              <a:rPr lang="en-US" sz="2400" dirty="0"/>
              <a:t> in de </a:t>
            </a:r>
            <a:r>
              <a:rPr lang="en-US" sz="2400" dirty="0" err="1"/>
              <a:t>basisverzekering</a:t>
            </a:r>
            <a:r>
              <a:rPr lang="en-US" sz="2400" dirty="0"/>
              <a:t> </a:t>
            </a:r>
            <a:r>
              <a:rPr lang="en-US" sz="2400" dirty="0" err="1"/>
              <a:t>kun</a:t>
            </a:r>
            <a:r>
              <a:rPr lang="en-US" sz="2400" dirty="0"/>
              <a:t> je </a:t>
            </a:r>
            <a:r>
              <a:rPr lang="en-US" sz="2400" dirty="0" err="1"/>
              <a:t>een</a:t>
            </a:r>
            <a:r>
              <a:rPr lang="en-US" sz="2400" dirty="0"/>
              <a:t> </a:t>
            </a:r>
            <a:r>
              <a:rPr lang="en-US" sz="2400" dirty="0" err="1"/>
              <a:t>aanvullende</a:t>
            </a:r>
            <a:r>
              <a:rPr lang="en-US" sz="2400" dirty="0"/>
              <a:t> </a:t>
            </a:r>
            <a:r>
              <a:rPr lang="en-US" sz="2400" dirty="0" err="1"/>
              <a:t>verzekering</a:t>
            </a:r>
            <a:r>
              <a:rPr lang="en-US" sz="2400" dirty="0"/>
              <a:t> </a:t>
            </a:r>
            <a:r>
              <a:rPr lang="en-US" sz="2400" dirty="0" err="1"/>
              <a:t>afsluiten</a:t>
            </a:r>
            <a:r>
              <a:rPr lang="en-US" sz="2400" dirty="0"/>
              <a:t>.</a:t>
            </a:r>
            <a:endParaRPr lang="nl-NL" sz="2400" dirty="0"/>
          </a:p>
          <a:p>
            <a:r>
              <a:rPr lang="en-US" sz="2400" dirty="0"/>
              <a:t>De </a:t>
            </a:r>
            <a:r>
              <a:rPr lang="en-US" sz="2400" dirty="0" err="1"/>
              <a:t>inhoud</a:t>
            </a:r>
            <a:r>
              <a:rPr lang="en-US" sz="2400" dirty="0"/>
              <a:t> van het </a:t>
            </a:r>
            <a:r>
              <a:rPr lang="en-US" sz="2400" dirty="0" err="1"/>
              <a:t>basispakket</a:t>
            </a:r>
            <a:r>
              <a:rPr lang="en-US" sz="2400" dirty="0"/>
              <a:t> is door de </a:t>
            </a:r>
            <a:r>
              <a:rPr lang="en-US" sz="2400" dirty="0" err="1"/>
              <a:t>overheid</a:t>
            </a:r>
            <a:r>
              <a:rPr lang="en-US" sz="2400" dirty="0"/>
              <a:t> </a:t>
            </a:r>
            <a:r>
              <a:rPr lang="en-US" sz="2400" dirty="0" err="1"/>
              <a:t>wettelijk</a:t>
            </a:r>
            <a:r>
              <a:rPr lang="en-US" sz="2400" dirty="0"/>
              <a:t> </a:t>
            </a:r>
            <a:r>
              <a:rPr lang="en-US" sz="2400" dirty="0" err="1"/>
              <a:t>vastgesteld</a:t>
            </a:r>
            <a:r>
              <a:rPr lang="en-US" sz="2400" dirty="0"/>
              <a:t> en </a:t>
            </a:r>
            <a:r>
              <a:rPr lang="en-US" sz="2400" dirty="0" err="1"/>
              <a:t>voor</a:t>
            </a:r>
            <a:r>
              <a:rPr lang="en-US" sz="2400" dirty="0"/>
              <a:t> </a:t>
            </a:r>
            <a:r>
              <a:rPr lang="en-US" sz="2400" dirty="0" err="1"/>
              <a:t>iedereen</a:t>
            </a:r>
            <a:r>
              <a:rPr lang="en-US" sz="2400" dirty="0"/>
              <a:t> </a:t>
            </a:r>
            <a:r>
              <a:rPr lang="en-US" sz="2400" dirty="0" err="1"/>
              <a:t>hetzelfde</a:t>
            </a:r>
            <a:r>
              <a:rPr lang="en-US" sz="2400" dirty="0"/>
              <a:t>. Het </a:t>
            </a:r>
            <a:r>
              <a:rPr lang="en-US" sz="2400" dirty="0" err="1"/>
              <a:t>bevat</a:t>
            </a:r>
            <a:r>
              <a:rPr lang="en-US" sz="2400" dirty="0"/>
              <a:t> alle </a:t>
            </a:r>
            <a:r>
              <a:rPr lang="en-US" sz="2400" dirty="0" err="1"/>
              <a:t>noodzakelijke</a:t>
            </a:r>
            <a:r>
              <a:rPr lang="en-US" sz="2400" dirty="0"/>
              <a:t> </a:t>
            </a:r>
            <a:r>
              <a:rPr lang="en-US" sz="2400" dirty="0" err="1"/>
              <a:t>zorg</a:t>
            </a:r>
            <a:r>
              <a:rPr lang="en-US" sz="2400" dirty="0"/>
              <a:t> </a:t>
            </a:r>
            <a:r>
              <a:rPr lang="en-US" sz="2400" dirty="0" err="1"/>
              <a:t>zoals</a:t>
            </a:r>
            <a:r>
              <a:rPr lang="en-US" sz="2400" dirty="0"/>
              <a:t> </a:t>
            </a:r>
            <a:r>
              <a:rPr lang="en-US" sz="2400" dirty="0" err="1"/>
              <a:t>ziekenhuiszorg</a:t>
            </a:r>
            <a:r>
              <a:rPr lang="en-US" sz="2400" dirty="0"/>
              <a:t>, </a:t>
            </a:r>
            <a:r>
              <a:rPr lang="en-US" sz="2400" dirty="0" err="1"/>
              <a:t>medicijnen</a:t>
            </a:r>
            <a:r>
              <a:rPr lang="en-US" sz="2400" dirty="0"/>
              <a:t>, </a:t>
            </a:r>
            <a:r>
              <a:rPr lang="en-US" sz="2400" dirty="0" err="1"/>
              <a:t>hulpmiddelen</a:t>
            </a:r>
            <a:r>
              <a:rPr lang="en-US" sz="2400" dirty="0"/>
              <a:t> en </a:t>
            </a:r>
            <a:r>
              <a:rPr lang="en-US" sz="2400" dirty="0" err="1"/>
              <a:t>huisartsenzorg</a:t>
            </a:r>
            <a:r>
              <a:rPr lang="en-US" sz="2400" dirty="0"/>
              <a:t>. In het </a:t>
            </a:r>
            <a:r>
              <a:rPr lang="en-US" sz="2400" dirty="0" err="1"/>
              <a:t>polisoverzicht</a:t>
            </a:r>
            <a:r>
              <a:rPr lang="en-US" sz="2400" dirty="0"/>
              <a:t> van </a:t>
            </a:r>
            <a:r>
              <a:rPr lang="en-US" sz="2400" dirty="0" err="1"/>
              <a:t>uw</a:t>
            </a:r>
            <a:r>
              <a:rPr lang="en-US" sz="2400" dirty="0"/>
              <a:t> </a:t>
            </a:r>
            <a:r>
              <a:rPr lang="en-US" sz="2400" dirty="0" err="1"/>
              <a:t>zorgverzekeraar</a:t>
            </a:r>
            <a:r>
              <a:rPr lang="en-US" sz="2400" dirty="0"/>
              <a:t> </a:t>
            </a:r>
            <a:r>
              <a:rPr lang="en-US" sz="2400" dirty="0" err="1"/>
              <a:t>vindt</a:t>
            </a:r>
            <a:r>
              <a:rPr lang="en-US" sz="2400" dirty="0"/>
              <a:t> u </a:t>
            </a:r>
            <a:r>
              <a:rPr lang="en-US" sz="2400" dirty="0" err="1"/>
              <a:t>een</a:t>
            </a:r>
            <a:r>
              <a:rPr lang="en-US" sz="2400" dirty="0"/>
              <a:t> </a:t>
            </a:r>
            <a:r>
              <a:rPr lang="en-US" sz="2400" dirty="0" err="1"/>
              <a:t>compleet</a:t>
            </a:r>
            <a:r>
              <a:rPr lang="en-US" sz="2400" dirty="0"/>
              <a:t> </a:t>
            </a:r>
            <a:r>
              <a:rPr lang="en-US" sz="2400" dirty="0" err="1"/>
              <a:t>overzicht</a:t>
            </a:r>
            <a:r>
              <a:rPr lang="en-US" sz="2400" dirty="0"/>
              <a:t> van de </a:t>
            </a:r>
            <a:r>
              <a:rPr lang="en-US" sz="2400" dirty="0" err="1"/>
              <a:t>vergoedingen</a:t>
            </a:r>
            <a:r>
              <a:rPr lang="en-US" sz="2400" dirty="0"/>
              <a:t> in het </a:t>
            </a:r>
            <a:r>
              <a:rPr lang="en-US" sz="2400" dirty="0" err="1"/>
              <a:t>basispakket</a:t>
            </a:r>
            <a:r>
              <a:rPr lang="en-US" sz="2400" dirty="0"/>
              <a:t> en de </a:t>
            </a:r>
            <a:r>
              <a:rPr lang="en-US" sz="2400" dirty="0" err="1"/>
              <a:t>voorwaarden</a:t>
            </a:r>
            <a:r>
              <a:rPr lang="en-US" sz="2400" dirty="0"/>
              <a:t> die </a:t>
            </a:r>
            <a:r>
              <a:rPr lang="en-US" sz="2400" dirty="0" err="1"/>
              <a:t>daarbij</a:t>
            </a:r>
            <a:r>
              <a:rPr lang="en-US" sz="2400" dirty="0"/>
              <a:t> </a:t>
            </a:r>
            <a:r>
              <a:rPr lang="en-US" sz="2400" dirty="0" err="1"/>
              <a:t>kunnen</a:t>
            </a:r>
            <a:r>
              <a:rPr lang="en-US" sz="2400" dirty="0"/>
              <a:t> </a:t>
            </a:r>
            <a:r>
              <a:rPr lang="en-US" sz="2400" dirty="0" err="1"/>
              <a:t>gelden.De</a:t>
            </a:r>
            <a:r>
              <a:rPr lang="en-US" sz="2400" dirty="0"/>
              <a:t> </a:t>
            </a:r>
            <a:r>
              <a:rPr lang="en-US" sz="2400" dirty="0" err="1"/>
              <a:t>hoogte</a:t>
            </a:r>
            <a:r>
              <a:rPr lang="en-US" sz="2400" dirty="0"/>
              <a:t> van de </a:t>
            </a:r>
            <a:r>
              <a:rPr lang="en-US" sz="2400" dirty="0" err="1"/>
              <a:t>premie</a:t>
            </a:r>
            <a:r>
              <a:rPr lang="en-US" sz="2400" dirty="0"/>
              <a:t> </a:t>
            </a:r>
            <a:r>
              <a:rPr lang="en-US" sz="2400" dirty="0" err="1"/>
              <a:t>verschilt</a:t>
            </a:r>
            <a:r>
              <a:rPr lang="en-US" sz="2400" dirty="0"/>
              <a:t> per </a:t>
            </a:r>
            <a:r>
              <a:rPr lang="en-US" sz="2400" dirty="0" err="1"/>
              <a:t>zorgverzekeraar</a:t>
            </a:r>
            <a:r>
              <a:rPr lang="en-US" sz="2400" dirty="0"/>
              <a:t>.</a:t>
            </a:r>
            <a:endParaRPr lang="nl-NL" sz="2400" dirty="0"/>
          </a:p>
          <a:p>
            <a:r>
              <a:rPr lang="nl-NL" sz="2400" dirty="0"/>
              <a:t>Chronisch ziek en verzekeren</a:t>
            </a:r>
          </a:p>
          <a:p>
            <a:r>
              <a:rPr lang="en-US" sz="2400" dirty="0" err="1"/>
              <a:t>Als</a:t>
            </a:r>
            <a:r>
              <a:rPr lang="en-US" sz="2400" dirty="0"/>
              <a:t> </a:t>
            </a:r>
            <a:r>
              <a:rPr lang="en-US" sz="2400" dirty="0" err="1"/>
              <a:t>chronisch</a:t>
            </a:r>
            <a:r>
              <a:rPr lang="en-US" sz="2400" dirty="0"/>
              <a:t> </a:t>
            </a:r>
            <a:r>
              <a:rPr lang="en-US" sz="2400" dirty="0" err="1"/>
              <a:t>zieke</a:t>
            </a:r>
            <a:r>
              <a:rPr lang="en-US" sz="2400" dirty="0"/>
              <a:t> ben je </a:t>
            </a:r>
            <a:r>
              <a:rPr lang="en-US" sz="2400" dirty="0" err="1"/>
              <a:t>vaak</a:t>
            </a:r>
            <a:r>
              <a:rPr lang="en-US" sz="2400" dirty="0"/>
              <a:t> </a:t>
            </a:r>
            <a:r>
              <a:rPr lang="en-US" sz="2400" dirty="0" err="1"/>
              <a:t>aangewezen</a:t>
            </a:r>
            <a:r>
              <a:rPr lang="en-US" sz="2400" dirty="0"/>
              <a:t> op </a:t>
            </a:r>
            <a:r>
              <a:rPr lang="en-US" sz="2400" dirty="0" err="1"/>
              <a:t>zorg</a:t>
            </a:r>
            <a:r>
              <a:rPr lang="en-US" sz="2400" dirty="0"/>
              <a:t> en </a:t>
            </a:r>
            <a:r>
              <a:rPr lang="en-US" sz="2400" dirty="0" err="1"/>
              <a:t>hulp</a:t>
            </a:r>
            <a:r>
              <a:rPr lang="en-US" sz="2400" dirty="0"/>
              <a:t>. Het is dan </a:t>
            </a:r>
            <a:r>
              <a:rPr lang="en-US" sz="2400" dirty="0" err="1"/>
              <a:t>ook</a:t>
            </a:r>
            <a:r>
              <a:rPr lang="en-US" sz="2400" dirty="0"/>
              <a:t> van </a:t>
            </a:r>
            <a:r>
              <a:rPr lang="en-US" sz="2400" dirty="0" err="1"/>
              <a:t>belang</a:t>
            </a:r>
            <a:r>
              <a:rPr lang="en-US" sz="2400" dirty="0"/>
              <a:t> om </a:t>
            </a:r>
            <a:r>
              <a:rPr lang="en-US" sz="2400" dirty="0" err="1"/>
              <a:t>een</a:t>
            </a:r>
            <a:r>
              <a:rPr lang="en-US" sz="2400" dirty="0"/>
              <a:t> </a:t>
            </a:r>
            <a:r>
              <a:rPr lang="en-US" sz="2400" dirty="0" err="1"/>
              <a:t>goede</a:t>
            </a:r>
            <a:r>
              <a:rPr lang="en-US" sz="2400" dirty="0"/>
              <a:t> </a:t>
            </a:r>
            <a:r>
              <a:rPr lang="en-US" sz="2400" dirty="0" err="1"/>
              <a:t>aanvullende</a:t>
            </a:r>
            <a:r>
              <a:rPr lang="en-US" sz="2400" dirty="0"/>
              <a:t> </a:t>
            </a:r>
            <a:r>
              <a:rPr lang="en-US" sz="2400" dirty="0" err="1"/>
              <a:t>zorgverzekering</a:t>
            </a:r>
            <a:r>
              <a:rPr lang="en-US" sz="2400" dirty="0"/>
              <a:t> </a:t>
            </a:r>
            <a:r>
              <a:rPr lang="en-US" sz="2400" dirty="0" err="1"/>
              <a:t>te</a:t>
            </a:r>
            <a:r>
              <a:rPr lang="en-US" sz="2400" dirty="0"/>
              <a:t> </a:t>
            </a:r>
            <a:r>
              <a:rPr lang="en-US" sz="2400" dirty="0" err="1"/>
              <a:t>hebben</a:t>
            </a:r>
            <a:r>
              <a:rPr lang="en-US" sz="2400" dirty="0"/>
              <a:t>. Elk </a:t>
            </a:r>
            <a:r>
              <a:rPr lang="en-US" sz="2400" dirty="0" err="1"/>
              <a:t>jaar</a:t>
            </a:r>
            <a:r>
              <a:rPr lang="en-US" sz="2400" dirty="0"/>
              <a:t> </a:t>
            </a:r>
            <a:r>
              <a:rPr lang="en-US" sz="2400" dirty="0" err="1"/>
              <a:t>kun</a:t>
            </a:r>
            <a:r>
              <a:rPr lang="en-US" sz="2400" dirty="0"/>
              <a:t> je </a:t>
            </a:r>
            <a:r>
              <a:rPr lang="en-US" sz="2400" dirty="0" err="1"/>
              <a:t>voor</a:t>
            </a:r>
            <a:r>
              <a:rPr lang="en-US" sz="2400" dirty="0"/>
              <a:t> 1 </a:t>
            </a:r>
            <a:r>
              <a:rPr lang="en-US" sz="2400" dirty="0" err="1"/>
              <a:t>januari</a:t>
            </a:r>
            <a:r>
              <a:rPr lang="en-US" sz="2400" dirty="0"/>
              <a:t> </a:t>
            </a:r>
            <a:r>
              <a:rPr lang="en-US" sz="2400" dirty="0" err="1"/>
              <a:t>kiezen</a:t>
            </a:r>
            <a:r>
              <a:rPr lang="en-US" sz="2400" dirty="0"/>
              <a:t> </a:t>
            </a:r>
            <a:r>
              <a:rPr lang="en-US" sz="2400" dirty="0" err="1"/>
              <a:t>voor</a:t>
            </a:r>
            <a:r>
              <a:rPr lang="en-US" sz="2400" dirty="0"/>
              <a:t> </a:t>
            </a:r>
            <a:r>
              <a:rPr lang="en-US" sz="2400" dirty="0" err="1"/>
              <a:t>een</a:t>
            </a:r>
            <a:r>
              <a:rPr lang="en-US" sz="2400" dirty="0"/>
              <a:t> </a:t>
            </a:r>
            <a:r>
              <a:rPr lang="en-US" sz="2400" dirty="0" err="1"/>
              <a:t>andere</a:t>
            </a:r>
            <a:r>
              <a:rPr lang="en-US" sz="2400" dirty="0"/>
              <a:t> </a:t>
            </a:r>
            <a:r>
              <a:rPr lang="en-US" sz="2400" dirty="0" err="1"/>
              <a:t>verzekeraar</a:t>
            </a:r>
            <a:r>
              <a:rPr lang="en-US" sz="2400" dirty="0"/>
              <a:t> om je basis- en/of </a:t>
            </a:r>
            <a:r>
              <a:rPr lang="en-US" sz="2400" dirty="0" err="1"/>
              <a:t>aanvullende</a:t>
            </a:r>
            <a:r>
              <a:rPr lang="en-US" sz="2400" dirty="0"/>
              <a:t> </a:t>
            </a:r>
            <a:r>
              <a:rPr lang="en-US" sz="2400" dirty="0" err="1"/>
              <a:t>verzekering</a:t>
            </a:r>
            <a:r>
              <a:rPr lang="en-US" sz="2400" dirty="0"/>
              <a:t> </a:t>
            </a:r>
            <a:r>
              <a:rPr lang="en-US" sz="2400" dirty="0" err="1"/>
              <a:t>onder</a:t>
            </a:r>
            <a:r>
              <a:rPr lang="en-US" sz="2400" dirty="0"/>
              <a:t> </a:t>
            </a:r>
            <a:r>
              <a:rPr lang="en-US" sz="2400" dirty="0" err="1"/>
              <a:t>te</a:t>
            </a:r>
            <a:r>
              <a:rPr lang="en-US" sz="2400" dirty="0"/>
              <a:t> </a:t>
            </a:r>
            <a:r>
              <a:rPr lang="en-US" sz="2400" dirty="0" err="1"/>
              <a:t>brengen</a:t>
            </a:r>
            <a:r>
              <a:rPr lang="en-US" sz="2400" dirty="0"/>
              <a:t>.</a:t>
            </a:r>
            <a:endParaRPr lang="nl-NL" sz="2400" dirty="0"/>
          </a:p>
          <a:p>
            <a:r>
              <a:rPr lang="en-US" sz="2400" dirty="0"/>
              <a:t>Let </a:t>
            </a:r>
            <a:r>
              <a:rPr lang="en-US" sz="2400" dirty="0" err="1"/>
              <a:t>wel</a:t>
            </a:r>
            <a:r>
              <a:rPr lang="en-US" sz="2400" dirty="0"/>
              <a:t> </a:t>
            </a:r>
            <a:r>
              <a:rPr lang="en-US" sz="2400" dirty="0" err="1"/>
              <a:t>goed</a:t>
            </a:r>
            <a:r>
              <a:rPr lang="en-US" sz="2400" dirty="0"/>
              <a:t> op! </a:t>
            </a:r>
            <a:r>
              <a:rPr lang="en-US" sz="2400" dirty="0" err="1"/>
              <a:t>Verzekeraars</a:t>
            </a:r>
            <a:r>
              <a:rPr lang="en-US" sz="2400" dirty="0"/>
              <a:t> </a:t>
            </a:r>
            <a:r>
              <a:rPr lang="en-US" sz="2400" dirty="0" err="1"/>
              <a:t>hebben</a:t>
            </a:r>
            <a:r>
              <a:rPr lang="en-US" sz="2400" dirty="0"/>
              <a:t> </a:t>
            </a:r>
            <a:r>
              <a:rPr lang="en-US" sz="2400" dirty="0" err="1"/>
              <a:t>voor</a:t>
            </a:r>
            <a:r>
              <a:rPr lang="en-US" sz="2400" dirty="0"/>
              <a:t> de </a:t>
            </a:r>
            <a:r>
              <a:rPr lang="en-US" sz="2400" dirty="0" err="1"/>
              <a:t>aanvullende</a:t>
            </a:r>
            <a:r>
              <a:rPr lang="en-US" sz="2400" dirty="0"/>
              <a:t> </a:t>
            </a:r>
            <a:r>
              <a:rPr lang="en-US" sz="2400" dirty="0" err="1"/>
              <a:t>verzekering</a:t>
            </a:r>
            <a:r>
              <a:rPr lang="en-US" sz="2400" dirty="0"/>
              <a:t> </a:t>
            </a:r>
            <a:r>
              <a:rPr lang="en-US" sz="2400" dirty="0" err="1"/>
              <a:t>géén</a:t>
            </a:r>
            <a:r>
              <a:rPr lang="en-US" sz="2400" dirty="0"/>
              <a:t> </a:t>
            </a:r>
            <a:r>
              <a:rPr lang="en-US" sz="2400" dirty="0" err="1"/>
              <a:t>acceptatieplicht</a:t>
            </a:r>
            <a:r>
              <a:rPr lang="en-US" sz="2400" dirty="0"/>
              <a:t>. Wil je de </a:t>
            </a:r>
            <a:r>
              <a:rPr lang="en-US" sz="2400" dirty="0" err="1"/>
              <a:t>aanvullende</a:t>
            </a:r>
            <a:r>
              <a:rPr lang="en-US" sz="2400" dirty="0"/>
              <a:t> </a:t>
            </a:r>
            <a:r>
              <a:rPr lang="en-US" sz="2400" dirty="0" err="1"/>
              <a:t>verzekering</a:t>
            </a:r>
            <a:r>
              <a:rPr lang="en-US" sz="2400" dirty="0"/>
              <a:t> </a:t>
            </a:r>
            <a:r>
              <a:rPr lang="en-US" sz="2400" dirty="0" err="1"/>
              <a:t>onderbrengen</a:t>
            </a:r>
            <a:r>
              <a:rPr lang="en-US" sz="2400" dirty="0"/>
              <a:t> </a:t>
            </a:r>
            <a:r>
              <a:rPr lang="en-US" sz="2400" dirty="0" err="1"/>
              <a:t>bij</a:t>
            </a:r>
            <a:r>
              <a:rPr lang="en-US" sz="2400" dirty="0"/>
              <a:t> </a:t>
            </a:r>
            <a:r>
              <a:rPr lang="en-US" sz="2400" dirty="0" err="1"/>
              <a:t>een</a:t>
            </a:r>
            <a:r>
              <a:rPr lang="en-US" sz="2400" dirty="0"/>
              <a:t> </a:t>
            </a:r>
            <a:r>
              <a:rPr lang="en-US" sz="2400" dirty="0" err="1"/>
              <a:t>andere</a:t>
            </a:r>
            <a:r>
              <a:rPr lang="en-US" sz="2400" dirty="0"/>
              <a:t> </a:t>
            </a:r>
            <a:r>
              <a:rPr lang="en-US" sz="2400" dirty="0" err="1"/>
              <a:t>verzekeraar</a:t>
            </a:r>
            <a:r>
              <a:rPr lang="en-US" sz="2400" dirty="0"/>
              <a:t>, dan </a:t>
            </a:r>
            <a:r>
              <a:rPr lang="en-US" sz="2400" dirty="0" err="1"/>
              <a:t>kan</a:t>
            </a:r>
            <a:r>
              <a:rPr lang="en-US" sz="2400" dirty="0"/>
              <a:t> het </a:t>
            </a:r>
            <a:r>
              <a:rPr lang="en-US" sz="2400" dirty="0" err="1"/>
              <a:t>het</a:t>
            </a:r>
            <a:r>
              <a:rPr lang="en-US" sz="2400" dirty="0"/>
              <a:t> </a:t>
            </a:r>
            <a:r>
              <a:rPr lang="en-US" sz="2400" dirty="0" err="1"/>
              <a:t>gebeuren</a:t>
            </a:r>
            <a:r>
              <a:rPr lang="en-US" sz="2400" dirty="0"/>
              <a:t> </a:t>
            </a:r>
            <a:r>
              <a:rPr lang="en-US" sz="2400" dirty="0" err="1"/>
              <a:t>dat</a:t>
            </a:r>
            <a:r>
              <a:rPr lang="en-US" sz="2400" dirty="0"/>
              <a:t> </a:t>
            </a:r>
            <a:r>
              <a:rPr lang="en-US" sz="2400" dirty="0" err="1"/>
              <a:t>deze</a:t>
            </a:r>
            <a:r>
              <a:rPr lang="en-US" sz="2400" dirty="0"/>
              <a:t> je </a:t>
            </a:r>
            <a:r>
              <a:rPr lang="en-US" sz="2400" dirty="0" err="1"/>
              <a:t>weigert</a:t>
            </a:r>
            <a:r>
              <a:rPr lang="en-US" sz="2400" dirty="0"/>
              <a:t>. </a:t>
            </a:r>
            <a:r>
              <a:rPr lang="en-US" sz="2400" dirty="0" err="1"/>
              <a:t>Zeg</a:t>
            </a:r>
            <a:r>
              <a:rPr lang="en-US" sz="2400" dirty="0"/>
              <a:t> </a:t>
            </a:r>
            <a:r>
              <a:rPr lang="en-US" sz="2400" dirty="0" err="1"/>
              <a:t>daarom</a:t>
            </a:r>
            <a:r>
              <a:rPr lang="en-US" sz="2400" dirty="0"/>
              <a:t> nooit je </a:t>
            </a:r>
            <a:r>
              <a:rPr lang="en-US" sz="2400" dirty="0" err="1"/>
              <a:t>aanvullende</a:t>
            </a:r>
            <a:r>
              <a:rPr lang="en-US" sz="2400" dirty="0"/>
              <a:t> </a:t>
            </a:r>
            <a:r>
              <a:rPr lang="en-US" sz="2400" dirty="0" err="1"/>
              <a:t>verzekering</a:t>
            </a:r>
            <a:r>
              <a:rPr lang="en-US" sz="2400" dirty="0"/>
              <a:t> op </a:t>
            </a:r>
            <a:r>
              <a:rPr lang="en-US" sz="2400" dirty="0" err="1"/>
              <a:t>voordat</a:t>
            </a:r>
            <a:r>
              <a:rPr lang="en-US" sz="2400" dirty="0"/>
              <a:t> je </a:t>
            </a:r>
            <a:r>
              <a:rPr lang="en-US" sz="2400" dirty="0" err="1"/>
              <a:t>een</a:t>
            </a:r>
            <a:r>
              <a:rPr lang="en-US" sz="2400" dirty="0"/>
              <a:t> </a:t>
            </a:r>
            <a:r>
              <a:rPr lang="en-US" sz="2400" dirty="0" err="1"/>
              <a:t>nieuwe</a:t>
            </a:r>
            <a:r>
              <a:rPr lang="en-US" sz="2400" dirty="0"/>
              <a:t> </a:t>
            </a:r>
            <a:r>
              <a:rPr lang="en-US" sz="2400" dirty="0" err="1"/>
              <a:t>hebt</a:t>
            </a:r>
            <a:endParaRPr lang="nl-NL" sz="2400" dirty="0"/>
          </a:p>
          <a:p>
            <a:r>
              <a:rPr lang="en-US" sz="2400" dirty="0" err="1">
                <a:hlinkClick r:id="rId3"/>
              </a:rPr>
              <a:t>Basispakket</a:t>
            </a:r>
            <a:r>
              <a:rPr lang="en-US" sz="2400" dirty="0">
                <a:hlinkClick r:id="rId3"/>
              </a:rPr>
              <a:t> </a:t>
            </a:r>
            <a:r>
              <a:rPr lang="en-US" sz="2400" dirty="0" err="1">
                <a:hlinkClick r:id="rId3"/>
              </a:rPr>
              <a:t>zorgverzekering</a:t>
            </a:r>
            <a:r>
              <a:rPr lang="en-US" sz="2400" dirty="0">
                <a:hlinkClick r:id="rId3"/>
              </a:rPr>
              <a:t> 2017</a:t>
            </a:r>
            <a:endParaRPr lang="nl-NL" sz="2400" dirty="0"/>
          </a:p>
          <a:p>
            <a:r>
              <a:rPr lang="en-US" sz="2400" dirty="0" err="1">
                <a:hlinkClick r:id="rId4"/>
              </a:rPr>
              <a:t>Aanvullende</a:t>
            </a:r>
            <a:r>
              <a:rPr lang="en-US" sz="2400" dirty="0">
                <a:hlinkClick r:id="rId4"/>
              </a:rPr>
              <a:t> </a:t>
            </a:r>
            <a:r>
              <a:rPr lang="en-US" sz="2400" dirty="0" err="1">
                <a:hlinkClick r:id="rId4"/>
              </a:rPr>
              <a:t>verzekering</a:t>
            </a:r>
            <a:endParaRPr lang="nl-NL" sz="2400" dirty="0"/>
          </a:p>
          <a:p>
            <a:r>
              <a:rPr lang="en-US" sz="2400" dirty="0" err="1">
                <a:hlinkClick r:id="rId5"/>
              </a:rPr>
              <a:t>Premie</a:t>
            </a:r>
            <a:r>
              <a:rPr lang="en-US" sz="2400" dirty="0">
                <a:hlinkClick r:id="rId5"/>
              </a:rPr>
              <a:t> en polis</a:t>
            </a:r>
            <a:endParaRPr lang="nl-NL" sz="2400" dirty="0"/>
          </a:p>
          <a:p>
            <a:r>
              <a:rPr lang="en-US" sz="2400" dirty="0">
                <a:hlinkClick r:id="rId6"/>
              </a:rPr>
              <a:t>Eigen </a:t>
            </a:r>
            <a:r>
              <a:rPr lang="en-US" sz="2400" dirty="0" err="1">
                <a:hlinkClick r:id="rId6"/>
              </a:rPr>
              <a:t>risico</a:t>
            </a:r>
            <a:r>
              <a:rPr lang="en-US" sz="2400" dirty="0">
                <a:hlinkClick r:id="rId6"/>
              </a:rPr>
              <a:t> en eigen </a:t>
            </a:r>
            <a:r>
              <a:rPr lang="en-US" sz="2400" dirty="0" err="1">
                <a:hlinkClick r:id="rId6"/>
              </a:rPr>
              <a:t>bijdrage</a:t>
            </a:r>
            <a:endParaRPr lang="nl-NL" sz="2400" dirty="0"/>
          </a:p>
          <a:p>
            <a:r>
              <a:rPr lang="en-US" sz="2400" dirty="0" err="1">
                <a:hlinkClick r:id="rId7"/>
              </a:rPr>
              <a:t>Overzicht</a:t>
            </a:r>
            <a:r>
              <a:rPr lang="en-US" sz="2400" dirty="0">
                <a:hlinkClick r:id="rId7"/>
              </a:rPr>
              <a:t> </a:t>
            </a:r>
            <a:r>
              <a:rPr lang="en-US" sz="2400" dirty="0" err="1">
                <a:hlinkClick r:id="rId7"/>
              </a:rPr>
              <a:t>Zorgverzekeraars</a:t>
            </a:r>
            <a:r>
              <a:rPr lang="en-US" sz="2400" dirty="0">
                <a:hlinkClick r:id="rId7"/>
              </a:rPr>
              <a:t> in Nederland</a:t>
            </a:r>
            <a:endParaRPr lang="nl-NL" sz="2400" dirty="0"/>
          </a:p>
          <a:p>
            <a:r>
              <a:rPr lang="nl-NL" sz="2400" dirty="0"/>
              <a:t>Overstappen of niet?</a:t>
            </a:r>
            <a:endParaRPr lang="nl-NL" sz="2400" dirty="0">
              <a:cs typeface="Calibri"/>
            </a:endParaRPr>
          </a:p>
          <a:p>
            <a:r>
              <a:rPr lang="en-US" sz="2400" dirty="0" err="1"/>
              <a:t>Aanbieders</a:t>
            </a:r>
            <a:r>
              <a:rPr lang="en-US" sz="2400" dirty="0"/>
              <a:t> van </a:t>
            </a:r>
            <a:r>
              <a:rPr lang="en-US" sz="2400" dirty="0" err="1"/>
              <a:t>ziektekostenverzekeringen</a:t>
            </a:r>
            <a:r>
              <a:rPr lang="en-US" sz="2400" dirty="0"/>
              <a:t> </a:t>
            </a:r>
            <a:r>
              <a:rPr lang="en-US" sz="2400" dirty="0" err="1"/>
              <a:t>beloven</a:t>
            </a:r>
            <a:r>
              <a:rPr lang="en-US" sz="2400" dirty="0"/>
              <a:t> </a:t>
            </a:r>
            <a:r>
              <a:rPr lang="en-US" sz="2400" dirty="0" err="1"/>
              <a:t>voordelen</a:t>
            </a:r>
            <a:r>
              <a:rPr lang="en-US" sz="2400" dirty="0"/>
              <a:t> en </a:t>
            </a:r>
            <a:r>
              <a:rPr lang="en-US" sz="2400" dirty="0" err="1"/>
              <a:t>aantrekkelijke</a:t>
            </a:r>
            <a:r>
              <a:rPr lang="en-US" sz="2400" dirty="0"/>
              <a:t> </a:t>
            </a:r>
            <a:r>
              <a:rPr lang="en-US" sz="2400" dirty="0" err="1"/>
              <a:t>premies</a:t>
            </a:r>
            <a:r>
              <a:rPr lang="en-US" sz="2400" dirty="0"/>
              <a:t> </a:t>
            </a:r>
            <a:r>
              <a:rPr lang="en-US" sz="2400" dirty="0" err="1"/>
              <a:t>als</a:t>
            </a:r>
            <a:r>
              <a:rPr lang="en-US" sz="2400" dirty="0"/>
              <a:t> u </a:t>
            </a:r>
            <a:r>
              <a:rPr lang="en-US" sz="2400" dirty="0" err="1"/>
              <a:t>overstapt</a:t>
            </a:r>
            <a:r>
              <a:rPr lang="en-US" sz="2400" dirty="0"/>
              <a:t>. Maar u </a:t>
            </a:r>
            <a:r>
              <a:rPr lang="en-US" sz="2400" dirty="0" err="1"/>
              <a:t>ziet</a:t>
            </a:r>
            <a:r>
              <a:rPr lang="en-US" sz="2400" dirty="0"/>
              <a:t> al </a:t>
            </a:r>
            <a:r>
              <a:rPr lang="en-US" sz="2400" dirty="0" err="1"/>
              <a:t>gauw</a:t>
            </a:r>
            <a:r>
              <a:rPr lang="en-US" sz="2400" dirty="0"/>
              <a:t> door de </a:t>
            </a:r>
            <a:r>
              <a:rPr lang="en-US" sz="2400" dirty="0" err="1"/>
              <a:t>bomen</a:t>
            </a:r>
            <a:r>
              <a:rPr lang="en-US" sz="2400" dirty="0"/>
              <a:t> het </a:t>
            </a:r>
            <a:r>
              <a:rPr lang="en-US" sz="2400" dirty="0" err="1"/>
              <a:t>bos</a:t>
            </a:r>
            <a:r>
              <a:rPr lang="en-US" sz="2400" dirty="0"/>
              <a:t> </a:t>
            </a:r>
            <a:r>
              <a:rPr lang="en-US" sz="2400" dirty="0" err="1"/>
              <a:t>niet</a:t>
            </a:r>
            <a:r>
              <a:rPr lang="en-US" sz="2400" dirty="0"/>
              <a:t> </a:t>
            </a:r>
            <a:r>
              <a:rPr lang="en-US" sz="2400" dirty="0" err="1"/>
              <a:t>meer</a:t>
            </a:r>
            <a:r>
              <a:rPr lang="en-US" sz="2400" dirty="0"/>
              <a:t>. Is het slim om van </a:t>
            </a:r>
            <a:r>
              <a:rPr lang="en-US" sz="2400" dirty="0" err="1"/>
              <a:t>zorgverzekeraar</a:t>
            </a:r>
            <a:r>
              <a:rPr lang="en-US" sz="2400" dirty="0"/>
              <a:t> </a:t>
            </a:r>
            <a:r>
              <a:rPr lang="en-US" sz="2400" dirty="0" err="1"/>
              <a:t>te</a:t>
            </a:r>
            <a:r>
              <a:rPr lang="en-US" sz="2400" dirty="0"/>
              <a:t> </a:t>
            </a:r>
            <a:r>
              <a:rPr lang="en-US" sz="2400" dirty="0" err="1"/>
              <a:t>veranderen</a:t>
            </a:r>
            <a:r>
              <a:rPr lang="en-US" sz="2400" dirty="0"/>
              <a:t> of </a:t>
            </a:r>
            <a:r>
              <a:rPr lang="en-US" sz="2400" dirty="0" err="1"/>
              <a:t>niet</a:t>
            </a:r>
            <a:r>
              <a:rPr lang="en-US" sz="2400" dirty="0"/>
              <a:t>? </a:t>
            </a:r>
            <a:endParaRPr lang="nl-NL" sz="2400" dirty="0"/>
          </a:p>
          <a:p>
            <a:endParaRPr lang="en-US" sz="2400" dirty="0">
              <a:ea typeface="+mn-lt"/>
              <a:cs typeface="+mn-lt"/>
            </a:endParaRPr>
          </a:p>
          <a:p>
            <a:r>
              <a:rPr lang="en-US" sz="2400" dirty="0"/>
              <a:t>U </a:t>
            </a:r>
            <a:r>
              <a:rPr lang="en-US" sz="2400" dirty="0" err="1"/>
              <a:t>kunt</a:t>
            </a:r>
            <a:r>
              <a:rPr lang="en-US" sz="2400" dirty="0"/>
              <a:t> </a:t>
            </a:r>
            <a:r>
              <a:rPr lang="en-US" sz="2400" dirty="0" err="1"/>
              <a:t>een</a:t>
            </a:r>
            <a:r>
              <a:rPr lang="en-US" sz="2400" dirty="0"/>
              <a:t> </a:t>
            </a:r>
            <a:r>
              <a:rPr lang="en-US" sz="2400" dirty="0" err="1"/>
              <a:t>aanvullende</a:t>
            </a:r>
            <a:r>
              <a:rPr lang="en-US" sz="2400" dirty="0"/>
              <a:t> </a:t>
            </a:r>
            <a:r>
              <a:rPr lang="en-US" sz="2400" dirty="0" err="1"/>
              <a:t>verzekering</a:t>
            </a:r>
            <a:r>
              <a:rPr lang="en-US" sz="2400" dirty="0"/>
              <a:t> </a:t>
            </a:r>
            <a:r>
              <a:rPr lang="en-US" sz="2400" dirty="0" err="1"/>
              <a:t>afsluiten</a:t>
            </a:r>
            <a:r>
              <a:rPr lang="en-US" sz="2400" dirty="0"/>
              <a:t> </a:t>
            </a:r>
            <a:r>
              <a:rPr lang="en-US" sz="2400" dirty="0" err="1"/>
              <a:t>voor</a:t>
            </a:r>
            <a:r>
              <a:rPr lang="en-US" sz="2400" dirty="0"/>
              <a:t> </a:t>
            </a:r>
            <a:r>
              <a:rPr lang="en-US" sz="2400" dirty="0" err="1"/>
              <a:t>zorg</a:t>
            </a:r>
            <a:r>
              <a:rPr lang="en-US" sz="2400" dirty="0"/>
              <a:t> die </a:t>
            </a:r>
            <a:r>
              <a:rPr lang="en-US" sz="2400" dirty="0" err="1"/>
              <a:t>niet</a:t>
            </a:r>
            <a:r>
              <a:rPr lang="en-US" sz="2400" dirty="0"/>
              <a:t> </a:t>
            </a:r>
            <a:r>
              <a:rPr lang="en-US" sz="2400" dirty="0" err="1"/>
              <a:t>gedekt</a:t>
            </a:r>
            <a:r>
              <a:rPr lang="en-US" sz="2400" dirty="0"/>
              <a:t> is in de </a:t>
            </a:r>
            <a:r>
              <a:rPr lang="en-US" sz="2400" dirty="0" err="1"/>
              <a:t>basisverzekering</a:t>
            </a:r>
            <a:r>
              <a:rPr lang="en-US" sz="2400" dirty="0"/>
              <a:t>. </a:t>
            </a:r>
            <a:r>
              <a:rPr lang="en-US" sz="2400" dirty="0" err="1"/>
              <a:t>Bijvoorbeeld</a:t>
            </a:r>
            <a:r>
              <a:rPr lang="en-US" sz="2400" dirty="0"/>
              <a:t> </a:t>
            </a:r>
            <a:r>
              <a:rPr lang="en-US" sz="2400" dirty="0" err="1"/>
              <a:t>fysiotherapie</a:t>
            </a:r>
            <a:r>
              <a:rPr lang="en-US" sz="2400" dirty="0"/>
              <a:t>, </a:t>
            </a:r>
            <a:r>
              <a:rPr lang="en-US" sz="2400" dirty="0" err="1"/>
              <a:t>uitgebreide</a:t>
            </a:r>
            <a:r>
              <a:rPr lang="en-US" sz="2400" dirty="0"/>
              <a:t> </a:t>
            </a:r>
            <a:r>
              <a:rPr lang="en-US" sz="2400" dirty="0" err="1"/>
              <a:t>tandartshulp</a:t>
            </a:r>
            <a:r>
              <a:rPr lang="en-US" sz="2400" dirty="0"/>
              <a:t> en </a:t>
            </a:r>
            <a:r>
              <a:rPr lang="en-US" sz="2400" dirty="0" err="1"/>
              <a:t>alternatieve</a:t>
            </a:r>
            <a:r>
              <a:rPr lang="en-US" sz="2400" dirty="0"/>
              <a:t> </a:t>
            </a:r>
            <a:r>
              <a:rPr lang="en-US" sz="2400" dirty="0" err="1"/>
              <a:t>geneeswijzen</a:t>
            </a:r>
            <a:r>
              <a:rPr lang="en-US" sz="2400" dirty="0"/>
              <a:t>. De </a:t>
            </a:r>
            <a:r>
              <a:rPr lang="en-US" sz="2400" dirty="0" err="1"/>
              <a:t>inhoud</a:t>
            </a:r>
            <a:r>
              <a:rPr lang="en-US" sz="2400" dirty="0"/>
              <a:t>, </a:t>
            </a:r>
            <a:r>
              <a:rPr lang="en-US" sz="2400" dirty="0" err="1"/>
              <a:t>kosten</a:t>
            </a:r>
            <a:r>
              <a:rPr lang="en-US" sz="2400" dirty="0"/>
              <a:t> en </a:t>
            </a:r>
            <a:r>
              <a:rPr lang="en-US" sz="2400" dirty="0" err="1"/>
              <a:t>voorwaarden</a:t>
            </a:r>
            <a:r>
              <a:rPr lang="en-US" sz="2400" dirty="0"/>
              <a:t> van de </a:t>
            </a:r>
            <a:r>
              <a:rPr lang="en-US" sz="2400" dirty="0" err="1"/>
              <a:t>aanvullende</a:t>
            </a:r>
            <a:r>
              <a:rPr lang="en-US" sz="2400" dirty="0"/>
              <a:t> </a:t>
            </a:r>
            <a:r>
              <a:rPr lang="en-US" sz="2400" dirty="0" err="1"/>
              <a:t>verzekeringen</a:t>
            </a:r>
            <a:r>
              <a:rPr lang="en-US" sz="2400" dirty="0"/>
              <a:t> </a:t>
            </a:r>
            <a:r>
              <a:rPr lang="en-US" sz="2400" dirty="0" err="1"/>
              <a:t>verschillen</a:t>
            </a:r>
            <a:r>
              <a:rPr lang="en-US" sz="2400" dirty="0"/>
              <a:t> per </a:t>
            </a:r>
            <a:r>
              <a:rPr lang="en-US" sz="2400" dirty="0" err="1"/>
              <a:t>zorgverzekeraar</a:t>
            </a:r>
            <a:r>
              <a:rPr lang="en-US" sz="2400" dirty="0"/>
              <a:t>. Er </a:t>
            </a:r>
            <a:r>
              <a:rPr lang="en-US" sz="2400" dirty="0" err="1"/>
              <a:t>zijn</a:t>
            </a:r>
            <a:r>
              <a:rPr lang="en-US" sz="2400" dirty="0"/>
              <a:t> </a:t>
            </a:r>
            <a:r>
              <a:rPr lang="en-US" sz="2400" dirty="0" err="1"/>
              <a:t>geen</a:t>
            </a:r>
            <a:r>
              <a:rPr lang="en-US" sz="2400" dirty="0"/>
              <a:t> </a:t>
            </a:r>
            <a:r>
              <a:rPr lang="en-US" sz="2400" dirty="0" err="1"/>
              <a:t>wettelijk</a:t>
            </a:r>
            <a:r>
              <a:rPr lang="en-US" sz="2400" dirty="0"/>
              <a:t> regels </a:t>
            </a:r>
            <a:r>
              <a:rPr lang="en-US" sz="2400" dirty="0" err="1"/>
              <a:t>voor</a:t>
            </a:r>
            <a:r>
              <a:rPr lang="en-US" sz="2400" dirty="0"/>
              <a:t> de </a:t>
            </a:r>
            <a:r>
              <a:rPr lang="en-US" sz="2400" dirty="0" err="1"/>
              <a:t>aanvullende</a:t>
            </a:r>
            <a:r>
              <a:rPr lang="en-US" sz="2400" dirty="0"/>
              <a:t> </a:t>
            </a:r>
            <a:r>
              <a:rPr lang="en-US" sz="2400" dirty="0" err="1"/>
              <a:t>verzekeringen</a:t>
            </a:r>
            <a:r>
              <a:rPr lang="en-US" sz="2400" dirty="0"/>
              <a:t>. Elke </a:t>
            </a:r>
            <a:r>
              <a:rPr lang="en-US" sz="2400" dirty="0" err="1"/>
              <a:t>zorgverzekeraar</a:t>
            </a:r>
            <a:r>
              <a:rPr lang="en-US" sz="2400" dirty="0"/>
              <a:t> </a:t>
            </a:r>
            <a:r>
              <a:rPr lang="en-US" sz="2400" dirty="0" err="1"/>
              <a:t>biedt</a:t>
            </a:r>
            <a:r>
              <a:rPr lang="en-US" sz="2400" dirty="0"/>
              <a:t> </a:t>
            </a:r>
            <a:r>
              <a:rPr lang="en-US" sz="2400" dirty="0" err="1"/>
              <a:t>meerdere</a:t>
            </a:r>
            <a:r>
              <a:rPr lang="en-US" sz="2400" dirty="0"/>
              <a:t> </a:t>
            </a:r>
            <a:r>
              <a:rPr lang="en-US" sz="2400" dirty="0" err="1"/>
              <a:t>aanvullende</a:t>
            </a:r>
            <a:r>
              <a:rPr lang="en-US" sz="2400" dirty="0"/>
              <a:t> </a:t>
            </a:r>
            <a:r>
              <a:rPr lang="en-US" sz="2400" dirty="0" err="1"/>
              <a:t>pakketten</a:t>
            </a:r>
            <a:r>
              <a:rPr lang="en-US" sz="2400" dirty="0"/>
              <a:t>. In </a:t>
            </a:r>
            <a:r>
              <a:rPr lang="en-US" sz="2400" dirty="0" err="1"/>
              <a:t>principe</a:t>
            </a:r>
            <a:r>
              <a:rPr lang="en-US" sz="2400" dirty="0"/>
              <a:t> </a:t>
            </a:r>
            <a:r>
              <a:rPr lang="en-US" sz="2400" dirty="0" err="1"/>
              <a:t>kunt</a:t>
            </a:r>
            <a:r>
              <a:rPr lang="en-US" sz="2400" dirty="0"/>
              <a:t> u </a:t>
            </a:r>
            <a:r>
              <a:rPr lang="en-US" sz="2400" dirty="0" err="1"/>
              <a:t>een</a:t>
            </a:r>
            <a:r>
              <a:rPr lang="en-US" sz="2400" dirty="0"/>
              <a:t> </a:t>
            </a:r>
            <a:r>
              <a:rPr lang="en-US" sz="2400" dirty="0" err="1"/>
              <a:t>aanvullende</a:t>
            </a:r>
            <a:r>
              <a:rPr lang="en-US" sz="2400" dirty="0"/>
              <a:t> </a:t>
            </a:r>
            <a:r>
              <a:rPr lang="en-US" sz="2400" dirty="0" err="1"/>
              <a:t>verzekering</a:t>
            </a:r>
            <a:r>
              <a:rPr lang="en-US" sz="2400" dirty="0"/>
              <a:t> </a:t>
            </a:r>
            <a:r>
              <a:rPr lang="en-US" sz="2400" dirty="0" err="1"/>
              <a:t>alleen</a:t>
            </a:r>
            <a:r>
              <a:rPr lang="en-US" sz="2400" dirty="0"/>
              <a:t> </a:t>
            </a:r>
            <a:r>
              <a:rPr lang="en-US" sz="2400" dirty="0" err="1"/>
              <a:t>afsluiten</a:t>
            </a:r>
            <a:r>
              <a:rPr lang="en-US" sz="2400" dirty="0"/>
              <a:t> </a:t>
            </a:r>
            <a:r>
              <a:rPr lang="en-US" sz="2400" dirty="0" err="1"/>
              <a:t>bij</a:t>
            </a:r>
            <a:r>
              <a:rPr lang="en-US" sz="2400" dirty="0"/>
              <a:t> de </a:t>
            </a:r>
            <a:r>
              <a:rPr lang="en-US" sz="2400" dirty="0" err="1"/>
              <a:t>verzekeraar</a:t>
            </a:r>
            <a:r>
              <a:rPr lang="en-US" sz="2400" dirty="0"/>
              <a:t> </a:t>
            </a:r>
            <a:r>
              <a:rPr lang="en-US" sz="2400" dirty="0" err="1"/>
              <a:t>waar</a:t>
            </a:r>
            <a:r>
              <a:rPr lang="en-US" sz="2400" dirty="0"/>
              <a:t> u </a:t>
            </a:r>
            <a:r>
              <a:rPr lang="en-US" sz="2400" dirty="0" err="1"/>
              <a:t>uw</a:t>
            </a:r>
            <a:r>
              <a:rPr lang="en-US" sz="2400" dirty="0"/>
              <a:t> </a:t>
            </a:r>
            <a:r>
              <a:rPr lang="en-US" sz="2400" dirty="0" err="1"/>
              <a:t>basisverzekering</a:t>
            </a:r>
            <a:r>
              <a:rPr lang="en-US" sz="2400" dirty="0"/>
              <a:t> </a:t>
            </a:r>
            <a:r>
              <a:rPr lang="en-US" sz="2400" dirty="0" err="1"/>
              <a:t>hebt</a:t>
            </a:r>
            <a:r>
              <a:rPr lang="en-US" sz="2400" dirty="0"/>
              <a:t> </a:t>
            </a:r>
            <a:r>
              <a:rPr lang="en-US" sz="2400" dirty="0" err="1"/>
              <a:t>afgesloten</a:t>
            </a:r>
            <a:r>
              <a:rPr lang="en-US" sz="2400" dirty="0"/>
              <a:t>.</a:t>
            </a:r>
            <a:endParaRPr lang="en-US" sz="2400" dirty="0">
              <a:cs typeface="Calibri"/>
            </a:endParaRPr>
          </a:p>
          <a:p>
            <a:r>
              <a:rPr lang="en-US" sz="2400" dirty="0" err="1"/>
              <a:t>Hieronder</a:t>
            </a:r>
            <a:r>
              <a:rPr lang="en-US" sz="2400" dirty="0"/>
              <a:t> </a:t>
            </a:r>
            <a:r>
              <a:rPr lang="en-US" sz="2400" dirty="0" err="1"/>
              <a:t>hebben</a:t>
            </a:r>
            <a:r>
              <a:rPr lang="en-US" sz="2400" dirty="0"/>
              <a:t> we </a:t>
            </a:r>
            <a:r>
              <a:rPr lang="en-US" sz="2400" dirty="0" err="1"/>
              <a:t>een</a:t>
            </a:r>
            <a:r>
              <a:rPr lang="en-US" sz="2400" dirty="0"/>
              <a:t> </a:t>
            </a:r>
            <a:r>
              <a:rPr lang="en-US" sz="2400" dirty="0" err="1"/>
              <a:t>aantal</a:t>
            </a:r>
            <a:r>
              <a:rPr lang="en-US" sz="2400" dirty="0"/>
              <a:t> </a:t>
            </a:r>
            <a:r>
              <a:rPr lang="en-US" sz="2400" dirty="0" err="1"/>
              <a:t>voorbeelden</a:t>
            </a:r>
            <a:r>
              <a:rPr lang="en-US" sz="2400" dirty="0"/>
              <a:t> van </a:t>
            </a:r>
            <a:r>
              <a:rPr lang="en-US" sz="2400" dirty="0" err="1"/>
              <a:t>zorg</a:t>
            </a:r>
            <a:r>
              <a:rPr lang="en-US" sz="2400" dirty="0"/>
              <a:t>, </a:t>
            </a:r>
            <a:r>
              <a:rPr lang="en-US" sz="2400" dirty="0" err="1"/>
              <a:t>waarvoor</a:t>
            </a:r>
            <a:r>
              <a:rPr lang="en-US" sz="2400" dirty="0"/>
              <a:t> u </a:t>
            </a:r>
            <a:r>
              <a:rPr lang="en-US" sz="2400" dirty="0" err="1"/>
              <a:t>een</a:t>
            </a:r>
            <a:r>
              <a:rPr lang="en-US" sz="2400" dirty="0"/>
              <a:t> </a:t>
            </a:r>
            <a:r>
              <a:rPr lang="en-US" sz="2400" dirty="0" err="1"/>
              <a:t>aanvullende</a:t>
            </a:r>
            <a:r>
              <a:rPr lang="en-US" sz="2400" dirty="0"/>
              <a:t> </a:t>
            </a:r>
            <a:r>
              <a:rPr lang="en-US" sz="2400" dirty="0" err="1"/>
              <a:t>verzekering</a:t>
            </a:r>
            <a:r>
              <a:rPr lang="en-US" sz="2400" dirty="0"/>
              <a:t>  </a:t>
            </a:r>
            <a:r>
              <a:rPr lang="en-US" sz="2400" dirty="0" err="1"/>
              <a:t>kunt</a:t>
            </a:r>
            <a:r>
              <a:rPr lang="en-US" sz="2400" dirty="0"/>
              <a:t> </a:t>
            </a:r>
            <a:r>
              <a:rPr lang="en-US" sz="2400" dirty="0" err="1"/>
              <a:t>afsluiten</a:t>
            </a:r>
            <a:r>
              <a:rPr lang="en-US" sz="2400" dirty="0"/>
              <a:t>: </a:t>
            </a:r>
            <a:endParaRPr lang="en-US" sz="2400" dirty="0">
              <a:cs typeface="Calibri"/>
            </a:endParaRPr>
          </a:p>
          <a:p>
            <a:r>
              <a:rPr lang="en-US" sz="2400" dirty="0" err="1"/>
              <a:t>Alternatieve</a:t>
            </a:r>
            <a:r>
              <a:rPr lang="en-US" sz="2400" dirty="0"/>
              <a:t> </a:t>
            </a:r>
            <a:r>
              <a:rPr lang="en-US" sz="2400" dirty="0" err="1"/>
              <a:t>geneeswijze</a:t>
            </a:r>
            <a:endParaRPr lang="en-US" sz="2400" dirty="0">
              <a:cs typeface="Calibri"/>
            </a:endParaRPr>
          </a:p>
          <a:p>
            <a:r>
              <a:rPr lang="en-US" sz="2400" dirty="0" err="1"/>
              <a:t>Brillen</a:t>
            </a:r>
            <a:r>
              <a:rPr lang="en-US" sz="2400" dirty="0"/>
              <a:t> en </a:t>
            </a:r>
            <a:r>
              <a:rPr lang="en-US" sz="2400" dirty="0" err="1"/>
              <a:t>lenzen</a:t>
            </a:r>
            <a:endParaRPr lang="en-US" sz="2400" dirty="0">
              <a:cs typeface="Calibri"/>
            </a:endParaRPr>
          </a:p>
          <a:p>
            <a:r>
              <a:rPr lang="en-US" sz="2400" dirty="0" err="1"/>
              <a:t>Fysiotherapie</a:t>
            </a:r>
            <a:endParaRPr lang="en-US" sz="2400" dirty="0">
              <a:cs typeface="Calibri"/>
            </a:endParaRPr>
          </a:p>
          <a:p>
            <a:r>
              <a:rPr lang="en-US" sz="2400" dirty="0" err="1"/>
              <a:t>Medische</a:t>
            </a:r>
            <a:r>
              <a:rPr lang="en-US" sz="2400" dirty="0"/>
              <a:t> </a:t>
            </a:r>
            <a:r>
              <a:rPr lang="en-US" sz="2400" dirty="0" err="1"/>
              <a:t>hulp</a:t>
            </a:r>
            <a:r>
              <a:rPr lang="en-US" sz="2400" dirty="0"/>
              <a:t> </a:t>
            </a:r>
            <a:r>
              <a:rPr lang="en-US" sz="2400" dirty="0" err="1"/>
              <a:t>buitenland</a:t>
            </a:r>
            <a:endParaRPr lang="en-US" sz="2400" dirty="0">
              <a:cs typeface="Calibri"/>
            </a:endParaRPr>
          </a:p>
          <a:p>
            <a:r>
              <a:rPr lang="en-US" sz="2400" dirty="0" err="1"/>
              <a:t>Orthodontie</a:t>
            </a:r>
            <a:endParaRPr lang="en-US" sz="2400" dirty="0">
              <a:cs typeface="Calibri"/>
            </a:endParaRPr>
          </a:p>
          <a:p>
            <a:r>
              <a:rPr lang="en-US" sz="2400" dirty="0" err="1"/>
              <a:t>Psychologische</a:t>
            </a:r>
            <a:r>
              <a:rPr lang="en-US" sz="2400" dirty="0"/>
              <a:t> </a:t>
            </a:r>
            <a:r>
              <a:rPr lang="en-US" sz="2400" dirty="0" err="1"/>
              <a:t>hulp</a:t>
            </a:r>
            <a:endParaRPr lang="en-US" sz="2400" dirty="0">
              <a:cs typeface="Calibri"/>
            </a:endParaRPr>
          </a:p>
          <a:p>
            <a:r>
              <a:rPr lang="en-US" sz="2400" dirty="0" err="1"/>
              <a:t>Tandarts</a:t>
            </a:r>
            <a:endParaRPr lang="en-US" sz="2400" dirty="0">
              <a:cs typeface="Calibri"/>
            </a:endParaRPr>
          </a:p>
          <a:p>
            <a:r>
              <a:rPr lang="en-US" sz="2400" dirty="0" err="1"/>
              <a:t>Vergoeding</a:t>
            </a:r>
            <a:r>
              <a:rPr lang="en-US" sz="2400" dirty="0"/>
              <a:t> </a:t>
            </a:r>
            <a:r>
              <a:rPr lang="en-US" sz="2400" dirty="0" err="1"/>
              <a:t>zwangerschap</a:t>
            </a:r>
            <a:r>
              <a:rPr lang="en-US" sz="2400" dirty="0"/>
              <a:t> en </a:t>
            </a:r>
            <a:r>
              <a:rPr lang="en-US" sz="2400" dirty="0" err="1"/>
              <a:t>bevalling</a:t>
            </a:r>
            <a:endParaRPr lang="en-US" sz="2400" dirty="0">
              <a:cs typeface="Calibri"/>
            </a:endParaRPr>
          </a:p>
          <a:p>
            <a:r>
              <a:rPr lang="en-US" sz="2400" dirty="0" err="1"/>
              <a:t>Geen</a:t>
            </a:r>
            <a:r>
              <a:rPr lang="en-US" sz="2400" dirty="0"/>
              <a:t> </a:t>
            </a:r>
            <a:r>
              <a:rPr lang="en-US" sz="2400" dirty="0" err="1"/>
              <a:t>acceptatieplicht</a:t>
            </a:r>
            <a:r>
              <a:rPr lang="en-US" sz="2400" dirty="0"/>
              <a:t> </a:t>
            </a:r>
            <a:r>
              <a:rPr lang="en-US" sz="2400" dirty="0" err="1"/>
              <a:t>zorgverzekeraar</a:t>
            </a:r>
            <a:endParaRPr lang="en-US" sz="2400" dirty="0">
              <a:cs typeface="Calibri"/>
            </a:endParaRPr>
          </a:p>
          <a:p>
            <a:r>
              <a:rPr lang="en-US" sz="2400" dirty="0"/>
              <a:t>In </a:t>
            </a:r>
            <a:r>
              <a:rPr lang="en-US" sz="2400" dirty="0" err="1"/>
              <a:t>tegenstelling</a:t>
            </a:r>
            <a:r>
              <a:rPr lang="en-US" sz="2400" dirty="0"/>
              <a:t> tot de </a:t>
            </a:r>
            <a:r>
              <a:rPr lang="en-US" sz="2400" dirty="0" err="1"/>
              <a:t>basisverzekering</a:t>
            </a:r>
            <a:r>
              <a:rPr lang="en-US" sz="2400" dirty="0"/>
              <a:t> </a:t>
            </a:r>
            <a:r>
              <a:rPr lang="en-US" sz="2400" dirty="0" err="1"/>
              <a:t>heeft</a:t>
            </a:r>
            <a:r>
              <a:rPr lang="en-US" sz="2400" dirty="0"/>
              <a:t> de </a:t>
            </a:r>
            <a:r>
              <a:rPr lang="en-US" sz="2400" dirty="0" err="1"/>
              <a:t>zorgverzekeraar</a:t>
            </a:r>
            <a:r>
              <a:rPr lang="en-US" sz="2400" dirty="0"/>
              <a:t> </a:t>
            </a:r>
            <a:r>
              <a:rPr lang="en-US" sz="2400" dirty="0" err="1"/>
              <a:t>geen</a:t>
            </a:r>
            <a:r>
              <a:rPr lang="en-US" sz="2400" dirty="0"/>
              <a:t> </a:t>
            </a:r>
            <a:r>
              <a:rPr lang="en-US" sz="2400" dirty="0" err="1"/>
              <a:t>acceptatieplicht</a:t>
            </a:r>
            <a:r>
              <a:rPr lang="en-US" sz="2400" dirty="0"/>
              <a:t> </a:t>
            </a:r>
            <a:r>
              <a:rPr lang="en-US" sz="2400" dirty="0" err="1"/>
              <a:t>bij</a:t>
            </a:r>
            <a:r>
              <a:rPr lang="en-US" sz="2400" dirty="0"/>
              <a:t> </a:t>
            </a:r>
            <a:r>
              <a:rPr lang="en-US" sz="2400" dirty="0" err="1"/>
              <a:t>een</a:t>
            </a:r>
            <a:r>
              <a:rPr lang="en-US" sz="2400" dirty="0"/>
              <a:t> </a:t>
            </a:r>
            <a:r>
              <a:rPr lang="en-US" sz="2400" dirty="0" err="1"/>
              <a:t>aanvullende</a:t>
            </a:r>
            <a:r>
              <a:rPr lang="en-US" sz="2400" dirty="0"/>
              <a:t> </a:t>
            </a:r>
            <a:r>
              <a:rPr lang="en-US" sz="2400" dirty="0" err="1"/>
              <a:t>verzekering</a:t>
            </a:r>
            <a:r>
              <a:rPr lang="en-US" sz="2400" dirty="0"/>
              <a:t>. </a:t>
            </a:r>
            <a:r>
              <a:rPr lang="en-US" sz="2400" dirty="0" err="1"/>
              <a:t>Heeft</a:t>
            </a:r>
            <a:r>
              <a:rPr lang="en-US" sz="2400" dirty="0"/>
              <a:t> u </a:t>
            </a:r>
            <a:r>
              <a:rPr lang="en-US" sz="2400" dirty="0" err="1"/>
              <a:t>bijvoorbeeld</a:t>
            </a:r>
            <a:r>
              <a:rPr lang="en-US" sz="2400" dirty="0"/>
              <a:t> </a:t>
            </a:r>
            <a:r>
              <a:rPr lang="en-US" sz="2400" dirty="0" err="1"/>
              <a:t>problemen</a:t>
            </a:r>
            <a:r>
              <a:rPr lang="en-US" sz="2400" dirty="0"/>
              <a:t> </a:t>
            </a:r>
            <a:r>
              <a:rPr lang="en-US" sz="2400" dirty="0" err="1"/>
              <a:t>hebt</a:t>
            </a:r>
            <a:r>
              <a:rPr lang="en-US" sz="2400" dirty="0"/>
              <a:t> met </a:t>
            </a:r>
            <a:r>
              <a:rPr lang="en-US" sz="2400" dirty="0" err="1"/>
              <a:t>uw</a:t>
            </a:r>
            <a:r>
              <a:rPr lang="en-US" sz="2400" dirty="0"/>
              <a:t> </a:t>
            </a:r>
            <a:r>
              <a:rPr lang="en-US" sz="2400" dirty="0" err="1"/>
              <a:t>gezondheid</a:t>
            </a:r>
            <a:r>
              <a:rPr lang="en-US" sz="2400" dirty="0"/>
              <a:t>, dan mag de </a:t>
            </a:r>
            <a:r>
              <a:rPr lang="en-US" sz="2400" dirty="0" err="1"/>
              <a:t>zorgverzekeraar</a:t>
            </a:r>
            <a:r>
              <a:rPr lang="en-US" sz="2400" dirty="0"/>
              <a:t> u </a:t>
            </a:r>
            <a:r>
              <a:rPr lang="en-US" sz="2400" dirty="0" err="1"/>
              <a:t>weigeren</a:t>
            </a:r>
            <a:r>
              <a:rPr lang="en-US" sz="2400" dirty="0"/>
              <a:t> of </a:t>
            </a:r>
            <a:r>
              <a:rPr lang="en-US" sz="2400" dirty="0" err="1"/>
              <a:t>een</a:t>
            </a:r>
            <a:r>
              <a:rPr lang="en-US" sz="2400" dirty="0"/>
              <a:t> </a:t>
            </a:r>
            <a:r>
              <a:rPr lang="en-US" sz="2400" dirty="0" err="1"/>
              <a:t>hogere</a:t>
            </a:r>
            <a:r>
              <a:rPr lang="en-US" sz="2400" dirty="0"/>
              <a:t> </a:t>
            </a:r>
            <a:r>
              <a:rPr lang="en-US" sz="2400" dirty="0" err="1"/>
              <a:t>premie</a:t>
            </a:r>
            <a:r>
              <a:rPr lang="en-US" sz="2400" dirty="0"/>
              <a:t> </a:t>
            </a:r>
            <a:r>
              <a:rPr lang="en-US" sz="2400" dirty="0" err="1"/>
              <a:t>vragen</a:t>
            </a:r>
            <a:r>
              <a:rPr lang="en-US" sz="2400" dirty="0"/>
              <a:t>. </a:t>
            </a:r>
            <a:r>
              <a:rPr lang="en-US" sz="2400" dirty="0" err="1"/>
              <a:t>Bij</a:t>
            </a:r>
            <a:r>
              <a:rPr lang="en-US" sz="2400" dirty="0"/>
              <a:t> </a:t>
            </a:r>
            <a:r>
              <a:rPr lang="en-US" sz="2400" dirty="0" err="1"/>
              <a:t>sommige</a:t>
            </a:r>
            <a:r>
              <a:rPr lang="en-US" sz="2400" dirty="0"/>
              <a:t> </a:t>
            </a:r>
            <a:r>
              <a:rPr lang="en-US" sz="2400" dirty="0" err="1"/>
              <a:t>aanvullende</a:t>
            </a:r>
            <a:r>
              <a:rPr lang="en-US" sz="2400" dirty="0"/>
              <a:t> </a:t>
            </a:r>
            <a:r>
              <a:rPr lang="en-US" sz="2400" dirty="0" err="1"/>
              <a:t>verzekeringen</a:t>
            </a:r>
            <a:r>
              <a:rPr lang="en-US" sz="2400" dirty="0"/>
              <a:t> </a:t>
            </a:r>
            <a:r>
              <a:rPr lang="en-US" sz="2400" dirty="0" err="1"/>
              <a:t>moet</a:t>
            </a:r>
            <a:r>
              <a:rPr lang="en-US" sz="2400" dirty="0"/>
              <a:t> u </a:t>
            </a:r>
            <a:r>
              <a:rPr lang="en-US" sz="2400" dirty="0" err="1"/>
              <a:t>een</a:t>
            </a:r>
            <a:r>
              <a:rPr lang="en-US" sz="2400" dirty="0"/>
              <a:t> </a:t>
            </a:r>
            <a:r>
              <a:rPr lang="en-US" sz="2400" dirty="0" err="1"/>
              <a:t>medische</a:t>
            </a:r>
            <a:r>
              <a:rPr lang="en-US" sz="2400" dirty="0"/>
              <a:t> </a:t>
            </a:r>
            <a:r>
              <a:rPr lang="en-US" sz="2400" dirty="0" err="1"/>
              <a:t>vragenlijst</a:t>
            </a:r>
            <a:r>
              <a:rPr lang="en-US" sz="2400" dirty="0"/>
              <a:t> </a:t>
            </a:r>
            <a:r>
              <a:rPr lang="en-US" sz="2400" dirty="0" err="1"/>
              <a:t>invullen</a:t>
            </a:r>
            <a:r>
              <a:rPr lang="en-US" sz="2400" dirty="0"/>
              <a:t> of </a:t>
            </a:r>
            <a:r>
              <a:rPr lang="en-US" sz="2400" dirty="0" err="1"/>
              <a:t>een</a:t>
            </a:r>
            <a:r>
              <a:rPr lang="en-US" sz="2400" dirty="0"/>
              <a:t> </a:t>
            </a:r>
            <a:r>
              <a:rPr lang="en-US" sz="2400" dirty="0" err="1"/>
              <a:t>verklaring</a:t>
            </a:r>
            <a:r>
              <a:rPr lang="en-US" sz="2400" dirty="0"/>
              <a:t> van de </a:t>
            </a:r>
            <a:r>
              <a:rPr lang="en-US" sz="2400" dirty="0" err="1"/>
              <a:t>tandarts</a:t>
            </a:r>
            <a:r>
              <a:rPr lang="en-US" sz="2400" dirty="0"/>
              <a:t> </a:t>
            </a:r>
            <a:r>
              <a:rPr lang="en-US" sz="2400" dirty="0" err="1"/>
              <a:t>meesturen</a:t>
            </a:r>
            <a:r>
              <a:rPr lang="en-US" sz="2400" dirty="0"/>
              <a:t>.</a:t>
            </a:r>
            <a:endParaRPr lang="en-US" sz="2400" dirty="0">
              <a:cs typeface="Calibri"/>
            </a:endParaRPr>
          </a:p>
          <a:p>
            <a:r>
              <a:rPr lang="en-US" sz="2400" dirty="0" err="1"/>
              <a:t>Aanvullende</a:t>
            </a:r>
            <a:r>
              <a:rPr lang="en-US" sz="2400" dirty="0"/>
              <a:t> </a:t>
            </a:r>
            <a:r>
              <a:rPr lang="en-US" sz="2400" dirty="0" err="1"/>
              <a:t>verzekering</a:t>
            </a:r>
            <a:r>
              <a:rPr lang="en-US" sz="2400" dirty="0"/>
              <a:t> </a:t>
            </a:r>
            <a:r>
              <a:rPr lang="en-US" sz="2400" dirty="0" err="1"/>
              <a:t>vergelijken</a:t>
            </a:r>
            <a:endParaRPr lang="en-US" sz="2400" dirty="0">
              <a:cs typeface="Calibri"/>
            </a:endParaRPr>
          </a:p>
          <a:p>
            <a:r>
              <a:rPr lang="en-US" sz="2400" dirty="0"/>
              <a:t>De </a:t>
            </a:r>
            <a:r>
              <a:rPr lang="en-US" sz="2400" dirty="0" err="1"/>
              <a:t>vergoedingen</a:t>
            </a:r>
            <a:r>
              <a:rPr lang="en-US" sz="2400" dirty="0"/>
              <a:t> en de </a:t>
            </a:r>
            <a:r>
              <a:rPr lang="en-US" sz="2400" dirty="0" err="1"/>
              <a:t>premies</a:t>
            </a:r>
            <a:r>
              <a:rPr lang="en-US" sz="2400" dirty="0"/>
              <a:t> van </a:t>
            </a:r>
            <a:r>
              <a:rPr lang="en-US" sz="2400" dirty="0" err="1"/>
              <a:t>aanvullende</a:t>
            </a:r>
            <a:r>
              <a:rPr lang="en-US" sz="2400" dirty="0"/>
              <a:t> </a:t>
            </a:r>
            <a:r>
              <a:rPr lang="en-US" sz="2400" dirty="0" err="1"/>
              <a:t>verzekeringen</a:t>
            </a:r>
            <a:r>
              <a:rPr lang="en-US" sz="2400" dirty="0"/>
              <a:t> </a:t>
            </a:r>
            <a:r>
              <a:rPr lang="en-US" sz="2400" dirty="0" err="1"/>
              <a:t>verschillen</a:t>
            </a:r>
            <a:r>
              <a:rPr lang="en-US" sz="2400" dirty="0"/>
              <a:t> per </a:t>
            </a:r>
            <a:r>
              <a:rPr lang="en-US" sz="2400" dirty="0" err="1"/>
              <a:t>zorgverzekeraar</a:t>
            </a:r>
            <a:r>
              <a:rPr lang="en-US" sz="2400" dirty="0"/>
              <a:t>. </a:t>
            </a:r>
            <a:r>
              <a:rPr lang="en-US" sz="2400" dirty="0" err="1"/>
              <a:t>Kijk</a:t>
            </a:r>
            <a:r>
              <a:rPr lang="en-US" sz="2400" dirty="0"/>
              <a:t> </a:t>
            </a:r>
            <a:r>
              <a:rPr lang="en-US" sz="2400" dirty="0" err="1"/>
              <a:t>voor</a:t>
            </a:r>
            <a:r>
              <a:rPr lang="en-US" sz="2400" dirty="0"/>
              <a:t> </a:t>
            </a:r>
            <a:r>
              <a:rPr lang="en-US" sz="2400" dirty="0" err="1"/>
              <a:t>meer</a:t>
            </a:r>
            <a:r>
              <a:rPr lang="en-US" sz="2400" dirty="0"/>
              <a:t> </a:t>
            </a:r>
            <a:r>
              <a:rPr lang="en-US" sz="2400" dirty="0" err="1"/>
              <a:t>informatie</a:t>
            </a:r>
            <a:r>
              <a:rPr lang="en-US" sz="2400" dirty="0"/>
              <a:t> over de </a:t>
            </a:r>
            <a:r>
              <a:rPr lang="en-US" sz="2400" dirty="0" err="1"/>
              <a:t>aanvullende</a:t>
            </a:r>
            <a:r>
              <a:rPr lang="en-US" sz="2400" dirty="0"/>
              <a:t> </a:t>
            </a:r>
            <a:r>
              <a:rPr lang="en-US" sz="2400" dirty="0" err="1"/>
              <a:t>verzekering</a:t>
            </a:r>
            <a:r>
              <a:rPr lang="en-US" sz="2400" dirty="0"/>
              <a:t> op de website van de </a:t>
            </a:r>
            <a:r>
              <a:rPr lang="en-US" sz="2400" dirty="0" err="1"/>
              <a:t>betreffende</a:t>
            </a:r>
            <a:r>
              <a:rPr lang="en-US" sz="2400" dirty="0"/>
              <a:t> </a:t>
            </a:r>
            <a:r>
              <a:rPr lang="en-US" sz="2400" dirty="0" err="1"/>
              <a:t>zorgverzekeraar</a:t>
            </a:r>
            <a:r>
              <a:rPr lang="en-US" sz="2400" dirty="0"/>
              <a:t> of neem </a:t>
            </a:r>
            <a:r>
              <a:rPr lang="en-US" sz="2400" dirty="0" err="1"/>
              <a:t>telefonisch</a:t>
            </a:r>
            <a:r>
              <a:rPr lang="en-US" sz="2400" dirty="0"/>
              <a:t> contact op.</a:t>
            </a:r>
            <a:endParaRPr lang="en-US" sz="2400" dirty="0">
              <a:cs typeface="Calibri"/>
            </a:endParaRPr>
          </a:p>
          <a:p>
            <a:r>
              <a:rPr lang="en-US" sz="2400" dirty="0" err="1"/>
              <a:t>Zorgverzekeringen</a:t>
            </a:r>
            <a:r>
              <a:rPr lang="en-US" sz="2400" dirty="0"/>
              <a:t> </a:t>
            </a:r>
            <a:r>
              <a:rPr lang="en-US" sz="2400" dirty="0" err="1"/>
              <a:t>vergellijken</a:t>
            </a:r>
            <a:endParaRPr lang="en-US" sz="2400" dirty="0">
              <a:cs typeface="Calibri"/>
            </a:endParaRPr>
          </a:p>
          <a:p>
            <a:r>
              <a:rPr lang="en-US" sz="2400" dirty="0" err="1"/>
              <a:t>KiesBeter</a:t>
            </a:r>
            <a:r>
              <a:rPr lang="en-US" sz="2400" dirty="0"/>
              <a:t> </a:t>
            </a:r>
            <a:r>
              <a:rPr lang="en-US" sz="2400" dirty="0" err="1"/>
              <a:t>biedt</a:t>
            </a:r>
            <a:r>
              <a:rPr lang="en-US" sz="2400" dirty="0"/>
              <a:t> </a:t>
            </a:r>
            <a:r>
              <a:rPr lang="en-US" sz="2400" dirty="0" err="1"/>
              <a:t>geen</a:t>
            </a:r>
            <a:r>
              <a:rPr lang="en-US" sz="2400" dirty="0"/>
              <a:t> </a:t>
            </a:r>
            <a:r>
              <a:rPr lang="en-US" sz="2400" dirty="0" err="1"/>
              <a:t>informatie</a:t>
            </a:r>
            <a:r>
              <a:rPr lang="en-US" sz="2400" dirty="0"/>
              <a:t> </a:t>
            </a:r>
            <a:r>
              <a:rPr lang="en-US" sz="2400" dirty="0" err="1"/>
              <a:t>meer</a:t>
            </a:r>
            <a:r>
              <a:rPr lang="en-US" sz="2400" dirty="0"/>
              <a:t> over </a:t>
            </a:r>
            <a:r>
              <a:rPr lang="en-US" sz="2400" dirty="0" err="1"/>
              <a:t>zorgverzekeringen</a:t>
            </a:r>
            <a:r>
              <a:rPr lang="en-US" sz="2400" dirty="0"/>
              <a:t>. </a:t>
            </a:r>
            <a:r>
              <a:rPr lang="en-US" sz="2400" dirty="0" err="1"/>
              <a:t>Naast</a:t>
            </a:r>
            <a:r>
              <a:rPr lang="en-US" sz="2400" dirty="0"/>
              <a:t> de </a:t>
            </a:r>
            <a:r>
              <a:rPr lang="en-US" sz="2400" dirty="0" err="1">
                <a:hlinkClick r:id="rId8"/>
              </a:rPr>
              <a:t>Consumentenbond</a:t>
            </a:r>
            <a:r>
              <a:rPr lang="en-US" sz="2400" dirty="0"/>
              <a:t> </a:t>
            </a:r>
            <a:r>
              <a:rPr lang="en-US" sz="2400" dirty="0" err="1"/>
              <a:t>zijn</a:t>
            </a:r>
            <a:r>
              <a:rPr lang="en-US" sz="2400" dirty="0"/>
              <a:t> er </a:t>
            </a:r>
            <a:r>
              <a:rPr lang="en-US" sz="2400" dirty="0" err="1"/>
              <a:t>uiteenlopende</a:t>
            </a:r>
            <a:r>
              <a:rPr lang="en-US" sz="2400" dirty="0"/>
              <a:t> </a:t>
            </a:r>
            <a:r>
              <a:rPr lang="en-US" sz="2400" dirty="0" err="1"/>
              <a:t>zorgverzekeringsvergelijkingssites</a:t>
            </a:r>
            <a:r>
              <a:rPr lang="en-US" sz="2400" dirty="0"/>
              <a:t>. </a:t>
            </a:r>
            <a:r>
              <a:rPr lang="en-US" sz="2400" dirty="0" err="1"/>
              <a:t>Echter</a:t>
            </a:r>
            <a:r>
              <a:rPr lang="en-US" sz="2400" dirty="0"/>
              <a:t>, </a:t>
            </a:r>
            <a:r>
              <a:rPr lang="en-US" sz="2400" dirty="0" err="1"/>
              <a:t>deze</a:t>
            </a:r>
            <a:r>
              <a:rPr lang="en-US" sz="2400" dirty="0"/>
              <a:t> </a:t>
            </a:r>
            <a:r>
              <a:rPr lang="en-US" sz="2400" dirty="0" err="1"/>
              <a:t>zijn</a:t>
            </a:r>
            <a:r>
              <a:rPr lang="en-US" sz="2400" dirty="0"/>
              <a:t> minder </a:t>
            </a:r>
            <a:r>
              <a:rPr lang="en-US" sz="2400" dirty="0" err="1"/>
              <a:t>onafhankelijk</a:t>
            </a:r>
            <a:r>
              <a:rPr lang="en-US" sz="2400" dirty="0"/>
              <a:t> in </a:t>
            </a:r>
            <a:r>
              <a:rPr lang="en-US" sz="2400" dirty="0" err="1"/>
              <a:t>vergelijking</a:t>
            </a:r>
            <a:r>
              <a:rPr lang="en-US" sz="2400" dirty="0"/>
              <a:t> met </a:t>
            </a:r>
            <a:r>
              <a:rPr lang="en-US" sz="2400" dirty="0" err="1"/>
              <a:t>KiesBeter</a:t>
            </a:r>
            <a:r>
              <a:rPr lang="en-US" sz="2400" dirty="0"/>
              <a:t>.</a:t>
            </a:r>
            <a:endParaRPr lang="en-US" sz="2400" dirty="0">
              <a:cs typeface="Calibri"/>
            </a:endParaRPr>
          </a:p>
          <a:p>
            <a:r>
              <a:rPr lang="en-US" sz="2400" dirty="0"/>
              <a:t> </a:t>
            </a:r>
            <a:endParaRPr lang="en-US" sz="2400" dirty="0">
              <a:cs typeface="Calibri"/>
            </a:endParaRPr>
          </a:p>
          <a:p>
            <a:r>
              <a:rPr lang="en-US" sz="2400" dirty="0" err="1"/>
              <a:t>NZa</a:t>
            </a:r>
            <a:r>
              <a:rPr lang="en-US" sz="2400" dirty="0"/>
              <a:t> </a:t>
            </a:r>
            <a:r>
              <a:rPr lang="en-US" sz="2400" dirty="0" err="1"/>
              <a:t>waarschuwt</a:t>
            </a:r>
            <a:r>
              <a:rPr lang="en-US" sz="2400" dirty="0"/>
              <a:t> </a:t>
            </a:r>
            <a:r>
              <a:rPr lang="en-US" sz="2400" dirty="0" err="1"/>
              <a:t>verzekerden</a:t>
            </a:r>
            <a:endParaRPr lang="en-US" sz="2400" dirty="0">
              <a:cs typeface="Calibri"/>
            </a:endParaRPr>
          </a:p>
          <a:p>
            <a:r>
              <a:rPr lang="en-US" sz="2400" dirty="0" err="1"/>
              <a:t>Verzekerden</a:t>
            </a:r>
            <a:r>
              <a:rPr lang="en-US" sz="2400" dirty="0"/>
              <a:t> die </a:t>
            </a:r>
            <a:r>
              <a:rPr lang="en-US" sz="2400" dirty="0" err="1"/>
              <a:t>een</a:t>
            </a:r>
            <a:r>
              <a:rPr lang="en-US" sz="2400" dirty="0"/>
              <a:t> </a:t>
            </a:r>
            <a:r>
              <a:rPr lang="en-US" sz="2400" dirty="0" err="1"/>
              <a:t>behandeling</a:t>
            </a:r>
            <a:r>
              <a:rPr lang="en-US" sz="2400" dirty="0"/>
              <a:t> </a:t>
            </a:r>
            <a:r>
              <a:rPr lang="en-US" sz="2400" dirty="0" err="1"/>
              <a:t>ondergaan</a:t>
            </a:r>
            <a:r>
              <a:rPr lang="en-US" sz="2400" dirty="0"/>
              <a:t> </a:t>
            </a:r>
            <a:r>
              <a:rPr lang="en-US" sz="2400" dirty="0" err="1"/>
              <a:t>bij</a:t>
            </a:r>
            <a:r>
              <a:rPr lang="en-US" sz="2400" dirty="0"/>
              <a:t> </a:t>
            </a:r>
            <a:r>
              <a:rPr lang="en-US" sz="2400" dirty="0" err="1"/>
              <a:t>een</a:t>
            </a:r>
            <a:r>
              <a:rPr lang="en-US" sz="2400" dirty="0"/>
              <a:t> </a:t>
            </a:r>
            <a:r>
              <a:rPr lang="en-US" sz="2400" dirty="0" err="1"/>
              <a:t>zorgaanbieder</a:t>
            </a:r>
            <a:r>
              <a:rPr lang="en-US" sz="2400" dirty="0"/>
              <a:t> </a:t>
            </a:r>
            <a:r>
              <a:rPr lang="en-US" sz="2400" dirty="0" err="1"/>
              <a:t>waar</a:t>
            </a:r>
            <a:r>
              <a:rPr lang="en-US" sz="2400" dirty="0"/>
              <a:t> </a:t>
            </a:r>
            <a:r>
              <a:rPr lang="en-US" sz="2400" dirty="0" err="1"/>
              <a:t>hun</a:t>
            </a:r>
            <a:r>
              <a:rPr lang="en-US" sz="2400" dirty="0"/>
              <a:t> </a:t>
            </a:r>
            <a:r>
              <a:rPr lang="en-US" sz="2400" dirty="0" err="1"/>
              <a:t>verzekeraar</a:t>
            </a:r>
            <a:r>
              <a:rPr lang="en-US" sz="2400" dirty="0"/>
              <a:t> </a:t>
            </a:r>
            <a:r>
              <a:rPr lang="en-US" sz="2400" dirty="0" err="1"/>
              <a:t>geen</a:t>
            </a:r>
            <a:r>
              <a:rPr lang="en-US" sz="2400" dirty="0"/>
              <a:t> contract mee </a:t>
            </a:r>
            <a:r>
              <a:rPr lang="en-US" sz="2400" dirty="0" err="1"/>
              <a:t>heeft</a:t>
            </a:r>
            <a:r>
              <a:rPr lang="en-US" sz="2400" dirty="0"/>
              <a:t>, </a:t>
            </a:r>
            <a:r>
              <a:rPr lang="en-US" sz="2400" dirty="0" err="1"/>
              <a:t>moeten</a:t>
            </a:r>
            <a:r>
              <a:rPr lang="en-US" sz="2400" dirty="0"/>
              <a:t> </a:t>
            </a:r>
            <a:r>
              <a:rPr lang="en-US" sz="2400" dirty="0" err="1"/>
              <a:t>goed</a:t>
            </a:r>
            <a:r>
              <a:rPr lang="en-US" sz="2400" dirty="0"/>
              <a:t> </a:t>
            </a:r>
            <a:r>
              <a:rPr lang="en-US" sz="2400" dirty="0" err="1"/>
              <a:t>opletten</a:t>
            </a:r>
            <a:r>
              <a:rPr lang="en-US" sz="2400" dirty="0"/>
              <a:t> </a:t>
            </a:r>
            <a:r>
              <a:rPr lang="en-US" sz="2400" dirty="0" err="1"/>
              <a:t>welke</a:t>
            </a:r>
            <a:r>
              <a:rPr lang="en-US" sz="2400" dirty="0"/>
              <a:t> </a:t>
            </a:r>
            <a:r>
              <a:rPr lang="en-US" sz="2400" dirty="0" err="1"/>
              <a:t>kosten</a:t>
            </a:r>
            <a:r>
              <a:rPr lang="en-US" sz="2400" dirty="0"/>
              <a:t> </a:t>
            </a:r>
            <a:r>
              <a:rPr lang="en-US" sz="2400" dirty="0" err="1"/>
              <a:t>zij</a:t>
            </a:r>
            <a:r>
              <a:rPr lang="en-US" sz="2400" dirty="0"/>
              <a:t> </a:t>
            </a:r>
            <a:r>
              <a:rPr lang="en-US" sz="2400" dirty="0" err="1"/>
              <a:t>zelf</a:t>
            </a:r>
            <a:r>
              <a:rPr lang="en-US" sz="2400" dirty="0"/>
              <a:t> </a:t>
            </a:r>
            <a:r>
              <a:rPr lang="en-US" sz="2400" dirty="0" err="1"/>
              <a:t>moeten</a:t>
            </a:r>
            <a:r>
              <a:rPr lang="en-US" sz="2400" dirty="0"/>
              <a:t> </a:t>
            </a:r>
            <a:r>
              <a:rPr lang="en-US" sz="2400" dirty="0" err="1"/>
              <a:t>betalen</a:t>
            </a:r>
            <a:r>
              <a:rPr lang="en-US" sz="2400" dirty="0"/>
              <a:t>. </a:t>
            </a:r>
            <a:r>
              <a:rPr lang="en-US" sz="2400" dirty="0" err="1"/>
              <a:t>Consumenten</a:t>
            </a:r>
            <a:r>
              <a:rPr lang="en-US" sz="2400" dirty="0"/>
              <a:t> </a:t>
            </a:r>
            <a:r>
              <a:rPr lang="en-US" sz="2400" dirty="0" err="1"/>
              <a:t>krijgen</a:t>
            </a:r>
            <a:r>
              <a:rPr lang="en-US" sz="2400" dirty="0"/>
              <a:t> </a:t>
            </a:r>
            <a:r>
              <a:rPr lang="en-US" sz="2400" dirty="0" err="1"/>
              <a:t>niet-gecontracteerde</a:t>
            </a:r>
            <a:r>
              <a:rPr lang="en-US" sz="2400" dirty="0"/>
              <a:t> </a:t>
            </a:r>
            <a:r>
              <a:rPr lang="en-US" sz="2400" dirty="0" err="1"/>
              <a:t>zorg</a:t>
            </a:r>
            <a:r>
              <a:rPr lang="en-US" sz="2400" dirty="0"/>
              <a:t> </a:t>
            </a:r>
            <a:r>
              <a:rPr lang="en-US" sz="2400" dirty="0" err="1"/>
              <a:t>niet</a:t>
            </a:r>
            <a:r>
              <a:rPr lang="en-US" sz="2400" dirty="0"/>
              <a:t> </a:t>
            </a:r>
            <a:r>
              <a:rPr lang="en-US" sz="2400" dirty="0" err="1"/>
              <a:t>altijd</a:t>
            </a:r>
            <a:r>
              <a:rPr lang="en-US" sz="2400" dirty="0"/>
              <a:t> </a:t>
            </a:r>
            <a:r>
              <a:rPr lang="en-US" sz="2400" dirty="0" err="1"/>
              <a:t>meer</a:t>
            </a:r>
            <a:r>
              <a:rPr lang="en-US" sz="2400" dirty="0"/>
              <a:t> </a:t>
            </a:r>
            <a:r>
              <a:rPr lang="en-US" sz="2400" dirty="0" err="1"/>
              <a:t>volledig</a:t>
            </a:r>
            <a:r>
              <a:rPr lang="en-US" sz="2400" dirty="0"/>
              <a:t> </a:t>
            </a:r>
            <a:r>
              <a:rPr lang="en-US" sz="2400" dirty="0" err="1"/>
              <a:t>vergoed</a:t>
            </a:r>
            <a:r>
              <a:rPr lang="en-US" sz="2400" dirty="0"/>
              <a:t>, </a:t>
            </a:r>
            <a:r>
              <a:rPr lang="en-US" sz="2400" dirty="0" err="1"/>
              <a:t>waarschuwt</a:t>
            </a:r>
            <a:r>
              <a:rPr lang="en-US" sz="2400" dirty="0"/>
              <a:t> de </a:t>
            </a:r>
            <a:r>
              <a:rPr lang="en-US" sz="2400" dirty="0" err="1"/>
              <a:t>Nederlandse</a:t>
            </a:r>
            <a:r>
              <a:rPr lang="en-US" sz="2400" dirty="0"/>
              <a:t> </a:t>
            </a:r>
            <a:r>
              <a:rPr lang="en-US" sz="2400" dirty="0" err="1"/>
              <a:t>Zorgautoriteit</a:t>
            </a:r>
            <a:r>
              <a:rPr lang="en-US" sz="2400" dirty="0"/>
              <a:t> (</a:t>
            </a:r>
            <a:r>
              <a:rPr lang="en-US" sz="2400" dirty="0" err="1"/>
              <a:t>NZa</a:t>
            </a:r>
            <a:r>
              <a:rPr lang="en-US" sz="2400" dirty="0"/>
              <a:t>) </a:t>
            </a:r>
            <a:r>
              <a:rPr lang="en-US" sz="2400" dirty="0" err="1"/>
              <a:t>na</a:t>
            </a:r>
            <a:r>
              <a:rPr lang="en-US" sz="2400" dirty="0"/>
              <a:t> de </a:t>
            </a:r>
            <a:r>
              <a:rPr lang="en-US" sz="2400" dirty="0" err="1"/>
              <a:t>Marktscan</a:t>
            </a:r>
            <a:r>
              <a:rPr lang="en-US" sz="2400" dirty="0"/>
              <a:t> </a:t>
            </a:r>
            <a:r>
              <a:rPr lang="en-US" sz="2400" dirty="0" err="1"/>
              <a:t>Zorgverzekeringsmarkt</a:t>
            </a:r>
            <a:r>
              <a:rPr lang="en-US" sz="2400" dirty="0"/>
              <a:t>.</a:t>
            </a:r>
            <a:endParaRPr lang="en-US" sz="2400" dirty="0">
              <a:cs typeface="Calibri"/>
            </a:endParaRPr>
          </a:p>
          <a:p>
            <a:r>
              <a:rPr lang="en-US" sz="2400" dirty="0"/>
              <a:t>De </a:t>
            </a:r>
            <a:r>
              <a:rPr lang="en-US" sz="2400" dirty="0" err="1"/>
              <a:t>NZa</a:t>
            </a:r>
            <a:r>
              <a:rPr lang="en-US" sz="2400" dirty="0"/>
              <a:t> </a:t>
            </a:r>
            <a:r>
              <a:rPr lang="en-US" sz="2400" dirty="0" err="1"/>
              <a:t>adviseert</a:t>
            </a:r>
            <a:r>
              <a:rPr lang="en-US" sz="2400" dirty="0"/>
              <a:t> </a:t>
            </a:r>
            <a:r>
              <a:rPr lang="en-US" sz="2400" dirty="0" err="1"/>
              <a:t>consumenten</a:t>
            </a:r>
            <a:r>
              <a:rPr lang="en-US" sz="2400" dirty="0"/>
              <a:t> om </a:t>
            </a:r>
            <a:r>
              <a:rPr lang="en-US" sz="2400" dirty="0" err="1"/>
              <a:t>bij</a:t>
            </a:r>
            <a:r>
              <a:rPr lang="en-US" sz="2400" dirty="0"/>
              <a:t> het </a:t>
            </a:r>
            <a:r>
              <a:rPr lang="en-US" sz="2400" dirty="0" err="1"/>
              <a:t>keuzemoment</a:t>
            </a:r>
            <a:r>
              <a:rPr lang="en-US" sz="2400" dirty="0"/>
              <a:t> in het </a:t>
            </a:r>
            <a:r>
              <a:rPr lang="en-US" sz="2400" dirty="0" err="1"/>
              <a:t>najaar</a:t>
            </a:r>
            <a:r>
              <a:rPr lang="en-US" sz="2400" dirty="0"/>
              <a:t> </a:t>
            </a:r>
            <a:r>
              <a:rPr lang="en-US" sz="2400" dirty="0" err="1"/>
              <a:t>goed</a:t>
            </a:r>
            <a:r>
              <a:rPr lang="en-US" sz="2400" dirty="0"/>
              <a:t> </a:t>
            </a:r>
            <a:r>
              <a:rPr lang="en-US" sz="2400" dirty="0" err="1"/>
              <a:t>te</a:t>
            </a:r>
            <a:r>
              <a:rPr lang="en-US" sz="2400" dirty="0"/>
              <a:t> </a:t>
            </a:r>
            <a:r>
              <a:rPr lang="en-US" sz="2400" dirty="0" err="1"/>
              <a:t>kijken</a:t>
            </a:r>
            <a:r>
              <a:rPr lang="en-US" sz="2400" dirty="0"/>
              <a:t> </a:t>
            </a:r>
            <a:r>
              <a:rPr lang="en-US" sz="2400" dirty="0" err="1"/>
              <a:t>welke</a:t>
            </a:r>
            <a:r>
              <a:rPr lang="en-US" sz="2400" dirty="0"/>
              <a:t> </a:t>
            </a:r>
            <a:r>
              <a:rPr lang="en-US" sz="2400" dirty="0" err="1"/>
              <a:t>zorgaanbieders</a:t>
            </a:r>
            <a:r>
              <a:rPr lang="en-US" sz="2400" dirty="0"/>
              <a:t> </a:t>
            </a:r>
            <a:r>
              <a:rPr lang="en-US" sz="2400" dirty="0" err="1"/>
              <a:t>een</a:t>
            </a:r>
            <a:r>
              <a:rPr lang="en-US" sz="2400" dirty="0"/>
              <a:t> contract </a:t>
            </a:r>
            <a:r>
              <a:rPr lang="en-US" sz="2400" dirty="0" err="1"/>
              <a:t>hebben</a:t>
            </a:r>
            <a:r>
              <a:rPr lang="en-US" sz="2400" dirty="0"/>
              <a:t> met </a:t>
            </a:r>
            <a:r>
              <a:rPr lang="en-US" sz="2400" dirty="0" err="1"/>
              <a:t>verzekeraars</a:t>
            </a:r>
            <a:r>
              <a:rPr lang="en-US" sz="2400" dirty="0"/>
              <a:t> en wat </a:t>
            </a:r>
            <a:r>
              <a:rPr lang="en-US" sz="2400" dirty="0" err="1"/>
              <a:t>zij</a:t>
            </a:r>
            <a:r>
              <a:rPr lang="en-US" sz="2400" dirty="0"/>
              <a:t> </a:t>
            </a:r>
            <a:r>
              <a:rPr lang="en-US" sz="2400" dirty="0" err="1"/>
              <a:t>zelf</a:t>
            </a:r>
            <a:r>
              <a:rPr lang="en-US" sz="2400" dirty="0"/>
              <a:t> </a:t>
            </a:r>
            <a:r>
              <a:rPr lang="en-US" sz="2400" dirty="0" err="1"/>
              <a:t>moeten</a:t>
            </a:r>
            <a:r>
              <a:rPr lang="en-US" sz="2400" dirty="0"/>
              <a:t> </a:t>
            </a:r>
            <a:r>
              <a:rPr lang="en-US" sz="2400" dirty="0" err="1"/>
              <a:t>betalen</a:t>
            </a:r>
            <a:r>
              <a:rPr lang="en-US" sz="2400" dirty="0"/>
              <a:t> </a:t>
            </a:r>
            <a:r>
              <a:rPr lang="en-US" sz="2400" dirty="0" err="1"/>
              <a:t>als</a:t>
            </a:r>
            <a:r>
              <a:rPr lang="en-US" sz="2400" dirty="0"/>
              <a:t> </a:t>
            </a:r>
            <a:r>
              <a:rPr lang="en-US" sz="2400" dirty="0" err="1"/>
              <a:t>zij</a:t>
            </a:r>
            <a:r>
              <a:rPr lang="en-US" sz="2400" dirty="0"/>
              <a:t> </a:t>
            </a:r>
            <a:r>
              <a:rPr lang="en-US" sz="2400" dirty="0" err="1"/>
              <a:t>kiezen</a:t>
            </a:r>
            <a:r>
              <a:rPr lang="en-US" sz="2400" dirty="0"/>
              <a:t> </a:t>
            </a:r>
            <a:r>
              <a:rPr lang="en-US" sz="2400" dirty="0" err="1"/>
              <a:t>voor</a:t>
            </a:r>
            <a:r>
              <a:rPr lang="en-US" sz="2400" dirty="0"/>
              <a:t> </a:t>
            </a:r>
            <a:r>
              <a:rPr lang="en-US" sz="2400" dirty="0" err="1"/>
              <a:t>een</a:t>
            </a:r>
            <a:r>
              <a:rPr lang="en-US" sz="2400" dirty="0"/>
              <a:t> </a:t>
            </a:r>
            <a:r>
              <a:rPr lang="en-US" sz="2400" dirty="0" err="1"/>
              <a:t>niet-gecontracteerde</a:t>
            </a:r>
            <a:r>
              <a:rPr lang="en-US" sz="2400" dirty="0"/>
              <a:t> </a:t>
            </a:r>
            <a:r>
              <a:rPr lang="en-US" sz="2400" dirty="0" err="1"/>
              <a:t>aanbieder</a:t>
            </a:r>
            <a:r>
              <a:rPr lang="en-US" sz="2400" dirty="0"/>
              <a:t>. </a:t>
            </a:r>
            <a:r>
              <a:rPr lang="en-US" sz="2400" dirty="0" err="1"/>
              <a:t>Dit</a:t>
            </a:r>
            <a:r>
              <a:rPr lang="en-US" sz="2400" dirty="0"/>
              <a:t> </a:t>
            </a:r>
            <a:r>
              <a:rPr lang="en-US" sz="2400" dirty="0" err="1"/>
              <a:t>moet</a:t>
            </a:r>
            <a:r>
              <a:rPr lang="en-US" sz="2400" dirty="0"/>
              <a:t> </a:t>
            </a:r>
            <a:r>
              <a:rPr lang="en-US" sz="2400" dirty="0" err="1"/>
              <a:t>duidelijk</a:t>
            </a:r>
            <a:r>
              <a:rPr lang="en-US" sz="2400" dirty="0"/>
              <a:t> </a:t>
            </a:r>
            <a:r>
              <a:rPr lang="en-US" sz="2400" dirty="0" err="1"/>
              <a:t>vermeld</a:t>
            </a:r>
            <a:r>
              <a:rPr lang="en-US" sz="2400" dirty="0"/>
              <a:t> </a:t>
            </a:r>
            <a:r>
              <a:rPr lang="en-US" sz="2400" dirty="0" err="1"/>
              <a:t>staan</a:t>
            </a:r>
            <a:r>
              <a:rPr lang="en-US" sz="2400" dirty="0"/>
              <a:t> op de website van </a:t>
            </a:r>
            <a:r>
              <a:rPr lang="en-US" sz="2400" dirty="0" err="1"/>
              <a:t>verzekeraars</a:t>
            </a:r>
            <a:r>
              <a:rPr lang="en-US" sz="2400" dirty="0"/>
              <a:t>.</a:t>
            </a:r>
            <a:endParaRPr lang="en-US" sz="2400" dirty="0">
              <a:cs typeface="Calibri"/>
            </a:endParaRPr>
          </a:p>
          <a:p>
            <a:r>
              <a:rPr lang="en-US" sz="2400" dirty="0" err="1"/>
              <a:t>Toezichtskader</a:t>
            </a:r>
            <a:r>
              <a:rPr lang="en-US" sz="2400" dirty="0"/>
              <a:t> </a:t>
            </a:r>
            <a:r>
              <a:rPr lang="en-US" sz="2400" dirty="0" err="1"/>
              <a:t>zorgplicht</a:t>
            </a:r>
            <a:endParaRPr lang="en-US" sz="2400" dirty="0">
              <a:cs typeface="Calibri"/>
            </a:endParaRPr>
          </a:p>
          <a:p>
            <a:r>
              <a:rPr lang="en-US" sz="2400" dirty="0"/>
              <a:t>De </a:t>
            </a:r>
            <a:r>
              <a:rPr lang="en-US" sz="2400" dirty="0" err="1"/>
              <a:t>NZa</a:t>
            </a:r>
            <a:r>
              <a:rPr lang="en-US" sz="2400" dirty="0"/>
              <a:t> </a:t>
            </a:r>
            <a:r>
              <a:rPr lang="en-US" sz="2400" dirty="0" err="1"/>
              <a:t>verduidelijkte</a:t>
            </a:r>
            <a:r>
              <a:rPr lang="en-US" sz="2400" dirty="0"/>
              <a:t> </a:t>
            </a:r>
            <a:r>
              <a:rPr lang="en-US" sz="2400" dirty="0" err="1"/>
              <a:t>dit</a:t>
            </a:r>
            <a:r>
              <a:rPr lang="en-US" sz="2400" dirty="0"/>
              <a:t> </a:t>
            </a:r>
            <a:r>
              <a:rPr lang="en-US" sz="2400" dirty="0" err="1"/>
              <a:t>voorjaar</a:t>
            </a:r>
            <a:r>
              <a:rPr lang="en-US" sz="2400" dirty="0"/>
              <a:t> het </a:t>
            </a:r>
            <a:r>
              <a:rPr lang="en-US" sz="2400" dirty="0" err="1"/>
              <a:t>toezichtskader</a:t>
            </a:r>
            <a:r>
              <a:rPr lang="en-US" sz="2400" dirty="0"/>
              <a:t> </a:t>
            </a:r>
            <a:r>
              <a:rPr lang="en-US" sz="2400" dirty="0" err="1"/>
              <a:t>zorgplicht</a:t>
            </a:r>
            <a:r>
              <a:rPr lang="en-US" sz="2400" dirty="0"/>
              <a:t> op </a:t>
            </a:r>
            <a:r>
              <a:rPr lang="en-US" sz="2400" dirty="0" err="1"/>
              <a:t>dit</a:t>
            </a:r>
            <a:r>
              <a:rPr lang="en-US" sz="2400" dirty="0"/>
              <a:t> punt: </a:t>
            </a:r>
            <a:r>
              <a:rPr lang="en-US" sz="2400" dirty="0" err="1"/>
              <a:t>iedere</a:t>
            </a:r>
            <a:r>
              <a:rPr lang="en-US" sz="2400" dirty="0"/>
              <a:t> </a:t>
            </a:r>
            <a:r>
              <a:rPr lang="en-US" sz="2400" dirty="0" err="1"/>
              <a:t>vergoeding</a:t>
            </a:r>
            <a:r>
              <a:rPr lang="en-US" sz="2400" dirty="0"/>
              <a:t> </a:t>
            </a:r>
            <a:r>
              <a:rPr lang="en-US" sz="2400" dirty="0" err="1"/>
              <a:t>tussen</a:t>
            </a:r>
            <a:r>
              <a:rPr lang="en-US" sz="2400" dirty="0"/>
              <a:t> de 1 en 100 </a:t>
            </a:r>
            <a:r>
              <a:rPr lang="en-US" sz="2400" dirty="0" err="1"/>
              <a:t>procent</a:t>
            </a:r>
            <a:r>
              <a:rPr lang="en-US" sz="2400" dirty="0"/>
              <a:t> is </a:t>
            </a:r>
            <a:r>
              <a:rPr lang="en-US" sz="2400" dirty="0" err="1"/>
              <a:t>mogelijk</a:t>
            </a:r>
            <a:r>
              <a:rPr lang="en-US" sz="2400" dirty="0"/>
              <a:t>. </a:t>
            </a:r>
            <a:r>
              <a:rPr lang="en-US" sz="2400" dirty="0" err="1"/>
              <a:t>Verzekeraars</a:t>
            </a:r>
            <a:r>
              <a:rPr lang="en-US" sz="2400" dirty="0"/>
              <a:t> </a:t>
            </a:r>
            <a:r>
              <a:rPr lang="en-US" sz="2400" dirty="0" err="1"/>
              <a:t>moeten</a:t>
            </a:r>
            <a:r>
              <a:rPr lang="en-US" sz="2400" dirty="0"/>
              <a:t> </a:t>
            </a:r>
            <a:r>
              <a:rPr lang="en-US" sz="2400" dirty="0" err="1"/>
              <a:t>vooraf</a:t>
            </a:r>
            <a:r>
              <a:rPr lang="en-US" sz="2400" dirty="0"/>
              <a:t> </a:t>
            </a:r>
            <a:r>
              <a:rPr lang="en-US" sz="2400" dirty="0" err="1"/>
              <a:t>wel</a:t>
            </a:r>
            <a:r>
              <a:rPr lang="en-US" sz="2400" dirty="0"/>
              <a:t> </a:t>
            </a:r>
            <a:r>
              <a:rPr lang="en-US" sz="2400" dirty="0" err="1"/>
              <a:t>duidelijk</a:t>
            </a:r>
            <a:r>
              <a:rPr lang="en-US" sz="2400" dirty="0"/>
              <a:t> </a:t>
            </a:r>
            <a:r>
              <a:rPr lang="en-US" sz="2400" dirty="0" err="1"/>
              <a:t>zijn</a:t>
            </a:r>
            <a:r>
              <a:rPr lang="en-US" sz="2400" dirty="0"/>
              <a:t> hoe </a:t>
            </a:r>
            <a:r>
              <a:rPr lang="en-US" sz="2400" dirty="0" err="1"/>
              <a:t>hoog</a:t>
            </a:r>
            <a:r>
              <a:rPr lang="en-US" sz="2400" dirty="0"/>
              <a:t> de </a:t>
            </a:r>
            <a:r>
              <a:rPr lang="en-US" sz="2400" dirty="0" err="1"/>
              <a:t>vergoeding</a:t>
            </a:r>
            <a:r>
              <a:rPr lang="en-US" sz="2400" dirty="0"/>
              <a:t> is. En </a:t>
            </a:r>
            <a:r>
              <a:rPr lang="en-US" sz="2400" dirty="0" err="1"/>
              <a:t>daar</a:t>
            </a:r>
            <a:r>
              <a:rPr lang="en-US" sz="2400" dirty="0"/>
              <a:t> </a:t>
            </a:r>
            <a:r>
              <a:rPr lang="en-US" sz="2400" dirty="0" err="1"/>
              <a:t>schort</a:t>
            </a:r>
            <a:r>
              <a:rPr lang="en-US" sz="2400" dirty="0"/>
              <a:t> het </a:t>
            </a:r>
            <a:r>
              <a:rPr lang="en-US" sz="2400" dirty="0" err="1"/>
              <a:t>soms</a:t>
            </a:r>
            <a:r>
              <a:rPr lang="en-US" sz="2400" dirty="0"/>
              <a:t> </a:t>
            </a:r>
            <a:r>
              <a:rPr lang="en-US" sz="2400" dirty="0" err="1"/>
              <a:t>aan</a:t>
            </a:r>
            <a:r>
              <a:rPr lang="en-US" sz="2400" dirty="0"/>
              <a:t>, </a:t>
            </a:r>
            <a:r>
              <a:rPr lang="en-US" sz="2400" dirty="0" err="1"/>
              <a:t>meent</a:t>
            </a:r>
            <a:r>
              <a:rPr lang="en-US" sz="2400" dirty="0"/>
              <a:t> de </a:t>
            </a:r>
            <a:r>
              <a:rPr lang="en-US" sz="2400" dirty="0" err="1"/>
              <a:t>NZa</a:t>
            </a:r>
            <a:r>
              <a:rPr lang="en-US" sz="2400" dirty="0"/>
              <a:t>. Zo </a:t>
            </a:r>
            <a:r>
              <a:rPr lang="en-US" sz="2400" dirty="0" err="1"/>
              <a:t>ontving</a:t>
            </a:r>
            <a:r>
              <a:rPr lang="en-US" sz="2400" dirty="0"/>
              <a:t> de </a:t>
            </a:r>
            <a:r>
              <a:rPr lang="en-US" sz="2400" dirty="0" err="1"/>
              <a:t>autoriteit</a:t>
            </a:r>
            <a:r>
              <a:rPr lang="en-US" sz="2400" dirty="0"/>
              <a:t> </a:t>
            </a:r>
            <a:r>
              <a:rPr lang="en-US" sz="2400" dirty="0" err="1"/>
              <a:t>veel</a:t>
            </a:r>
            <a:r>
              <a:rPr lang="en-US" sz="2400" dirty="0"/>
              <a:t> </a:t>
            </a:r>
            <a:r>
              <a:rPr lang="en-US" sz="2400" dirty="0" err="1"/>
              <a:t>vragen</a:t>
            </a:r>
            <a:r>
              <a:rPr lang="en-US" sz="2400" dirty="0"/>
              <a:t> over de </a:t>
            </a:r>
            <a:r>
              <a:rPr lang="en-US" sz="2400" dirty="0" err="1"/>
              <a:t>hoogte</a:t>
            </a:r>
            <a:r>
              <a:rPr lang="en-US" sz="2400" dirty="0"/>
              <a:t> van </a:t>
            </a:r>
            <a:r>
              <a:rPr lang="en-US" sz="2400" dirty="0" err="1"/>
              <a:t>vergoedingen</a:t>
            </a:r>
            <a:r>
              <a:rPr lang="en-US" sz="2400" dirty="0"/>
              <a:t> </a:t>
            </a:r>
            <a:r>
              <a:rPr lang="en-US" sz="2400" dirty="0" err="1"/>
              <a:t>voor</a:t>
            </a:r>
            <a:r>
              <a:rPr lang="en-US" sz="2400" dirty="0"/>
              <a:t> </a:t>
            </a:r>
            <a:r>
              <a:rPr lang="en-US" sz="2400" dirty="0" err="1"/>
              <a:t>mondzorg</a:t>
            </a:r>
            <a:r>
              <a:rPr lang="en-US" sz="2400" dirty="0"/>
              <a:t> in het </a:t>
            </a:r>
            <a:r>
              <a:rPr lang="en-US" sz="2400" dirty="0" err="1"/>
              <a:t>aanvullende</a:t>
            </a:r>
            <a:r>
              <a:rPr lang="en-US" sz="2400" dirty="0"/>
              <a:t> </a:t>
            </a:r>
            <a:r>
              <a:rPr lang="en-US" sz="2400" dirty="0" err="1"/>
              <a:t>pakket</a:t>
            </a:r>
            <a:r>
              <a:rPr lang="en-US" sz="2400" dirty="0"/>
              <a:t>. De </a:t>
            </a:r>
            <a:r>
              <a:rPr lang="en-US" sz="2400" dirty="0" err="1"/>
              <a:t>NZa</a:t>
            </a:r>
            <a:r>
              <a:rPr lang="en-US" sz="2400" dirty="0"/>
              <a:t> </a:t>
            </a:r>
            <a:r>
              <a:rPr lang="en-US" sz="2400" dirty="0" err="1"/>
              <a:t>controleert</a:t>
            </a:r>
            <a:r>
              <a:rPr lang="en-US" sz="2400" dirty="0"/>
              <a:t> </a:t>
            </a:r>
            <a:r>
              <a:rPr lang="en-US" sz="2400" dirty="0" err="1"/>
              <a:t>vervolgens</a:t>
            </a:r>
            <a:r>
              <a:rPr lang="en-US" sz="2400" dirty="0"/>
              <a:t> of de websites van </a:t>
            </a:r>
            <a:r>
              <a:rPr lang="en-US" sz="2400" dirty="0" err="1"/>
              <a:t>verzekeraars</a:t>
            </a:r>
            <a:r>
              <a:rPr lang="en-US" sz="2400" dirty="0"/>
              <a:t> </a:t>
            </a:r>
            <a:r>
              <a:rPr lang="en-US" sz="2400" dirty="0" err="1"/>
              <a:t>hier</a:t>
            </a:r>
            <a:r>
              <a:rPr lang="en-US" sz="2400" dirty="0"/>
              <a:t> </a:t>
            </a:r>
            <a:r>
              <a:rPr lang="en-US" sz="2400" dirty="0" err="1"/>
              <a:t>helder</a:t>
            </a:r>
            <a:r>
              <a:rPr lang="en-US" sz="2400" dirty="0"/>
              <a:t> over </a:t>
            </a:r>
            <a:r>
              <a:rPr lang="en-US" sz="2400" dirty="0" err="1"/>
              <a:t>zijn</a:t>
            </a:r>
            <a:r>
              <a:rPr lang="en-US" sz="2400" dirty="0"/>
              <a:t> en </a:t>
            </a:r>
            <a:r>
              <a:rPr lang="en-US" sz="2400" dirty="0" err="1"/>
              <a:t>stuurt</a:t>
            </a:r>
            <a:r>
              <a:rPr lang="en-US" sz="2400" dirty="0"/>
              <a:t> </a:t>
            </a:r>
            <a:r>
              <a:rPr lang="en-US" sz="2400" dirty="0" err="1"/>
              <a:t>indien</a:t>
            </a:r>
            <a:r>
              <a:rPr lang="en-US" sz="2400" dirty="0"/>
              <a:t> </a:t>
            </a:r>
            <a:r>
              <a:rPr lang="en-US" sz="2400" dirty="0" err="1"/>
              <a:t>nodig</a:t>
            </a:r>
            <a:r>
              <a:rPr lang="en-US" sz="2400" dirty="0"/>
              <a:t> </a:t>
            </a:r>
            <a:r>
              <a:rPr lang="en-US" sz="2400" dirty="0" err="1"/>
              <a:t>bij</a:t>
            </a:r>
            <a:r>
              <a:rPr lang="en-US" sz="2400" dirty="0"/>
              <a:t>. </a:t>
            </a:r>
            <a:r>
              <a:rPr lang="en-US" sz="2400" dirty="0" err="1"/>
              <a:t>Verder</a:t>
            </a:r>
            <a:r>
              <a:rPr lang="en-US" sz="2400" dirty="0"/>
              <a:t> </a:t>
            </a:r>
            <a:r>
              <a:rPr lang="en-US" sz="2400" dirty="0" err="1"/>
              <a:t>vindt</a:t>
            </a:r>
            <a:r>
              <a:rPr lang="en-US" sz="2400" dirty="0"/>
              <a:t> de </a:t>
            </a:r>
            <a:r>
              <a:rPr lang="en-US" sz="2400" dirty="0" err="1"/>
              <a:t>NZa</a:t>
            </a:r>
            <a:r>
              <a:rPr lang="en-US" sz="2400" dirty="0"/>
              <a:t> het </a:t>
            </a:r>
            <a:r>
              <a:rPr lang="en-US" sz="2400" dirty="0" err="1"/>
              <a:t>wenselijk</a:t>
            </a:r>
            <a:r>
              <a:rPr lang="en-US" sz="2400" dirty="0"/>
              <a:t> </a:t>
            </a:r>
            <a:r>
              <a:rPr lang="en-US" sz="2400" dirty="0" err="1"/>
              <a:t>dat</a:t>
            </a:r>
            <a:r>
              <a:rPr lang="en-US" sz="2400" dirty="0"/>
              <a:t> </a:t>
            </a:r>
            <a:r>
              <a:rPr lang="en-US" sz="2400" dirty="0" err="1"/>
              <a:t>verzekeraars</a:t>
            </a:r>
            <a:r>
              <a:rPr lang="en-US" sz="2400" dirty="0"/>
              <a:t> </a:t>
            </a:r>
            <a:r>
              <a:rPr lang="en-US" sz="2400" dirty="0" err="1"/>
              <a:t>voor</a:t>
            </a:r>
            <a:r>
              <a:rPr lang="en-US" sz="2400" dirty="0"/>
              <a:t> het </a:t>
            </a:r>
            <a:r>
              <a:rPr lang="en-US" sz="2400" dirty="0" err="1"/>
              <a:t>keuzemoment</a:t>
            </a:r>
            <a:r>
              <a:rPr lang="en-US" sz="2400" dirty="0"/>
              <a:t> van de </a:t>
            </a:r>
            <a:r>
              <a:rPr lang="en-US" sz="2400" dirty="0" err="1"/>
              <a:t>zorgverzekering</a:t>
            </a:r>
            <a:r>
              <a:rPr lang="en-US" sz="2400" dirty="0"/>
              <a:t> </a:t>
            </a:r>
            <a:r>
              <a:rPr lang="en-US" sz="2400" dirty="0" err="1"/>
              <a:t>duidelijk</a:t>
            </a:r>
            <a:r>
              <a:rPr lang="en-US" sz="2400" dirty="0"/>
              <a:t> </a:t>
            </a:r>
            <a:r>
              <a:rPr lang="en-US" sz="2400" dirty="0" err="1"/>
              <a:t>zijn</a:t>
            </a:r>
            <a:r>
              <a:rPr lang="en-US" sz="2400" dirty="0"/>
              <a:t> over wat </a:t>
            </a:r>
            <a:r>
              <a:rPr lang="en-US" sz="2400" dirty="0" err="1"/>
              <a:t>ze</a:t>
            </a:r>
            <a:r>
              <a:rPr lang="en-US" sz="2400" dirty="0"/>
              <a:t> </a:t>
            </a:r>
            <a:r>
              <a:rPr lang="en-US" sz="2400" dirty="0" err="1"/>
              <a:t>te</a:t>
            </a:r>
            <a:r>
              <a:rPr lang="en-US" sz="2400" dirty="0"/>
              <a:t> </a:t>
            </a:r>
            <a:r>
              <a:rPr lang="en-US" sz="2400" dirty="0" err="1"/>
              <a:t>bieden</a:t>
            </a:r>
            <a:r>
              <a:rPr lang="en-US" sz="2400" dirty="0"/>
              <a:t> </a:t>
            </a:r>
            <a:r>
              <a:rPr lang="en-US" sz="2400" dirty="0" err="1"/>
              <a:t>hebben</a:t>
            </a:r>
            <a:r>
              <a:rPr lang="en-US" sz="2400" dirty="0"/>
              <a:t>.</a:t>
            </a:r>
            <a:endParaRPr lang="en-US" sz="2400" dirty="0">
              <a:cs typeface="Calibri"/>
            </a:endParaRPr>
          </a:p>
          <a:p>
            <a:br>
              <a:rPr lang="en-US" sz="2400" dirty="0"/>
            </a:br>
            <a:endParaRPr lang="en-US" sz="2400" dirty="0">
              <a:cs typeface="Calibri"/>
            </a:endParaRPr>
          </a:p>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34</a:t>
            </a:fld>
            <a:endParaRPr lang="en-US" altLang="nl-NL"/>
          </a:p>
        </p:txBody>
      </p:sp>
    </p:spTree>
    <p:extLst>
      <p:ext uri="{BB962C8B-B14F-4D97-AF65-F5344CB8AC3E}">
        <p14:creationId xmlns:p14="http://schemas.microsoft.com/office/powerpoint/2010/main" val="510022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35</a:t>
            </a:fld>
            <a:endParaRPr lang="en-US" altLang="nl-NL"/>
          </a:p>
        </p:txBody>
      </p:sp>
    </p:spTree>
    <p:extLst>
      <p:ext uri="{BB962C8B-B14F-4D97-AF65-F5344CB8AC3E}">
        <p14:creationId xmlns:p14="http://schemas.microsoft.com/office/powerpoint/2010/main" val="2597758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36</a:t>
            </a:fld>
            <a:endParaRPr lang="en-US" altLang="nl-NL"/>
          </a:p>
        </p:txBody>
      </p:sp>
    </p:spTree>
    <p:extLst>
      <p:ext uri="{BB962C8B-B14F-4D97-AF65-F5344CB8AC3E}">
        <p14:creationId xmlns:p14="http://schemas.microsoft.com/office/powerpoint/2010/main" val="1136063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37</a:t>
            </a:fld>
            <a:endParaRPr lang="en-US" altLang="nl-NL"/>
          </a:p>
        </p:txBody>
      </p:sp>
    </p:spTree>
    <p:extLst>
      <p:ext uri="{BB962C8B-B14F-4D97-AF65-F5344CB8AC3E}">
        <p14:creationId xmlns:p14="http://schemas.microsoft.com/office/powerpoint/2010/main" val="4074620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38</a:t>
            </a:fld>
            <a:endParaRPr lang="en-US" altLang="nl-NL"/>
          </a:p>
        </p:txBody>
      </p:sp>
    </p:spTree>
    <p:extLst>
      <p:ext uri="{BB962C8B-B14F-4D97-AF65-F5344CB8AC3E}">
        <p14:creationId xmlns:p14="http://schemas.microsoft.com/office/powerpoint/2010/main" val="1835924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39</a:t>
            </a:fld>
            <a:endParaRPr lang="en-US" altLang="nl-NL"/>
          </a:p>
        </p:txBody>
      </p:sp>
    </p:spTree>
    <p:extLst>
      <p:ext uri="{BB962C8B-B14F-4D97-AF65-F5344CB8AC3E}">
        <p14:creationId xmlns:p14="http://schemas.microsoft.com/office/powerpoint/2010/main" val="4291331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40</a:t>
            </a:fld>
            <a:endParaRPr lang="en-US" altLang="nl-NL"/>
          </a:p>
        </p:txBody>
      </p:sp>
    </p:spTree>
    <p:extLst>
      <p:ext uri="{BB962C8B-B14F-4D97-AF65-F5344CB8AC3E}">
        <p14:creationId xmlns:p14="http://schemas.microsoft.com/office/powerpoint/2010/main" val="409206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5</a:t>
            </a:fld>
            <a:endParaRPr lang="en-US" altLang="nl-NL"/>
          </a:p>
        </p:txBody>
      </p:sp>
    </p:spTree>
    <p:extLst>
      <p:ext uri="{BB962C8B-B14F-4D97-AF65-F5344CB8AC3E}">
        <p14:creationId xmlns:p14="http://schemas.microsoft.com/office/powerpoint/2010/main" val="4185384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err="1"/>
              <a:t>Uw</a:t>
            </a:r>
            <a:r>
              <a:rPr lang="en-US" sz="2400" dirty="0"/>
              <a:t> </a:t>
            </a:r>
            <a:r>
              <a:rPr lang="en-US" sz="2400" dirty="0" err="1"/>
              <a:t>rechten</a:t>
            </a:r>
            <a:r>
              <a:rPr lang="en-US" sz="2400" dirty="0"/>
              <a:t> </a:t>
            </a:r>
            <a:r>
              <a:rPr lang="en-US" sz="2400" dirty="0" err="1"/>
              <a:t>zijn</a:t>
            </a:r>
            <a:r>
              <a:rPr lang="en-US" sz="2400" dirty="0"/>
              <a:t> </a:t>
            </a:r>
            <a:r>
              <a:rPr lang="en-US" sz="2400" dirty="0" err="1"/>
              <a:t>vastgelegd</a:t>
            </a:r>
            <a:r>
              <a:rPr lang="en-US" sz="2400" dirty="0"/>
              <a:t> in Wet op de </a:t>
            </a:r>
            <a:r>
              <a:rPr lang="en-US" sz="2400" dirty="0" err="1"/>
              <a:t>Geneeskundige</a:t>
            </a:r>
            <a:r>
              <a:rPr lang="en-US" sz="2400" dirty="0"/>
              <a:t> </a:t>
            </a:r>
            <a:r>
              <a:rPr lang="en-US" sz="2400" dirty="0" err="1"/>
              <a:t>Behandelingsovereenkomst</a:t>
            </a:r>
            <a:r>
              <a:rPr lang="en-US" sz="2400" dirty="0"/>
              <a:t> (WGBO). </a:t>
            </a:r>
            <a:r>
              <a:rPr lang="en-US" sz="2400" dirty="0" err="1"/>
              <a:t>Deze</a:t>
            </a:r>
            <a:r>
              <a:rPr lang="en-US" sz="2400" dirty="0"/>
              <a:t> wet </a:t>
            </a:r>
            <a:r>
              <a:rPr lang="en-US" sz="2400" dirty="0" err="1"/>
              <a:t>gaat</a:t>
            </a:r>
            <a:r>
              <a:rPr lang="en-US" sz="2400" dirty="0"/>
              <a:t> in de </a:t>
            </a:r>
            <a:r>
              <a:rPr lang="en-US" sz="2400" dirty="0" err="1"/>
              <a:t>toekomst</a:t>
            </a:r>
            <a:r>
              <a:rPr lang="en-US" sz="2400" dirty="0"/>
              <a:t> </a:t>
            </a:r>
            <a:r>
              <a:rPr lang="en-US" sz="2400" dirty="0" err="1"/>
              <a:t>veranderen</a:t>
            </a:r>
            <a:r>
              <a:rPr lang="en-US" sz="2400" dirty="0"/>
              <a:t>.</a:t>
            </a:r>
            <a:br>
              <a:rPr lang="en-US" sz="2400" dirty="0">
                <a:cs typeface="Calibri"/>
              </a:rPr>
            </a:br>
            <a:br>
              <a:rPr lang="en-US" sz="2400" dirty="0">
                <a:cs typeface="Calibri"/>
              </a:rPr>
            </a:br>
            <a:endParaRPr lang="en-US" sz="2400" dirty="0">
              <a:cs typeface="Calibri"/>
            </a:endParaRPr>
          </a:p>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41</a:t>
            </a:fld>
            <a:endParaRPr lang="en-US" altLang="nl-NL"/>
          </a:p>
        </p:txBody>
      </p:sp>
    </p:spTree>
    <p:extLst>
      <p:ext uri="{BB962C8B-B14F-4D97-AF65-F5344CB8AC3E}">
        <p14:creationId xmlns:p14="http://schemas.microsoft.com/office/powerpoint/2010/main" val="212178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err="1"/>
              <a:t>Uw</a:t>
            </a:r>
            <a:r>
              <a:rPr lang="en-US" sz="2400" dirty="0"/>
              <a:t> </a:t>
            </a:r>
            <a:r>
              <a:rPr lang="en-US" sz="2400" dirty="0" err="1"/>
              <a:t>rechten</a:t>
            </a:r>
            <a:r>
              <a:rPr lang="en-US" sz="2400" dirty="0"/>
              <a:t> </a:t>
            </a:r>
            <a:r>
              <a:rPr lang="en-US" sz="2400" dirty="0" err="1"/>
              <a:t>zijn</a:t>
            </a:r>
            <a:r>
              <a:rPr lang="en-US" sz="2400" dirty="0"/>
              <a:t> </a:t>
            </a:r>
            <a:r>
              <a:rPr lang="en-US" sz="2400" dirty="0" err="1"/>
              <a:t>vastgelegd</a:t>
            </a:r>
            <a:r>
              <a:rPr lang="en-US" sz="2400" dirty="0"/>
              <a:t> in Wet op de </a:t>
            </a:r>
            <a:r>
              <a:rPr lang="en-US" sz="2400" dirty="0" err="1"/>
              <a:t>Geneeskundige</a:t>
            </a:r>
            <a:r>
              <a:rPr lang="en-US" sz="2400" dirty="0"/>
              <a:t> </a:t>
            </a:r>
            <a:r>
              <a:rPr lang="en-US" sz="2400" dirty="0" err="1"/>
              <a:t>Behandelingsovereenkomst</a:t>
            </a:r>
            <a:r>
              <a:rPr lang="en-US" sz="2400" dirty="0"/>
              <a:t> (WGBO). </a:t>
            </a:r>
            <a:r>
              <a:rPr lang="en-US" sz="2400" dirty="0" err="1"/>
              <a:t>Deze</a:t>
            </a:r>
            <a:r>
              <a:rPr lang="en-US" sz="2400" dirty="0"/>
              <a:t> wet </a:t>
            </a:r>
            <a:r>
              <a:rPr lang="en-US" sz="2400" dirty="0" err="1"/>
              <a:t>gaat</a:t>
            </a:r>
            <a:r>
              <a:rPr lang="en-US" sz="2400" dirty="0"/>
              <a:t> in de </a:t>
            </a:r>
            <a:r>
              <a:rPr lang="en-US" sz="2400" dirty="0" err="1"/>
              <a:t>toekomst</a:t>
            </a:r>
            <a:r>
              <a:rPr lang="en-US" sz="2400" dirty="0"/>
              <a:t> </a:t>
            </a:r>
            <a:r>
              <a:rPr lang="en-US" sz="2400" dirty="0" err="1"/>
              <a:t>veranderen</a:t>
            </a:r>
            <a:r>
              <a:rPr lang="en-US" sz="2400" dirty="0"/>
              <a:t>.</a:t>
            </a:r>
            <a:br>
              <a:rPr lang="en-US" sz="2400" dirty="0">
                <a:cs typeface="Calibri"/>
              </a:rPr>
            </a:br>
            <a:br>
              <a:rPr lang="en-US" sz="2400" dirty="0">
                <a:cs typeface="Calibri"/>
              </a:rPr>
            </a:br>
            <a:endParaRPr lang="en-US" sz="2400" dirty="0">
              <a:cs typeface="Calibri"/>
            </a:endParaRPr>
          </a:p>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42</a:t>
            </a:fld>
            <a:endParaRPr lang="en-US" altLang="nl-NL"/>
          </a:p>
        </p:txBody>
      </p:sp>
    </p:spTree>
    <p:extLst>
      <p:ext uri="{BB962C8B-B14F-4D97-AF65-F5344CB8AC3E}">
        <p14:creationId xmlns:p14="http://schemas.microsoft.com/office/powerpoint/2010/main" val="3284998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43</a:t>
            </a:fld>
            <a:endParaRPr lang="en-US" altLang="nl-NL"/>
          </a:p>
        </p:txBody>
      </p:sp>
    </p:spTree>
    <p:extLst>
      <p:ext uri="{BB962C8B-B14F-4D97-AF65-F5344CB8AC3E}">
        <p14:creationId xmlns:p14="http://schemas.microsoft.com/office/powerpoint/2010/main" val="601010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44</a:t>
            </a:fld>
            <a:endParaRPr lang="en-US" altLang="nl-NL"/>
          </a:p>
        </p:txBody>
      </p:sp>
    </p:spTree>
    <p:extLst>
      <p:ext uri="{BB962C8B-B14F-4D97-AF65-F5344CB8AC3E}">
        <p14:creationId xmlns:p14="http://schemas.microsoft.com/office/powerpoint/2010/main" val="2526102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45</a:t>
            </a:fld>
            <a:endParaRPr lang="en-US" altLang="nl-NL"/>
          </a:p>
        </p:txBody>
      </p:sp>
    </p:spTree>
    <p:extLst>
      <p:ext uri="{BB962C8B-B14F-4D97-AF65-F5344CB8AC3E}">
        <p14:creationId xmlns:p14="http://schemas.microsoft.com/office/powerpoint/2010/main" val="969230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46</a:t>
            </a:fld>
            <a:endParaRPr lang="en-US" altLang="nl-NL"/>
          </a:p>
        </p:txBody>
      </p:sp>
    </p:spTree>
    <p:extLst>
      <p:ext uri="{BB962C8B-B14F-4D97-AF65-F5344CB8AC3E}">
        <p14:creationId xmlns:p14="http://schemas.microsoft.com/office/powerpoint/2010/main" val="2116264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47</a:t>
            </a:fld>
            <a:endParaRPr lang="en-US" altLang="nl-NL"/>
          </a:p>
        </p:txBody>
      </p:sp>
    </p:spTree>
    <p:extLst>
      <p:ext uri="{BB962C8B-B14F-4D97-AF65-F5344CB8AC3E}">
        <p14:creationId xmlns:p14="http://schemas.microsoft.com/office/powerpoint/2010/main" val="3498813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2400" dirty="0"/>
              <a:t>mag met </a:t>
            </a:r>
            <a:r>
              <a:rPr lang="en-US" sz="2400" dirty="0" err="1"/>
              <a:t>een</a:t>
            </a:r>
            <a:r>
              <a:rPr lang="en-US" sz="2400" dirty="0"/>
              <a:t> </a:t>
            </a:r>
            <a:r>
              <a:rPr lang="en-US" sz="2400" dirty="0" err="1"/>
              <a:t>Wlz-indicatie</a:t>
            </a:r>
            <a:r>
              <a:rPr lang="en-US" sz="2400" dirty="0"/>
              <a:t> </a:t>
            </a:r>
            <a:r>
              <a:rPr lang="en-US" sz="2400" dirty="0" err="1"/>
              <a:t>voor</a:t>
            </a:r>
            <a:r>
              <a:rPr lang="en-US" sz="2400" dirty="0"/>
              <a:t> </a:t>
            </a:r>
            <a:r>
              <a:rPr lang="en-US" sz="2400" dirty="0" err="1"/>
              <a:t>zorg</a:t>
            </a:r>
            <a:r>
              <a:rPr lang="en-US" sz="2400" dirty="0"/>
              <a:t> met </a:t>
            </a:r>
            <a:r>
              <a:rPr lang="en-US" sz="2400" dirty="0" err="1"/>
              <a:t>verblijf</a:t>
            </a:r>
            <a:r>
              <a:rPr lang="en-US" sz="2400" dirty="0"/>
              <a:t> </a:t>
            </a:r>
            <a:r>
              <a:rPr lang="en-US" sz="2400" dirty="0" err="1"/>
              <a:t>ook</a:t>
            </a:r>
            <a:r>
              <a:rPr lang="en-US" sz="2400" dirty="0"/>
              <a:t> </a:t>
            </a:r>
            <a:r>
              <a:rPr lang="en-US" sz="2400" dirty="0" err="1"/>
              <a:t>thuis</a:t>
            </a:r>
            <a:r>
              <a:rPr lang="en-US" sz="2400" dirty="0"/>
              <a:t> (</a:t>
            </a:r>
            <a:r>
              <a:rPr lang="en-US" sz="2400" dirty="0" err="1"/>
              <a:t>blijven</a:t>
            </a:r>
            <a:r>
              <a:rPr lang="en-US" sz="2400" dirty="0"/>
              <a:t>) </a:t>
            </a:r>
            <a:r>
              <a:rPr lang="en-US" sz="2400" dirty="0" err="1"/>
              <a:t>wonen</a:t>
            </a:r>
            <a:r>
              <a:rPr lang="en-US" sz="2400" dirty="0"/>
              <a:t> </a:t>
            </a:r>
            <a:r>
              <a:rPr lang="en-US" sz="2400" dirty="0" err="1"/>
              <a:t>als</a:t>
            </a:r>
            <a:r>
              <a:rPr lang="en-US" sz="2400" dirty="0"/>
              <a:t> u </a:t>
            </a:r>
            <a:r>
              <a:rPr lang="en-US" sz="2400" dirty="0" err="1"/>
              <a:t>dat</a:t>
            </a:r>
            <a:r>
              <a:rPr lang="en-US" sz="2400" dirty="0"/>
              <a:t> wilt, maar levering van de </a:t>
            </a:r>
            <a:r>
              <a:rPr lang="en-US" sz="2400" dirty="0" err="1"/>
              <a:t>zorg</a:t>
            </a:r>
            <a:r>
              <a:rPr lang="en-US" sz="2400" dirty="0"/>
              <a:t> </a:t>
            </a:r>
            <a:r>
              <a:rPr lang="en-US" sz="2400" dirty="0" err="1"/>
              <a:t>thuis</a:t>
            </a:r>
            <a:r>
              <a:rPr lang="en-US" sz="2400" dirty="0"/>
              <a:t> </a:t>
            </a:r>
            <a:r>
              <a:rPr lang="en-US" sz="2400" dirty="0" err="1"/>
              <a:t>moet</a:t>
            </a:r>
            <a:r>
              <a:rPr lang="en-US" sz="2400" dirty="0"/>
              <a:t> </a:t>
            </a:r>
            <a:r>
              <a:rPr lang="en-US" sz="2400" dirty="0" err="1"/>
              <a:t>wel</a:t>
            </a:r>
            <a:r>
              <a:rPr lang="en-US" sz="2400" dirty="0"/>
              <a:t> </a:t>
            </a:r>
            <a:r>
              <a:rPr lang="en-US" sz="2400" dirty="0" err="1"/>
              <a:t>verantwoord</a:t>
            </a:r>
            <a:r>
              <a:rPr lang="en-US" sz="2400" dirty="0"/>
              <a:t> </a:t>
            </a:r>
            <a:r>
              <a:rPr lang="en-US" sz="2400" dirty="0" err="1"/>
              <a:t>zijn</a:t>
            </a:r>
            <a:r>
              <a:rPr lang="en-US" sz="2400" dirty="0"/>
              <a:t>. Het is de </a:t>
            </a:r>
            <a:r>
              <a:rPr lang="en-US" sz="2400" dirty="0" err="1"/>
              <a:t>taak</a:t>
            </a:r>
            <a:r>
              <a:rPr lang="en-US" sz="2400" dirty="0"/>
              <a:t> van </a:t>
            </a:r>
            <a:r>
              <a:rPr lang="en-US" sz="2400" dirty="0" err="1"/>
              <a:t>uw</a:t>
            </a:r>
            <a:r>
              <a:rPr lang="en-US" sz="2400" dirty="0"/>
              <a:t> </a:t>
            </a:r>
            <a:r>
              <a:rPr lang="en-US" sz="2400" dirty="0" err="1"/>
              <a:t>zorgkantoor</a:t>
            </a:r>
            <a:r>
              <a:rPr lang="en-US" sz="2400" dirty="0"/>
              <a:t> om </a:t>
            </a:r>
            <a:r>
              <a:rPr lang="en-US" sz="2400" dirty="0" err="1"/>
              <a:t>dat</a:t>
            </a:r>
            <a:r>
              <a:rPr lang="en-US" sz="2400" dirty="0"/>
              <a:t> </a:t>
            </a:r>
            <a:r>
              <a:rPr lang="en-US" sz="2400" dirty="0" err="1"/>
              <a:t>te</a:t>
            </a:r>
            <a:r>
              <a:rPr lang="en-US" sz="2400" dirty="0"/>
              <a:t> </a:t>
            </a:r>
            <a:r>
              <a:rPr lang="en-US" sz="2400" dirty="0" err="1"/>
              <a:t>beoordelen</a:t>
            </a:r>
            <a:r>
              <a:rPr lang="en-US" sz="2400" dirty="0"/>
              <a:t>.</a:t>
            </a:r>
            <a:endParaRPr lang="nl-NL" sz="2400" dirty="0"/>
          </a:p>
          <a:p>
            <a:r>
              <a:rPr lang="nl-NL" sz="2400" dirty="0"/>
              <a:t>Mogelijkheden zorg thuis</a:t>
            </a:r>
          </a:p>
          <a:p>
            <a:r>
              <a:rPr lang="en-US" sz="2400" dirty="0"/>
              <a:t>Het </a:t>
            </a:r>
            <a:r>
              <a:rPr lang="en-US" sz="2400" dirty="0" err="1"/>
              <a:t>zorgkantoor</a:t>
            </a:r>
            <a:r>
              <a:rPr lang="en-US" sz="2400" dirty="0"/>
              <a:t> </a:t>
            </a:r>
            <a:r>
              <a:rPr lang="en-US" sz="2400" dirty="0" err="1"/>
              <a:t>bespreekt</a:t>
            </a:r>
            <a:r>
              <a:rPr lang="en-US" sz="2400" dirty="0"/>
              <a:t> met u de </a:t>
            </a:r>
            <a:r>
              <a:rPr lang="en-US" sz="2400" dirty="0" err="1"/>
              <a:t>mogelijkheden</a:t>
            </a:r>
            <a:r>
              <a:rPr lang="en-US" sz="2400" dirty="0"/>
              <a:t> om </a:t>
            </a:r>
            <a:r>
              <a:rPr lang="en-US" sz="2400" dirty="0" err="1"/>
              <a:t>zorg</a:t>
            </a:r>
            <a:r>
              <a:rPr lang="en-US" sz="2400" dirty="0"/>
              <a:t> </a:t>
            </a:r>
            <a:r>
              <a:rPr lang="en-US" sz="2400" dirty="0" err="1"/>
              <a:t>thuis</a:t>
            </a:r>
            <a:r>
              <a:rPr lang="en-US" sz="2400" dirty="0"/>
              <a:t> </a:t>
            </a:r>
            <a:r>
              <a:rPr lang="en-US" sz="2400" dirty="0" err="1"/>
              <a:t>te</a:t>
            </a:r>
            <a:r>
              <a:rPr lang="en-US" sz="2400" dirty="0"/>
              <a:t> </a:t>
            </a:r>
            <a:r>
              <a:rPr lang="en-US" sz="2400" dirty="0" err="1"/>
              <a:t>krijgen</a:t>
            </a:r>
            <a:r>
              <a:rPr lang="en-US" sz="2400" dirty="0"/>
              <a:t>. In </a:t>
            </a:r>
            <a:r>
              <a:rPr lang="en-US" sz="2400" dirty="0" err="1"/>
              <a:t>plaats</a:t>
            </a:r>
            <a:r>
              <a:rPr lang="en-US" sz="2400" dirty="0"/>
              <a:t> van </a:t>
            </a:r>
            <a:r>
              <a:rPr lang="en-US" sz="2400" dirty="0" err="1"/>
              <a:t>zorg</a:t>
            </a:r>
            <a:r>
              <a:rPr lang="en-US" sz="2400" dirty="0"/>
              <a:t> met </a:t>
            </a:r>
            <a:r>
              <a:rPr lang="en-US" sz="2400" dirty="0" err="1"/>
              <a:t>verblijf</a:t>
            </a:r>
            <a:r>
              <a:rPr lang="en-US" sz="2400" dirty="0"/>
              <a:t> </a:t>
            </a:r>
            <a:r>
              <a:rPr lang="en-US" sz="2400" dirty="0" err="1"/>
              <a:t>kunt</a:t>
            </a:r>
            <a:r>
              <a:rPr lang="en-US" sz="2400" dirty="0"/>
              <a:t> u </a:t>
            </a:r>
            <a:r>
              <a:rPr lang="en-US" sz="2400" dirty="0" err="1"/>
              <a:t>kiezen</a:t>
            </a:r>
            <a:r>
              <a:rPr lang="en-US" sz="2400" dirty="0"/>
              <a:t> </a:t>
            </a:r>
            <a:r>
              <a:rPr lang="en-US" sz="2400" dirty="0" err="1"/>
              <a:t>voor</a:t>
            </a:r>
            <a:r>
              <a:rPr lang="en-US" sz="2400" dirty="0"/>
              <a:t>:</a:t>
            </a:r>
            <a:endParaRPr lang="nl-NL" sz="2400" dirty="0"/>
          </a:p>
          <a:p>
            <a:r>
              <a:rPr lang="en-US" sz="2400" b="1" dirty="0" err="1"/>
              <a:t>Volledig</a:t>
            </a:r>
            <a:r>
              <a:rPr lang="en-US" sz="2400" b="1" dirty="0"/>
              <a:t> </a:t>
            </a:r>
            <a:r>
              <a:rPr lang="en-US" sz="2400" b="1" dirty="0" err="1"/>
              <a:t>pakket</a:t>
            </a:r>
            <a:r>
              <a:rPr lang="en-US" sz="2400" b="1" dirty="0"/>
              <a:t> </a:t>
            </a:r>
            <a:r>
              <a:rPr lang="en-US" sz="2400" b="1" dirty="0" err="1"/>
              <a:t>thuis</a:t>
            </a:r>
            <a:r>
              <a:rPr lang="en-US" sz="2400" b="1" dirty="0"/>
              <a:t> (</a:t>
            </a:r>
            <a:r>
              <a:rPr lang="en-US" sz="2400" b="1" dirty="0" err="1"/>
              <a:t>vpt</a:t>
            </a:r>
            <a:r>
              <a:rPr lang="en-US" sz="2400" b="1" dirty="0"/>
              <a:t>)</a:t>
            </a:r>
            <a:r>
              <a:rPr lang="en-US" sz="2400" dirty="0"/>
              <a:t>: Met </a:t>
            </a:r>
            <a:r>
              <a:rPr lang="en-US" sz="2400" dirty="0" err="1"/>
              <a:t>een</a:t>
            </a:r>
            <a:r>
              <a:rPr lang="en-US" sz="2400" dirty="0"/>
              <a:t> </a:t>
            </a:r>
            <a:r>
              <a:rPr lang="en-US" sz="2400" dirty="0" err="1"/>
              <a:t>volledig</a:t>
            </a:r>
            <a:r>
              <a:rPr lang="en-US" sz="2400" dirty="0"/>
              <a:t> </a:t>
            </a:r>
            <a:r>
              <a:rPr lang="en-US" sz="2400" dirty="0" err="1"/>
              <a:t>pakket</a:t>
            </a:r>
            <a:r>
              <a:rPr lang="en-US" sz="2400" dirty="0"/>
              <a:t> </a:t>
            </a:r>
            <a:r>
              <a:rPr lang="en-US" sz="2400" dirty="0" err="1"/>
              <a:t>thuis</a:t>
            </a:r>
            <a:r>
              <a:rPr lang="en-US" sz="2400" dirty="0"/>
              <a:t> </a:t>
            </a:r>
            <a:r>
              <a:rPr lang="en-US" sz="2400" dirty="0" err="1"/>
              <a:t>krijgt</a:t>
            </a:r>
            <a:r>
              <a:rPr lang="en-US" sz="2400" dirty="0"/>
              <a:t> u </a:t>
            </a:r>
            <a:r>
              <a:rPr lang="en-US" sz="2400" dirty="0" err="1"/>
              <a:t>thuis</a:t>
            </a:r>
            <a:r>
              <a:rPr lang="en-US" sz="2400" dirty="0"/>
              <a:t> </a:t>
            </a:r>
            <a:r>
              <a:rPr lang="en-US" sz="2400" dirty="0" err="1"/>
              <a:t>zorg</a:t>
            </a:r>
            <a:r>
              <a:rPr lang="en-US" sz="2400" dirty="0"/>
              <a:t> van </a:t>
            </a:r>
            <a:r>
              <a:rPr lang="en-US" sz="2400" dirty="0" err="1"/>
              <a:t>een</a:t>
            </a:r>
            <a:r>
              <a:rPr lang="en-US" sz="2400" dirty="0"/>
              <a:t> </a:t>
            </a:r>
            <a:r>
              <a:rPr lang="en-US" sz="2400" dirty="0" err="1"/>
              <a:t>zorginstelling</a:t>
            </a:r>
            <a:r>
              <a:rPr lang="en-US" sz="2400" dirty="0"/>
              <a:t>. U </a:t>
            </a:r>
            <a:r>
              <a:rPr lang="en-US" sz="2400" dirty="0" err="1"/>
              <a:t>krijgt</a:t>
            </a:r>
            <a:r>
              <a:rPr lang="en-US" sz="2400" dirty="0"/>
              <a:t> alle </a:t>
            </a:r>
            <a:r>
              <a:rPr lang="en-US" sz="2400" dirty="0" err="1"/>
              <a:t>zorg</a:t>
            </a:r>
            <a:r>
              <a:rPr lang="en-US" sz="2400" dirty="0"/>
              <a:t> en </a:t>
            </a:r>
            <a:r>
              <a:rPr lang="en-US" sz="2400" dirty="0" err="1"/>
              <a:t>ondersteuning</a:t>
            </a:r>
            <a:r>
              <a:rPr lang="en-US" sz="2400" dirty="0"/>
              <a:t> </a:t>
            </a:r>
            <a:r>
              <a:rPr lang="en-US" sz="2400" dirty="0" err="1"/>
              <a:t>waarvoor</a:t>
            </a:r>
            <a:r>
              <a:rPr lang="en-US" sz="2400" dirty="0"/>
              <a:t> u </a:t>
            </a:r>
            <a:r>
              <a:rPr lang="en-US" sz="2400" dirty="0" err="1"/>
              <a:t>een</a:t>
            </a:r>
            <a:r>
              <a:rPr lang="en-US" sz="2400" dirty="0"/>
              <a:t> </a:t>
            </a:r>
            <a:r>
              <a:rPr lang="en-US" sz="2400" dirty="0" err="1"/>
              <a:t>Wlz-indicatie</a:t>
            </a:r>
            <a:r>
              <a:rPr lang="en-US" sz="2400" dirty="0"/>
              <a:t> </a:t>
            </a:r>
            <a:r>
              <a:rPr lang="en-US" sz="2400" dirty="0" err="1"/>
              <a:t>heeft</a:t>
            </a:r>
            <a:r>
              <a:rPr lang="en-US" sz="2400" dirty="0"/>
              <a:t>. </a:t>
            </a:r>
            <a:r>
              <a:rPr lang="en-US" sz="2400" dirty="0" err="1"/>
              <a:t>Hierbij</a:t>
            </a:r>
            <a:r>
              <a:rPr lang="en-US" sz="2400" dirty="0"/>
              <a:t> </a:t>
            </a:r>
            <a:r>
              <a:rPr lang="en-US" sz="2400" dirty="0" err="1"/>
              <a:t>horen</a:t>
            </a:r>
            <a:r>
              <a:rPr lang="en-US" sz="2400" dirty="0"/>
              <a:t> </a:t>
            </a:r>
            <a:r>
              <a:rPr lang="en-US" sz="2400" dirty="0" err="1"/>
              <a:t>ook</a:t>
            </a:r>
            <a:r>
              <a:rPr lang="en-US" sz="2400" dirty="0"/>
              <a:t> </a:t>
            </a:r>
            <a:r>
              <a:rPr lang="en-US" sz="2400" dirty="0" err="1"/>
              <a:t>maaltijden</a:t>
            </a:r>
            <a:r>
              <a:rPr lang="en-US" sz="2400" dirty="0"/>
              <a:t>, </a:t>
            </a:r>
            <a:r>
              <a:rPr lang="en-US" sz="2400" dirty="0" err="1"/>
              <a:t>huishoudelijke</a:t>
            </a:r>
            <a:r>
              <a:rPr lang="en-US" sz="2400" dirty="0"/>
              <a:t> </a:t>
            </a:r>
            <a:r>
              <a:rPr lang="en-US" sz="2400" dirty="0" err="1"/>
              <a:t>hulp</a:t>
            </a:r>
            <a:r>
              <a:rPr lang="en-US" sz="2400" dirty="0"/>
              <a:t> en </a:t>
            </a:r>
            <a:r>
              <a:rPr lang="en-US" sz="2400" dirty="0" err="1"/>
              <a:t>uitstapjes</a:t>
            </a:r>
            <a:r>
              <a:rPr lang="en-US" sz="2400" dirty="0"/>
              <a:t>. Net </a:t>
            </a:r>
            <a:r>
              <a:rPr lang="en-US" sz="2400" dirty="0" err="1"/>
              <a:t>zoals</a:t>
            </a:r>
            <a:r>
              <a:rPr lang="en-US" sz="2400" dirty="0"/>
              <a:t> u </a:t>
            </a:r>
            <a:r>
              <a:rPr lang="en-US" sz="2400" dirty="0" err="1"/>
              <a:t>deze</a:t>
            </a:r>
            <a:r>
              <a:rPr lang="en-US" sz="2400" dirty="0"/>
              <a:t> in </a:t>
            </a:r>
            <a:r>
              <a:rPr lang="en-US" sz="2400" dirty="0" err="1"/>
              <a:t>een</a:t>
            </a:r>
            <a:r>
              <a:rPr lang="en-US" sz="2400" dirty="0"/>
              <a:t> </a:t>
            </a:r>
            <a:r>
              <a:rPr lang="en-US" sz="2400" dirty="0" err="1"/>
              <a:t>zorginstelling</a:t>
            </a:r>
            <a:r>
              <a:rPr lang="en-US" sz="2400" dirty="0"/>
              <a:t> </a:t>
            </a:r>
            <a:r>
              <a:rPr lang="en-US" sz="2400" dirty="0" err="1"/>
              <a:t>zou</a:t>
            </a:r>
            <a:r>
              <a:rPr lang="en-US" sz="2400" dirty="0"/>
              <a:t> </a:t>
            </a:r>
            <a:r>
              <a:rPr lang="en-US" sz="2400" dirty="0" err="1"/>
              <a:t>krijgen</a:t>
            </a:r>
            <a:r>
              <a:rPr lang="en-US" sz="2400" dirty="0"/>
              <a:t>. De </a:t>
            </a:r>
            <a:r>
              <a:rPr lang="en-US" sz="2400" dirty="0" err="1"/>
              <a:t>huur</a:t>
            </a:r>
            <a:r>
              <a:rPr lang="en-US" sz="2400" dirty="0"/>
              <a:t> of de </a:t>
            </a:r>
            <a:r>
              <a:rPr lang="en-US" sz="2400" dirty="0" err="1"/>
              <a:t>hypotheek</a:t>
            </a:r>
            <a:r>
              <a:rPr lang="en-US" sz="2400" dirty="0"/>
              <a:t> van </a:t>
            </a:r>
            <a:r>
              <a:rPr lang="en-US" sz="2400" dirty="0" err="1"/>
              <a:t>uw</a:t>
            </a:r>
            <a:r>
              <a:rPr lang="en-US" sz="2400" dirty="0"/>
              <a:t> </a:t>
            </a:r>
            <a:r>
              <a:rPr lang="en-US" sz="2400" dirty="0" err="1"/>
              <a:t>woning</a:t>
            </a:r>
            <a:r>
              <a:rPr lang="en-US" sz="2400" dirty="0"/>
              <a:t> </a:t>
            </a:r>
            <a:r>
              <a:rPr lang="en-US" sz="2400" dirty="0" err="1"/>
              <a:t>moet</a:t>
            </a:r>
            <a:r>
              <a:rPr lang="en-US" sz="2400" dirty="0"/>
              <a:t> u </a:t>
            </a:r>
            <a:r>
              <a:rPr lang="en-US" sz="2400" dirty="0" err="1"/>
              <a:t>zelf</a:t>
            </a:r>
            <a:r>
              <a:rPr lang="en-US" sz="2400" dirty="0"/>
              <a:t> </a:t>
            </a:r>
            <a:r>
              <a:rPr lang="en-US" sz="2400" dirty="0" err="1"/>
              <a:t>blijven</a:t>
            </a:r>
            <a:r>
              <a:rPr lang="en-US" sz="2400" dirty="0"/>
              <a:t> </a:t>
            </a:r>
            <a:r>
              <a:rPr lang="en-US" sz="2400" dirty="0" err="1"/>
              <a:t>betalen</a:t>
            </a:r>
            <a:r>
              <a:rPr lang="en-US" sz="2400" dirty="0"/>
              <a:t>.</a:t>
            </a:r>
            <a:endParaRPr lang="nl-NL" sz="2400" dirty="0"/>
          </a:p>
          <a:p>
            <a:r>
              <a:rPr lang="en-US" sz="2400" b="1" dirty="0" err="1">
                <a:hlinkClick r:id="rId3"/>
              </a:rPr>
              <a:t>Modulair</a:t>
            </a:r>
            <a:r>
              <a:rPr lang="en-US" sz="2400" b="1" dirty="0">
                <a:hlinkClick r:id="rId3"/>
              </a:rPr>
              <a:t> </a:t>
            </a:r>
            <a:r>
              <a:rPr lang="en-US" sz="2400" b="1" dirty="0" err="1">
                <a:hlinkClick r:id="rId3"/>
              </a:rPr>
              <a:t>pakket</a:t>
            </a:r>
            <a:r>
              <a:rPr lang="en-US" sz="2400" b="1" dirty="0">
                <a:hlinkClick r:id="rId3"/>
              </a:rPr>
              <a:t> </a:t>
            </a:r>
            <a:r>
              <a:rPr lang="en-US" sz="2400" b="1" dirty="0" err="1">
                <a:hlinkClick r:id="rId3"/>
              </a:rPr>
              <a:t>thuis</a:t>
            </a:r>
            <a:r>
              <a:rPr lang="en-US" sz="2400" b="1" dirty="0">
                <a:hlinkClick r:id="rId3"/>
              </a:rPr>
              <a:t> (</a:t>
            </a:r>
            <a:r>
              <a:rPr lang="en-US" sz="2400" b="1" dirty="0" err="1">
                <a:hlinkClick r:id="rId3"/>
              </a:rPr>
              <a:t>mpt</a:t>
            </a:r>
            <a:r>
              <a:rPr lang="en-US" sz="2400" b="1" dirty="0">
                <a:hlinkClick r:id="rId3"/>
              </a:rPr>
              <a:t>)</a:t>
            </a:r>
            <a:r>
              <a:rPr lang="en-US" sz="2400" b="1" dirty="0"/>
              <a:t>: </a:t>
            </a:r>
            <a:r>
              <a:rPr lang="en-US" sz="2400" dirty="0"/>
              <a:t>U </a:t>
            </a:r>
            <a:r>
              <a:rPr lang="en-US" sz="2400" dirty="0" err="1"/>
              <a:t>kunt</a:t>
            </a:r>
            <a:r>
              <a:rPr lang="en-US" sz="2400" dirty="0"/>
              <a:t> </a:t>
            </a:r>
            <a:r>
              <a:rPr lang="en-US" sz="2400" dirty="0" err="1"/>
              <a:t>ook</a:t>
            </a:r>
            <a:r>
              <a:rPr lang="en-US" sz="2400" dirty="0"/>
              <a:t> </a:t>
            </a:r>
            <a:r>
              <a:rPr lang="en-US" sz="2400" dirty="0" err="1"/>
              <a:t>een</a:t>
            </a:r>
            <a:r>
              <a:rPr lang="en-US" sz="2400" dirty="0"/>
              <a:t> </a:t>
            </a:r>
            <a:r>
              <a:rPr lang="en-US" sz="2400" dirty="0" err="1"/>
              <a:t>deel</a:t>
            </a:r>
            <a:r>
              <a:rPr lang="en-US" sz="2400" dirty="0"/>
              <a:t> van de </a:t>
            </a:r>
            <a:r>
              <a:rPr lang="en-US" sz="2400" dirty="0" err="1"/>
              <a:t>zorg</a:t>
            </a:r>
            <a:r>
              <a:rPr lang="en-US" sz="2400" dirty="0"/>
              <a:t> van </a:t>
            </a:r>
            <a:r>
              <a:rPr lang="en-US" sz="2400" dirty="0" err="1"/>
              <a:t>een</a:t>
            </a:r>
            <a:r>
              <a:rPr lang="en-US" sz="2400" dirty="0"/>
              <a:t> </a:t>
            </a:r>
            <a:r>
              <a:rPr lang="en-US" sz="2400" dirty="0" err="1"/>
              <a:t>zorginstelling</a:t>
            </a:r>
            <a:r>
              <a:rPr lang="en-US" sz="2400" dirty="0"/>
              <a:t> </a:t>
            </a:r>
            <a:r>
              <a:rPr lang="en-US" sz="2400" dirty="0" err="1"/>
              <a:t>krijgen</a:t>
            </a:r>
            <a:r>
              <a:rPr lang="en-US" sz="2400" dirty="0"/>
              <a:t> en </a:t>
            </a:r>
            <a:r>
              <a:rPr lang="en-US" sz="2400" dirty="0" err="1"/>
              <a:t>een</a:t>
            </a:r>
            <a:r>
              <a:rPr lang="en-US" sz="2400" dirty="0"/>
              <a:t> </a:t>
            </a:r>
            <a:r>
              <a:rPr lang="en-US" sz="2400" dirty="0" err="1"/>
              <a:t>deel</a:t>
            </a:r>
            <a:r>
              <a:rPr lang="en-US" sz="2400" dirty="0"/>
              <a:t> </a:t>
            </a:r>
            <a:r>
              <a:rPr lang="en-US" sz="2400" dirty="0" err="1"/>
              <a:t>zelf</a:t>
            </a:r>
            <a:r>
              <a:rPr lang="en-US" sz="2400" dirty="0"/>
              <a:t> </a:t>
            </a:r>
            <a:r>
              <a:rPr lang="en-US" sz="2400" dirty="0" err="1"/>
              <a:t>regelen</a:t>
            </a:r>
            <a:r>
              <a:rPr lang="en-US" sz="2400" dirty="0"/>
              <a:t> met </a:t>
            </a:r>
            <a:r>
              <a:rPr lang="en-US" sz="2400" dirty="0" err="1"/>
              <a:t>uw</a:t>
            </a:r>
            <a:r>
              <a:rPr lang="en-US" sz="2400" dirty="0"/>
              <a:t> </a:t>
            </a:r>
            <a:r>
              <a:rPr lang="en-US" sz="2400" dirty="0" err="1"/>
              <a:t>persoonsgebonden</a:t>
            </a:r>
            <a:r>
              <a:rPr lang="en-US" sz="2400" dirty="0"/>
              <a:t> budget. </a:t>
            </a:r>
            <a:r>
              <a:rPr lang="en-US" sz="2400" dirty="0" err="1"/>
              <a:t>Dit</a:t>
            </a:r>
            <a:r>
              <a:rPr lang="en-US" sz="2400" dirty="0"/>
              <a:t> </a:t>
            </a:r>
            <a:r>
              <a:rPr lang="en-US" sz="2400" dirty="0" err="1"/>
              <a:t>heet</a:t>
            </a:r>
            <a:r>
              <a:rPr lang="en-US" sz="2400" dirty="0"/>
              <a:t> </a:t>
            </a:r>
            <a:r>
              <a:rPr lang="en-US" sz="2400" dirty="0" err="1"/>
              <a:t>een</a:t>
            </a:r>
            <a:r>
              <a:rPr lang="en-US" sz="2400" dirty="0"/>
              <a:t> </a:t>
            </a:r>
            <a:r>
              <a:rPr lang="en-US" sz="2400" dirty="0" err="1"/>
              <a:t>modulair</a:t>
            </a:r>
            <a:r>
              <a:rPr lang="en-US" sz="2400" dirty="0"/>
              <a:t> </a:t>
            </a:r>
            <a:r>
              <a:rPr lang="en-US" sz="2400" dirty="0" err="1"/>
              <a:t>pakket</a:t>
            </a:r>
            <a:r>
              <a:rPr lang="en-US" sz="2400" dirty="0"/>
              <a:t> </a:t>
            </a:r>
            <a:r>
              <a:rPr lang="en-US" sz="2400" dirty="0" err="1"/>
              <a:t>thuis</a:t>
            </a:r>
            <a:r>
              <a:rPr lang="en-US" sz="2400" dirty="0"/>
              <a:t> (</a:t>
            </a:r>
            <a:r>
              <a:rPr lang="en-US" sz="2400" dirty="0" err="1"/>
              <a:t>mpt</a:t>
            </a:r>
            <a:r>
              <a:rPr lang="en-US" sz="2400" dirty="0"/>
              <a:t>). Met het </a:t>
            </a:r>
            <a:r>
              <a:rPr lang="en-US" sz="2400" dirty="0" err="1"/>
              <a:t>mpt</a:t>
            </a:r>
            <a:r>
              <a:rPr lang="en-US" sz="2400" dirty="0"/>
              <a:t> </a:t>
            </a:r>
            <a:r>
              <a:rPr lang="en-US" sz="2400" dirty="0" err="1"/>
              <a:t>krijgt</a:t>
            </a:r>
            <a:r>
              <a:rPr lang="en-US" sz="2400" dirty="0"/>
              <a:t> u </a:t>
            </a:r>
            <a:r>
              <a:rPr lang="en-US" sz="2400" dirty="0" err="1"/>
              <a:t>geen</a:t>
            </a:r>
            <a:r>
              <a:rPr lang="en-US" sz="2400" dirty="0"/>
              <a:t> </a:t>
            </a:r>
            <a:r>
              <a:rPr lang="en-US" sz="2400" dirty="0" err="1"/>
              <a:t>maaltijden</a:t>
            </a:r>
            <a:r>
              <a:rPr lang="en-US" sz="2400" dirty="0"/>
              <a:t> en </a:t>
            </a:r>
            <a:r>
              <a:rPr lang="en-US" sz="2400" dirty="0" err="1"/>
              <a:t>geen</a:t>
            </a:r>
            <a:r>
              <a:rPr lang="en-US" sz="2400" dirty="0"/>
              <a:t> </a:t>
            </a:r>
            <a:r>
              <a:rPr lang="en-US" sz="2400" dirty="0" err="1"/>
              <a:t>hulp</a:t>
            </a:r>
            <a:r>
              <a:rPr lang="en-US" sz="2400" dirty="0"/>
              <a:t> </a:t>
            </a:r>
            <a:r>
              <a:rPr lang="en-US" sz="2400" dirty="0" err="1"/>
              <a:t>bij</a:t>
            </a:r>
            <a:r>
              <a:rPr lang="en-US" sz="2400" dirty="0"/>
              <a:t> het </a:t>
            </a:r>
            <a:r>
              <a:rPr lang="en-US" sz="2400" dirty="0" err="1"/>
              <a:t>huishouden</a:t>
            </a:r>
            <a:r>
              <a:rPr lang="en-US" sz="2400" dirty="0"/>
              <a:t>.</a:t>
            </a:r>
            <a:endParaRPr lang="nl-NL" sz="2400" dirty="0"/>
          </a:p>
          <a:p>
            <a:r>
              <a:rPr lang="en-US" sz="2400" b="1" dirty="0" err="1"/>
              <a:t>Persoonsgebonden</a:t>
            </a:r>
            <a:r>
              <a:rPr lang="en-US" sz="2400" b="1" dirty="0"/>
              <a:t> budget (</a:t>
            </a:r>
            <a:r>
              <a:rPr lang="en-US" sz="2400" b="1" dirty="0" err="1"/>
              <a:t>pgb</a:t>
            </a:r>
            <a:r>
              <a:rPr lang="en-US" sz="2400" b="1" dirty="0"/>
              <a:t>): </a:t>
            </a:r>
            <a:r>
              <a:rPr lang="en-US" sz="2400" dirty="0"/>
              <a:t>Met </a:t>
            </a:r>
            <a:r>
              <a:rPr lang="en-US" sz="2400" dirty="0" err="1"/>
              <a:t>een</a:t>
            </a:r>
            <a:r>
              <a:rPr lang="en-US" sz="2400" dirty="0"/>
              <a:t> </a:t>
            </a:r>
            <a:r>
              <a:rPr lang="en-US" sz="2400" dirty="0" err="1">
                <a:hlinkClick r:id="rId4"/>
              </a:rPr>
              <a:t>persoonsgebonden</a:t>
            </a:r>
            <a:r>
              <a:rPr lang="en-US" sz="2400" dirty="0">
                <a:hlinkClick r:id="rId4"/>
              </a:rPr>
              <a:t> budget (</a:t>
            </a:r>
            <a:r>
              <a:rPr lang="en-US" sz="2400" dirty="0" err="1">
                <a:hlinkClick r:id="rId4"/>
              </a:rPr>
              <a:t>pgb</a:t>
            </a:r>
            <a:r>
              <a:rPr lang="en-US" sz="2400" dirty="0">
                <a:hlinkClick r:id="rId4"/>
              </a:rPr>
              <a:t>)</a:t>
            </a:r>
            <a:r>
              <a:rPr lang="en-US" sz="2400" dirty="0"/>
              <a:t> </a:t>
            </a:r>
            <a:r>
              <a:rPr lang="en-US" sz="2400" dirty="0" err="1"/>
              <a:t>organiseert</a:t>
            </a:r>
            <a:r>
              <a:rPr lang="en-US" sz="2400" dirty="0"/>
              <a:t> u </a:t>
            </a:r>
            <a:r>
              <a:rPr lang="en-US" sz="2400" dirty="0" err="1"/>
              <a:t>zelf</a:t>
            </a:r>
            <a:r>
              <a:rPr lang="en-US" sz="2400" dirty="0"/>
              <a:t> </a:t>
            </a:r>
            <a:r>
              <a:rPr lang="en-US" sz="2400" dirty="0" err="1"/>
              <a:t>uw</a:t>
            </a:r>
            <a:r>
              <a:rPr lang="en-US" sz="2400" dirty="0"/>
              <a:t> </a:t>
            </a:r>
            <a:r>
              <a:rPr lang="en-US" sz="2400" dirty="0" err="1"/>
              <a:t>zorg</a:t>
            </a:r>
            <a:r>
              <a:rPr lang="en-US" sz="2400" dirty="0"/>
              <a:t> en </a:t>
            </a:r>
            <a:r>
              <a:rPr lang="en-US" sz="2400" dirty="0" err="1"/>
              <a:t>kiest</a:t>
            </a:r>
            <a:r>
              <a:rPr lang="en-US" sz="2400" dirty="0"/>
              <a:t> u </a:t>
            </a:r>
            <a:r>
              <a:rPr lang="en-US" sz="2400" dirty="0" err="1"/>
              <a:t>bijvoorbeeld</a:t>
            </a:r>
            <a:r>
              <a:rPr lang="en-US" sz="2400" dirty="0"/>
              <a:t> </a:t>
            </a:r>
            <a:r>
              <a:rPr lang="en-US" sz="2400" dirty="0" err="1"/>
              <a:t>zelf</a:t>
            </a:r>
            <a:r>
              <a:rPr lang="en-US" sz="2400" dirty="0"/>
              <a:t> </a:t>
            </a:r>
            <a:r>
              <a:rPr lang="en-US" sz="2400" dirty="0" err="1"/>
              <a:t>wie</a:t>
            </a:r>
            <a:r>
              <a:rPr lang="en-US" sz="2400" dirty="0"/>
              <a:t> </a:t>
            </a:r>
            <a:r>
              <a:rPr lang="en-US" sz="2400" dirty="0" err="1"/>
              <a:t>uw</a:t>
            </a:r>
            <a:r>
              <a:rPr lang="en-US" sz="2400" dirty="0"/>
              <a:t> </a:t>
            </a:r>
            <a:r>
              <a:rPr lang="en-US" sz="2400" dirty="0" err="1"/>
              <a:t>zorgverlener</a:t>
            </a:r>
            <a:r>
              <a:rPr lang="en-US" sz="2400" dirty="0"/>
              <a:t> </a:t>
            </a:r>
            <a:r>
              <a:rPr lang="en-US" sz="2400" dirty="0" err="1"/>
              <a:t>wordt</a:t>
            </a:r>
            <a:r>
              <a:rPr lang="en-US" sz="2400" dirty="0"/>
              <a:t>. De </a:t>
            </a:r>
            <a:r>
              <a:rPr lang="en-US" sz="2400" dirty="0" err="1"/>
              <a:t>zorgverlener</a:t>
            </a:r>
            <a:r>
              <a:rPr lang="en-US" sz="2400" dirty="0"/>
              <a:t> </a:t>
            </a:r>
            <a:r>
              <a:rPr lang="en-US" sz="2400" dirty="0" err="1"/>
              <a:t>moet</a:t>
            </a:r>
            <a:r>
              <a:rPr lang="en-US" sz="2400" dirty="0"/>
              <a:t> de </a:t>
            </a:r>
            <a:r>
              <a:rPr lang="en-US" sz="2400" dirty="0" err="1"/>
              <a:t>zorg</a:t>
            </a:r>
            <a:r>
              <a:rPr lang="en-US" sz="2400" dirty="0"/>
              <a:t> </a:t>
            </a:r>
            <a:r>
              <a:rPr lang="en-US" sz="2400" dirty="0" err="1"/>
              <a:t>wel</a:t>
            </a:r>
            <a:r>
              <a:rPr lang="en-US" sz="2400" dirty="0"/>
              <a:t> </a:t>
            </a:r>
            <a:r>
              <a:rPr lang="en-US" sz="2400" dirty="0" err="1"/>
              <a:t>bij</a:t>
            </a:r>
            <a:r>
              <a:rPr lang="en-US" sz="2400" dirty="0"/>
              <a:t> u </a:t>
            </a:r>
            <a:r>
              <a:rPr lang="en-US" sz="2400" dirty="0" err="1"/>
              <a:t>thuis</a:t>
            </a:r>
            <a:r>
              <a:rPr lang="en-US" sz="2400" dirty="0"/>
              <a:t> </a:t>
            </a:r>
            <a:r>
              <a:rPr lang="en-US" sz="2400" dirty="0" err="1"/>
              <a:t>kunnen</a:t>
            </a:r>
            <a:r>
              <a:rPr lang="en-US" sz="2400" dirty="0"/>
              <a:t> </a:t>
            </a:r>
            <a:r>
              <a:rPr lang="en-US" sz="2400" dirty="0" err="1"/>
              <a:t>leveren</a:t>
            </a:r>
            <a:r>
              <a:rPr lang="en-US" sz="2400" dirty="0"/>
              <a:t>. U sluit </a:t>
            </a:r>
            <a:r>
              <a:rPr lang="en-US" sz="2400" dirty="0" err="1"/>
              <a:t>zelf</a:t>
            </a:r>
            <a:r>
              <a:rPr lang="en-US" sz="2400" dirty="0"/>
              <a:t> </a:t>
            </a:r>
            <a:r>
              <a:rPr lang="en-US" sz="2400" dirty="0" err="1"/>
              <a:t>een</a:t>
            </a:r>
            <a:r>
              <a:rPr lang="en-US" sz="2400" dirty="0"/>
              <a:t> </a:t>
            </a:r>
            <a:r>
              <a:rPr lang="en-US" sz="2400" dirty="0" err="1"/>
              <a:t>zorgovereenkomst</a:t>
            </a:r>
            <a:r>
              <a:rPr lang="en-US" sz="2400" dirty="0"/>
              <a:t> met de </a:t>
            </a:r>
            <a:r>
              <a:rPr lang="en-US" sz="2400" dirty="0" err="1"/>
              <a:t>zorgverlener</a:t>
            </a:r>
            <a:r>
              <a:rPr lang="en-US" sz="2400" dirty="0"/>
              <a:t> </a:t>
            </a:r>
            <a:r>
              <a:rPr lang="en-US" sz="2400" dirty="0" err="1"/>
              <a:t>af</a:t>
            </a:r>
            <a:r>
              <a:rPr lang="en-US" sz="2400" dirty="0"/>
              <a:t>. Er </a:t>
            </a:r>
            <a:r>
              <a:rPr lang="en-US" sz="2400" dirty="0" err="1"/>
              <a:t>worden</a:t>
            </a:r>
            <a:r>
              <a:rPr lang="en-US" sz="2400" dirty="0"/>
              <a:t> </a:t>
            </a:r>
            <a:r>
              <a:rPr lang="en-US" sz="2400" dirty="0" err="1"/>
              <a:t>eisen</a:t>
            </a:r>
            <a:r>
              <a:rPr lang="en-US" sz="2400" dirty="0"/>
              <a:t> </a:t>
            </a:r>
            <a:r>
              <a:rPr lang="en-US" sz="2400" dirty="0" err="1"/>
              <a:t>gesteld</a:t>
            </a:r>
            <a:r>
              <a:rPr lang="en-US" sz="2400" dirty="0"/>
              <a:t> </a:t>
            </a:r>
            <a:r>
              <a:rPr lang="en-US" sz="2400" dirty="0" err="1"/>
              <a:t>aan</a:t>
            </a:r>
            <a:r>
              <a:rPr lang="en-US" sz="2400" dirty="0"/>
              <a:t> het </a:t>
            </a:r>
            <a:r>
              <a:rPr lang="en-US" sz="2400" dirty="0" err="1"/>
              <a:t>pgb</a:t>
            </a:r>
            <a:r>
              <a:rPr lang="en-US" sz="2400" dirty="0"/>
              <a:t>. De </a:t>
            </a:r>
            <a:r>
              <a:rPr lang="en-US" sz="2400" dirty="0" err="1"/>
              <a:t>zorg</a:t>
            </a:r>
            <a:r>
              <a:rPr lang="en-US" sz="2400" dirty="0"/>
              <a:t> </a:t>
            </a:r>
            <a:r>
              <a:rPr lang="en-US" sz="2400" dirty="0" err="1"/>
              <a:t>moet</a:t>
            </a:r>
            <a:r>
              <a:rPr lang="en-US" sz="2400" dirty="0"/>
              <a:t> </a:t>
            </a:r>
            <a:r>
              <a:rPr lang="en-US" sz="2400" dirty="0" err="1"/>
              <a:t>bijvoorbeeld</a:t>
            </a:r>
            <a:r>
              <a:rPr lang="en-US" sz="2400" dirty="0"/>
              <a:t> van </a:t>
            </a:r>
            <a:r>
              <a:rPr lang="en-US" sz="2400" dirty="0" err="1"/>
              <a:t>goede</a:t>
            </a:r>
            <a:r>
              <a:rPr lang="en-US" sz="2400" dirty="0"/>
              <a:t> </a:t>
            </a:r>
            <a:r>
              <a:rPr lang="en-US" sz="2400" dirty="0" err="1"/>
              <a:t>kwaliteit</a:t>
            </a:r>
            <a:r>
              <a:rPr lang="en-US" sz="2400" dirty="0"/>
              <a:t> </a:t>
            </a:r>
            <a:r>
              <a:rPr lang="en-US" sz="2400" dirty="0" err="1"/>
              <a:t>zijn</a:t>
            </a:r>
            <a:r>
              <a:rPr lang="en-US" sz="2400" dirty="0"/>
              <a:t>. Ook </a:t>
            </a:r>
            <a:r>
              <a:rPr lang="en-US" sz="2400" dirty="0" err="1"/>
              <a:t>moet</a:t>
            </a:r>
            <a:r>
              <a:rPr lang="en-US" sz="2400" dirty="0"/>
              <a:t> u (of </a:t>
            </a:r>
            <a:r>
              <a:rPr lang="en-US" sz="2400" dirty="0" err="1"/>
              <a:t>uw</a:t>
            </a:r>
            <a:r>
              <a:rPr lang="en-US" sz="2400" dirty="0"/>
              <a:t> </a:t>
            </a:r>
            <a:r>
              <a:rPr lang="en-US" sz="2400" dirty="0" err="1"/>
              <a:t>vertegenwoordiger</a:t>
            </a:r>
            <a:r>
              <a:rPr lang="en-US" sz="2400" dirty="0"/>
              <a:t>) de taken en </a:t>
            </a:r>
            <a:r>
              <a:rPr lang="en-US" sz="2400" dirty="0" err="1"/>
              <a:t>plichten</a:t>
            </a:r>
            <a:r>
              <a:rPr lang="en-US" sz="2400" dirty="0"/>
              <a:t> die </a:t>
            </a:r>
            <a:r>
              <a:rPr lang="en-US" sz="2400" dirty="0" err="1"/>
              <a:t>aan</a:t>
            </a:r>
            <a:r>
              <a:rPr lang="en-US" sz="2400" dirty="0"/>
              <a:t> het budget </a:t>
            </a:r>
            <a:r>
              <a:rPr lang="en-US" sz="2400" dirty="0" err="1"/>
              <a:t>zijn</a:t>
            </a:r>
            <a:r>
              <a:rPr lang="en-US" sz="2400" dirty="0"/>
              <a:t> </a:t>
            </a:r>
            <a:r>
              <a:rPr lang="en-US" sz="2400" dirty="0" err="1"/>
              <a:t>verbonden</a:t>
            </a:r>
            <a:r>
              <a:rPr lang="en-US" sz="2400" dirty="0"/>
              <a:t> </a:t>
            </a:r>
            <a:r>
              <a:rPr lang="en-US" sz="2400" dirty="0" err="1"/>
              <a:t>kunnen</a:t>
            </a:r>
            <a:r>
              <a:rPr lang="en-US" sz="2400" dirty="0"/>
              <a:t> </a:t>
            </a:r>
            <a:r>
              <a:rPr lang="en-US" sz="2400" dirty="0" err="1"/>
              <a:t>uitvoeren</a:t>
            </a:r>
            <a:r>
              <a:rPr lang="en-US" sz="2400" dirty="0"/>
              <a:t>. De </a:t>
            </a:r>
            <a:r>
              <a:rPr lang="en-US" sz="2400" dirty="0" err="1"/>
              <a:t>Sociale</a:t>
            </a:r>
            <a:r>
              <a:rPr lang="en-US" sz="2400" dirty="0"/>
              <a:t> </a:t>
            </a:r>
            <a:r>
              <a:rPr lang="en-US" sz="2400" dirty="0" err="1"/>
              <a:t>Verzekeringsbank</a:t>
            </a:r>
            <a:r>
              <a:rPr lang="en-US" sz="2400" dirty="0"/>
              <a:t> </a:t>
            </a:r>
            <a:r>
              <a:rPr lang="en-US" sz="2400" dirty="0" err="1"/>
              <a:t>zorgt</a:t>
            </a:r>
            <a:r>
              <a:rPr lang="en-US" sz="2400" dirty="0"/>
              <a:t> </a:t>
            </a:r>
            <a:r>
              <a:rPr lang="en-US" sz="2400" dirty="0" err="1"/>
              <a:t>ervoor</a:t>
            </a:r>
            <a:r>
              <a:rPr lang="en-US" sz="2400" dirty="0"/>
              <a:t> </a:t>
            </a:r>
            <a:r>
              <a:rPr lang="en-US" sz="2400" dirty="0" err="1"/>
              <a:t>dat</a:t>
            </a:r>
            <a:r>
              <a:rPr lang="en-US" sz="2400" dirty="0"/>
              <a:t> de </a:t>
            </a:r>
            <a:r>
              <a:rPr lang="en-US" sz="2400" dirty="0" err="1"/>
              <a:t>rekening</a:t>
            </a:r>
            <a:r>
              <a:rPr lang="en-US" sz="2400" dirty="0"/>
              <a:t> van de </a:t>
            </a:r>
            <a:r>
              <a:rPr lang="en-US" sz="2400" dirty="0" err="1"/>
              <a:t>zorgaanbieder</a:t>
            </a:r>
            <a:r>
              <a:rPr lang="en-US" sz="2400" dirty="0"/>
              <a:t> </a:t>
            </a:r>
            <a:r>
              <a:rPr lang="en-US" sz="2400" dirty="0" err="1"/>
              <a:t>wordt</a:t>
            </a:r>
            <a:r>
              <a:rPr lang="en-US" sz="2400" dirty="0"/>
              <a:t> </a:t>
            </a:r>
            <a:r>
              <a:rPr lang="en-US" sz="2400" dirty="0" err="1"/>
              <a:t>betaald</a:t>
            </a:r>
            <a:r>
              <a:rPr lang="en-US" sz="2400" dirty="0"/>
              <a:t>. U </a:t>
            </a:r>
            <a:r>
              <a:rPr lang="en-US" sz="2400" dirty="0" err="1"/>
              <a:t>krijgt</a:t>
            </a:r>
            <a:r>
              <a:rPr lang="en-US" sz="2400" dirty="0"/>
              <a:t> </a:t>
            </a:r>
            <a:r>
              <a:rPr lang="en-US" sz="2400" dirty="0" err="1"/>
              <a:t>geen</a:t>
            </a:r>
            <a:r>
              <a:rPr lang="en-US" sz="2400" dirty="0"/>
              <a:t> geld op de eigen </a:t>
            </a:r>
            <a:r>
              <a:rPr lang="en-US" sz="2400" dirty="0" err="1"/>
              <a:t>rekening</a:t>
            </a:r>
            <a:r>
              <a:rPr lang="en-US" sz="2400" dirty="0"/>
              <a:t>.</a:t>
            </a:r>
            <a:endParaRPr lang="nl-NL" sz="2400" dirty="0"/>
          </a:p>
          <a:p>
            <a:r>
              <a:rPr lang="en-US" sz="2400" dirty="0" err="1"/>
              <a:t>Informatie</a:t>
            </a:r>
            <a:r>
              <a:rPr lang="en-US" sz="2400" dirty="0"/>
              <a:t> over </a:t>
            </a:r>
            <a:r>
              <a:rPr lang="en-US" sz="2400" dirty="0" err="1"/>
              <a:t>persoonsgebonden</a:t>
            </a:r>
            <a:r>
              <a:rPr lang="en-US" sz="2400" dirty="0"/>
              <a:t> budget </a:t>
            </a:r>
            <a:r>
              <a:rPr lang="en-US" sz="2400" dirty="0" err="1"/>
              <a:t>Wlz</a:t>
            </a:r>
            <a:r>
              <a:rPr lang="en-US" sz="2400" dirty="0"/>
              <a:t>? Lees de brochure </a:t>
            </a:r>
            <a:r>
              <a:rPr lang="en-US" sz="2400" dirty="0">
                <a:hlinkClick r:id="rId5"/>
              </a:rPr>
              <a:t>'</a:t>
            </a:r>
            <a:r>
              <a:rPr lang="en-US" sz="2400" dirty="0" err="1">
                <a:hlinkClick r:id="rId5"/>
              </a:rPr>
              <a:t>Zelf</a:t>
            </a:r>
            <a:r>
              <a:rPr lang="en-US" sz="2400" dirty="0">
                <a:hlinkClick r:id="rId5"/>
              </a:rPr>
              <a:t> </a:t>
            </a:r>
            <a:r>
              <a:rPr lang="en-US" sz="2400" dirty="0" err="1">
                <a:hlinkClick r:id="rId5"/>
              </a:rPr>
              <a:t>uw</a:t>
            </a:r>
            <a:r>
              <a:rPr lang="en-US" sz="2400" dirty="0">
                <a:hlinkClick r:id="rId5"/>
              </a:rPr>
              <a:t> </a:t>
            </a:r>
            <a:r>
              <a:rPr lang="en-US" sz="2400" dirty="0" err="1">
                <a:hlinkClick r:id="rId5"/>
              </a:rPr>
              <a:t>zorg</a:t>
            </a:r>
            <a:r>
              <a:rPr lang="en-US" sz="2400" dirty="0">
                <a:hlinkClick r:id="rId5"/>
              </a:rPr>
              <a:t> </a:t>
            </a:r>
            <a:r>
              <a:rPr lang="en-US" sz="2400" dirty="0" err="1">
                <a:hlinkClick r:id="rId5"/>
              </a:rPr>
              <a:t>inkopen</a:t>
            </a:r>
            <a:r>
              <a:rPr lang="en-US" sz="2400" dirty="0">
                <a:hlinkClick r:id="rId5"/>
              </a:rPr>
              <a:t> in 6 </a:t>
            </a:r>
            <a:r>
              <a:rPr lang="en-US" sz="2400" dirty="0" err="1">
                <a:hlinkClick r:id="rId5"/>
              </a:rPr>
              <a:t>stappen</a:t>
            </a:r>
            <a:r>
              <a:rPr lang="en-US" sz="2400" dirty="0">
                <a:hlinkClick r:id="rId5"/>
              </a:rPr>
              <a:t>'</a:t>
            </a:r>
            <a:endParaRPr lang="nl-NL" sz="2400" dirty="0"/>
          </a:p>
          <a:p>
            <a:br>
              <a:rPr lang="en-US" sz="2400" dirty="0"/>
            </a:br>
            <a:br>
              <a:rPr lang="en-US" sz="2400" dirty="0"/>
            </a:br>
            <a:r>
              <a:rPr lang="en-US" sz="2400" dirty="0"/>
              <a:t>Lees </a:t>
            </a:r>
            <a:r>
              <a:rPr lang="en-US" sz="2400" dirty="0" err="1"/>
              <a:t>meer</a:t>
            </a:r>
            <a:r>
              <a:rPr lang="en-US" sz="2400" dirty="0"/>
              <a:t>: </a:t>
            </a:r>
            <a:r>
              <a:rPr lang="en-US" sz="2400" dirty="0">
                <a:hlinkClick r:id="rId6"/>
              </a:rPr>
              <a:t>https://www.zorghulpatlas.nl/zorgatlas/wet-en-regelgeving-zorg-en-welzijn/wet-langdurige-zorg-wlz-/zorg-thuis-vanuit-de-wlz/</a:t>
            </a:r>
            <a:endParaRPr lang="nl-NL" sz="2400" dirty="0"/>
          </a:p>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48</a:t>
            </a:fld>
            <a:endParaRPr lang="en-US" altLang="nl-NL"/>
          </a:p>
        </p:txBody>
      </p:sp>
    </p:spTree>
    <p:extLst>
      <p:ext uri="{BB962C8B-B14F-4D97-AF65-F5344CB8AC3E}">
        <p14:creationId xmlns:p14="http://schemas.microsoft.com/office/powerpoint/2010/main" val="1280523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err="1"/>
              <a:t>Sinds</a:t>
            </a:r>
            <a:r>
              <a:rPr lang="en-US" sz="2400" dirty="0"/>
              <a:t> 1 </a:t>
            </a:r>
            <a:r>
              <a:rPr lang="en-US" sz="2400" dirty="0" err="1"/>
              <a:t>januari</a:t>
            </a:r>
            <a:r>
              <a:rPr lang="en-US" sz="2400" dirty="0"/>
              <a:t> 2015 </a:t>
            </a:r>
            <a:r>
              <a:rPr lang="en-US" sz="2400" dirty="0" err="1"/>
              <a:t>valt</a:t>
            </a:r>
            <a:r>
              <a:rPr lang="en-US" sz="2400" dirty="0"/>
              <a:t> de </a:t>
            </a:r>
            <a:r>
              <a:rPr lang="en-US" sz="2400" dirty="0" err="1"/>
              <a:t>zorg</a:t>
            </a:r>
            <a:r>
              <a:rPr lang="en-US" sz="2400" dirty="0"/>
              <a:t> </a:t>
            </a:r>
            <a:r>
              <a:rPr lang="en-US" sz="2400" dirty="0" err="1"/>
              <a:t>aan</a:t>
            </a:r>
            <a:r>
              <a:rPr lang="en-US" sz="2400" dirty="0"/>
              <a:t> </a:t>
            </a:r>
            <a:r>
              <a:rPr lang="en-US" sz="2400" dirty="0" err="1"/>
              <a:t>ouderen</a:t>
            </a:r>
            <a:r>
              <a:rPr lang="en-US" sz="2400" dirty="0"/>
              <a:t> en </a:t>
            </a:r>
            <a:r>
              <a:rPr lang="en-US" sz="2400" dirty="0" err="1"/>
              <a:t>chronisch</a:t>
            </a:r>
            <a:r>
              <a:rPr lang="en-US" sz="2400" dirty="0"/>
              <a:t> </a:t>
            </a:r>
            <a:r>
              <a:rPr lang="en-US" sz="2400" dirty="0" err="1"/>
              <a:t>zieken</a:t>
            </a:r>
            <a:r>
              <a:rPr lang="en-US" sz="2400" dirty="0"/>
              <a:t> </a:t>
            </a:r>
            <a:r>
              <a:rPr lang="en-US" sz="2400" dirty="0" err="1"/>
              <a:t>onder</a:t>
            </a:r>
            <a:r>
              <a:rPr lang="en-US" sz="2400" dirty="0"/>
              <a:t> </a:t>
            </a:r>
            <a:r>
              <a:rPr lang="en-US" sz="2400" dirty="0" err="1"/>
              <a:t>verschillende</a:t>
            </a:r>
            <a:r>
              <a:rPr lang="en-US" sz="2400" dirty="0"/>
              <a:t> </a:t>
            </a:r>
            <a:r>
              <a:rPr lang="en-US" sz="2400" dirty="0" err="1"/>
              <a:t>wetten</a:t>
            </a:r>
            <a:r>
              <a:rPr lang="en-US" sz="2400" dirty="0"/>
              <a:t>.</a:t>
            </a:r>
            <a:r>
              <a:rPr lang="en-US" sz="2400" b="1" dirty="0"/>
              <a:t> De </a:t>
            </a:r>
            <a:r>
              <a:rPr lang="en-US" sz="2400" b="1" dirty="0" err="1"/>
              <a:t>zorg</a:t>
            </a:r>
            <a:r>
              <a:rPr lang="en-US" sz="2400" b="1" dirty="0"/>
              <a:t> </a:t>
            </a:r>
            <a:r>
              <a:rPr lang="en-US" sz="2400" b="1" dirty="0" err="1"/>
              <a:t>thuis</a:t>
            </a:r>
            <a:r>
              <a:rPr lang="en-US" sz="2400" b="1" dirty="0"/>
              <a:t> </a:t>
            </a:r>
            <a:r>
              <a:rPr lang="en-US" sz="2400" b="1" dirty="0" err="1"/>
              <a:t>valt</a:t>
            </a:r>
            <a:r>
              <a:rPr lang="en-US" sz="2400" b="1" dirty="0"/>
              <a:t> </a:t>
            </a:r>
            <a:r>
              <a:rPr lang="en-US" sz="2400" b="1" dirty="0" err="1"/>
              <a:t>onder</a:t>
            </a:r>
            <a:r>
              <a:rPr lang="en-US" sz="2400" b="1" dirty="0"/>
              <a:t> de </a:t>
            </a:r>
            <a:r>
              <a:rPr lang="en-US" sz="2400" b="1" dirty="0" err="1"/>
              <a:t>Zorgverzekeringswet</a:t>
            </a:r>
            <a:r>
              <a:rPr lang="en-US" sz="2400" b="1" dirty="0"/>
              <a:t> (</a:t>
            </a:r>
            <a:r>
              <a:rPr lang="en-US" sz="2400" b="1" dirty="0" err="1"/>
              <a:t>Zvw</a:t>
            </a:r>
            <a:r>
              <a:rPr lang="en-US" sz="2400" b="1" dirty="0"/>
              <a:t>)</a:t>
            </a:r>
            <a:r>
              <a:rPr lang="en-US" sz="2400" dirty="0"/>
              <a:t>, de </a:t>
            </a:r>
            <a:r>
              <a:rPr lang="en-US" sz="2400" dirty="0" err="1"/>
              <a:t>zorg</a:t>
            </a:r>
            <a:r>
              <a:rPr lang="en-US" sz="2400" dirty="0"/>
              <a:t> in </a:t>
            </a:r>
            <a:r>
              <a:rPr lang="en-US" sz="2400" dirty="0" err="1"/>
              <a:t>verpleeg</a:t>
            </a:r>
            <a:r>
              <a:rPr lang="en-US" sz="2400" dirty="0"/>
              <a:t>- en </a:t>
            </a:r>
            <a:r>
              <a:rPr lang="en-US" sz="2400" dirty="0" err="1"/>
              <a:t>verzorgingshuizen</a:t>
            </a:r>
            <a:r>
              <a:rPr lang="en-US" sz="2400" dirty="0"/>
              <a:t> </a:t>
            </a:r>
            <a:r>
              <a:rPr lang="en-US" sz="2400" dirty="0" err="1"/>
              <a:t>valt</a:t>
            </a:r>
            <a:r>
              <a:rPr lang="en-US" sz="2400" dirty="0"/>
              <a:t> </a:t>
            </a:r>
            <a:r>
              <a:rPr lang="en-US" sz="2400" dirty="0" err="1"/>
              <a:t>onder</a:t>
            </a:r>
            <a:r>
              <a:rPr lang="en-US" sz="2400" dirty="0"/>
              <a:t> de Wet </a:t>
            </a:r>
            <a:r>
              <a:rPr lang="en-US" sz="2400" dirty="0" err="1"/>
              <a:t>langdurige</a:t>
            </a:r>
            <a:r>
              <a:rPr lang="en-US" sz="2400" dirty="0"/>
              <a:t> Zorg (</a:t>
            </a:r>
            <a:r>
              <a:rPr lang="en-US" sz="2400" dirty="0" err="1"/>
              <a:t>Wlz</a:t>
            </a:r>
            <a:r>
              <a:rPr lang="en-US" sz="2400" dirty="0"/>
              <a:t>). </a:t>
            </a:r>
            <a:r>
              <a:rPr lang="en-US" sz="2400" dirty="0" err="1"/>
              <a:t>Beide</a:t>
            </a:r>
            <a:r>
              <a:rPr lang="en-US" sz="2400" dirty="0"/>
              <a:t> </a:t>
            </a:r>
            <a:r>
              <a:rPr lang="en-US" sz="2400" dirty="0" err="1"/>
              <a:t>wetten</a:t>
            </a:r>
            <a:r>
              <a:rPr lang="en-US" sz="2400" dirty="0"/>
              <a:t>, of de </a:t>
            </a:r>
            <a:r>
              <a:rPr lang="en-US" sz="2400" dirty="0" err="1"/>
              <a:t>uitwerking</a:t>
            </a:r>
            <a:r>
              <a:rPr lang="en-US" sz="2400" dirty="0"/>
              <a:t> </a:t>
            </a:r>
            <a:r>
              <a:rPr lang="en-US" sz="2400" dirty="0" err="1"/>
              <a:t>daarvan</a:t>
            </a:r>
            <a:r>
              <a:rPr lang="en-US" sz="2400" dirty="0"/>
              <a:t>, </a:t>
            </a:r>
            <a:r>
              <a:rPr lang="en-US" sz="2400" dirty="0" err="1"/>
              <a:t>zeggen</a:t>
            </a:r>
            <a:r>
              <a:rPr lang="en-US" sz="2400" dirty="0"/>
              <a:t> </a:t>
            </a:r>
            <a:r>
              <a:rPr lang="en-US" sz="2400" dirty="0" err="1"/>
              <a:t>iets</a:t>
            </a:r>
            <a:r>
              <a:rPr lang="en-US" sz="2400" dirty="0"/>
              <a:t> over het </a:t>
            </a:r>
            <a:r>
              <a:rPr lang="en-US" sz="2400" dirty="0" err="1"/>
              <a:t>zorgplan</a:t>
            </a:r>
            <a:r>
              <a:rPr lang="en-US" sz="2400" dirty="0"/>
              <a:t>. </a:t>
            </a:r>
            <a:r>
              <a:rPr lang="en-US" sz="2400" dirty="0" err="1"/>
              <a:t>Behalve</a:t>
            </a:r>
            <a:r>
              <a:rPr lang="en-US" sz="2400" dirty="0"/>
              <a:t> </a:t>
            </a:r>
            <a:r>
              <a:rPr lang="en-US" sz="2400" dirty="0" err="1"/>
              <a:t>dat</a:t>
            </a:r>
            <a:r>
              <a:rPr lang="en-US" sz="2400" dirty="0"/>
              <a:t> de </a:t>
            </a:r>
            <a:r>
              <a:rPr lang="en-US" sz="2400" dirty="0" err="1"/>
              <a:t>positie</a:t>
            </a:r>
            <a:r>
              <a:rPr lang="en-US" sz="2400" dirty="0"/>
              <a:t> van de </a:t>
            </a:r>
            <a:r>
              <a:rPr lang="en-US" sz="2400" dirty="0" err="1"/>
              <a:t>cliënt</a:t>
            </a:r>
            <a:r>
              <a:rPr lang="en-US" sz="2400" dirty="0"/>
              <a:t> is </a:t>
            </a:r>
            <a:r>
              <a:rPr lang="en-US" sz="2400" dirty="0" err="1"/>
              <a:t>nog</a:t>
            </a:r>
            <a:r>
              <a:rPr lang="en-US" sz="2400" dirty="0"/>
              <a:t> </a:t>
            </a:r>
            <a:r>
              <a:rPr lang="en-US" sz="2400" dirty="0" err="1"/>
              <a:t>iets</a:t>
            </a:r>
            <a:r>
              <a:rPr lang="en-US" sz="2400" dirty="0"/>
              <a:t> </a:t>
            </a:r>
            <a:r>
              <a:rPr lang="en-US" sz="2400" dirty="0" err="1"/>
              <a:t>verstevigd</a:t>
            </a:r>
            <a:r>
              <a:rPr lang="en-US" sz="2400" dirty="0"/>
              <a:t>, is er ten </a:t>
            </a:r>
            <a:r>
              <a:rPr lang="en-US" sz="2400" dirty="0" err="1"/>
              <a:t>opzichte</a:t>
            </a:r>
            <a:r>
              <a:rPr lang="en-US" sz="2400" dirty="0"/>
              <a:t> van de AWBZ </a:t>
            </a:r>
            <a:r>
              <a:rPr lang="en-US" sz="2400" dirty="0" err="1"/>
              <a:t>niet</a:t>
            </a:r>
            <a:r>
              <a:rPr lang="en-US" sz="2400" dirty="0"/>
              <a:t> </a:t>
            </a:r>
            <a:r>
              <a:rPr lang="en-US" sz="2400" dirty="0" err="1"/>
              <a:t>veel</a:t>
            </a:r>
            <a:r>
              <a:rPr lang="en-US" sz="2400" dirty="0"/>
              <a:t> </a:t>
            </a:r>
            <a:r>
              <a:rPr lang="en-US" sz="2400" dirty="0" err="1"/>
              <a:t>veranderd</a:t>
            </a:r>
            <a:r>
              <a:rPr lang="en-US" sz="2400" dirty="0"/>
              <a:t>.</a:t>
            </a:r>
            <a:endParaRPr lang="nl-NL" sz="2400" dirty="0"/>
          </a:p>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49</a:t>
            </a:fld>
            <a:endParaRPr lang="en-US" altLang="nl-NL"/>
          </a:p>
        </p:txBody>
      </p:sp>
    </p:spTree>
    <p:extLst>
      <p:ext uri="{BB962C8B-B14F-4D97-AF65-F5344CB8AC3E}">
        <p14:creationId xmlns:p14="http://schemas.microsoft.com/office/powerpoint/2010/main" val="3293837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2400" dirty="0">
              <a:cs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50</a:t>
            </a:fld>
            <a:endParaRPr lang="en-US" altLang="nl-NL"/>
          </a:p>
        </p:txBody>
      </p:sp>
    </p:spTree>
    <p:extLst>
      <p:ext uri="{BB962C8B-B14F-4D97-AF65-F5344CB8AC3E}">
        <p14:creationId xmlns:p14="http://schemas.microsoft.com/office/powerpoint/2010/main" val="184115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100" dirty="0"/>
              <a:t>In </a:t>
            </a:r>
            <a:r>
              <a:rPr lang="en-US" sz="1100" dirty="0" err="1"/>
              <a:t>een</a:t>
            </a:r>
            <a:r>
              <a:rPr lang="en-US" sz="1100" dirty="0"/>
              <a:t> wet </a:t>
            </a:r>
            <a:r>
              <a:rPr lang="en-US" sz="1100" dirty="0" err="1"/>
              <a:t>staan</a:t>
            </a:r>
            <a:r>
              <a:rPr lang="en-US" sz="1100" dirty="0"/>
              <a:t> </a:t>
            </a:r>
            <a:r>
              <a:rPr lang="en-US" sz="1100" dirty="0" err="1"/>
              <a:t>algemeen</a:t>
            </a:r>
            <a:r>
              <a:rPr lang="en-US" sz="1100" dirty="0"/>
              <a:t> </a:t>
            </a:r>
            <a:r>
              <a:rPr lang="en-US" sz="1100" dirty="0" err="1"/>
              <a:t>verbindende</a:t>
            </a:r>
            <a:r>
              <a:rPr lang="en-US" sz="1100" dirty="0"/>
              <a:t> </a:t>
            </a:r>
            <a:r>
              <a:rPr lang="en-US" sz="1100" dirty="0" err="1"/>
              <a:t>voorschriften</a:t>
            </a:r>
            <a:r>
              <a:rPr lang="en-US" sz="1100" dirty="0"/>
              <a:t>. </a:t>
            </a:r>
            <a:r>
              <a:rPr lang="en-US" sz="1100" dirty="0" err="1"/>
              <a:t>Dat</a:t>
            </a:r>
            <a:r>
              <a:rPr lang="en-US" sz="1100" dirty="0"/>
              <a:t> </a:t>
            </a:r>
            <a:r>
              <a:rPr lang="en-US" sz="1100" dirty="0" err="1"/>
              <a:t>betekent</a:t>
            </a:r>
            <a:r>
              <a:rPr lang="en-US" sz="1100" dirty="0"/>
              <a:t> </a:t>
            </a:r>
            <a:r>
              <a:rPr lang="en-US" sz="1100" dirty="0" err="1"/>
              <a:t>dat</a:t>
            </a:r>
            <a:r>
              <a:rPr lang="en-US" sz="1100" dirty="0"/>
              <a:t> er in </a:t>
            </a:r>
            <a:r>
              <a:rPr lang="en-US" sz="1100" dirty="0" err="1"/>
              <a:t>grote</a:t>
            </a:r>
            <a:r>
              <a:rPr lang="en-US" sz="1100" dirty="0"/>
              <a:t> </a:t>
            </a:r>
            <a:r>
              <a:rPr lang="en-US" sz="1100" dirty="0" err="1"/>
              <a:t>lijnen</a:t>
            </a:r>
            <a:r>
              <a:rPr lang="en-US" sz="1100" dirty="0"/>
              <a:t> </a:t>
            </a:r>
            <a:r>
              <a:rPr lang="en-US" sz="1100" dirty="0" err="1"/>
              <a:t>uitgelegd</a:t>
            </a:r>
            <a:r>
              <a:rPr lang="en-US" sz="1100" dirty="0"/>
              <a:t> </a:t>
            </a:r>
            <a:r>
              <a:rPr lang="en-US" sz="1100" dirty="0" err="1"/>
              <a:t>wordt</a:t>
            </a:r>
            <a:r>
              <a:rPr lang="en-US" sz="1100" dirty="0"/>
              <a:t> </a:t>
            </a:r>
            <a:r>
              <a:rPr lang="en-US" sz="1100" dirty="0" err="1"/>
              <a:t>welke</a:t>
            </a:r>
            <a:r>
              <a:rPr lang="en-US" sz="1100" dirty="0"/>
              <a:t> regels er </a:t>
            </a:r>
            <a:r>
              <a:rPr lang="en-US" sz="1100" dirty="0" err="1"/>
              <a:t>voor</a:t>
            </a:r>
            <a:r>
              <a:rPr lang="en-US" sz="1100" dirty="0"/>
              <a:t> </a:t>
            </a:r>
            <a:r>
              <a:rPr lang="en-US" sz="1100" dirty="0" err="1"/>
              <a:t>een</a:t>
            </a:r>
            <a:r>
              <a:rPr lang="en-US" sz="1100" dirty="0"/>
              <a:t> </a:t>
            </a:r>
            <a:r>
              <a:rPr lang="en-US" sz="1100" dirty="0" err="1"/>
              <a:t>bepaald</a:t>
            </a:r>
            <a:r>
              <a:rPr lang="en-US" sz="1100" dirty="0"/>
              <a:t> </a:t>
            </a:r>
            <a:r>
              <a:rPr lang="en-US" sz="1100" dirty="0" err="1"/>
              <a:t>onderwerp</a:t>
            </a:r>
            <a:r>
              <a:rPr lang="en-US" sz="1100" dirty="0"/>
              <a:t> </a:t>
            </a:r>
            <a:r>
              <a:rPr lang="en-US" sz="1100" dirty="0" err="1"/>
              <a:t>gelden</a:t>
            </a:r>
            <a:r>
              <a:rPr lang="en-US" sz="1100" dirty="0"/>
              <a:t>. De </a:t>
            </a:r>
            <a:r>
              <a:rPr lang="en-US" sz="1100" dirty="0" err="1"/>
              <a:t>Eerste</a:t>
            </a:r>
            <a:r>
              <a:rPr lang="en-US" sz="1100" dirty="0"/>
              <a:t> en </a:t>
            </a:r>
            <a:r>
              <a:rPr lang="en-US" sz="1100" dirty="0" err="1"/>
              <a:t>Tweede</a:t>
            </a:r>
            <a:r>
              <a:rPr lang="en-US" sz="1100" dirty="0"/>
              <a:t> Kamer </a:t>
            </a:r>
            <a:r>
              <a:rPr lang="en-US" sz="1100" dirty="0" err="1"/>
              <a:t>moeten</a:t>
            </a:r>
            <a:r>
              <a:rPr lang="en-US" sz="1100" dirty="0"/>
              <a:t> </a:t>
            </a:r>
            <a:r>
              <a:rPr lang="en-US" sz="1100" dirty="0" err="1"/>
              <a:t>een</a:t>
            </a:r>
            <a:r>
              <a:rPr lang="en-US" sz="1100" dirty="0"/>
              <a:t> </a:t>
            </a:r>
            <a:r>
              <a:rPr lang="en-US" sz="1100" dirty="0" err="1"/>
              <a:t>wetsvoorstel</a:t>
            </a:r>
            <a:r>
              <a:rPr lang="en-US" sz="1100" dirty="0"/>
              <a:t> </a:t>
            </a:r>
            <a:r>
              <a:rPr lang="en-US" sz="1100" dirty="0" err="1"/>
              <a:t>goedkeuren</a:t>
            </a:r>
            <a:r>
              <a:rPr lang="en-US" sz="1100" dirty="0"/>
              <a:t>.</a:t>
            </a:r>
            <a:endParaRPr lang="nl-NL" sz="1100" dirty="0"/>
          </a:p>
          <a:p>
            <a:r>
              <a:rPr lang="en-US" sz="1100" dirty="0" err="1"/>
              <a:t>Een</a:t>
            </a:r>
            <a:r>
              <a:rPr lang="en-US" sz="1100" dirty="0"/>
              <a:t> </a:t>
            </a:r>
            <a:r>
              <a:rPr lang="en-US" sz="1100" dirty="0" err="1"/>
              <a:t>besluit</a:t>
            </a:r>
            <a:r>
              <a:rPr lang="en-US" sz="1100" dirty="0"/>
              <a:t>, </a:t>
            </a:r>
            <a:r>
              <a:rPr lang="en-US" sz="1100" dirty="0" err="1"/>
              <a:t>ook</a:t>
            </a:r>
            <a:r>
              <a:rPr lang="en-US" sz="1100" dirty="0"/>
              <a:t> </a:t>
            </a:r>
            <a:r>
              <a:rPr lang="en-US" sz="1100" dirty="0" err="1"/>
              <a:t>wel</a:t>
            </a:r>
            <a:r>
              <a:rPr lang="en-US" sz="1100" dirty="0"/>
              <a:t> </a:t>
            </a:r>
            <a:r>
              <a:rPr lang="en-US" sz="1100" dirty="0" err="1"/>
              <a:t>Algemene</a:t>
            </a:r>
            <a:r>
              <a:rPr lang="en-US" sz="1100" dirty="0"/>
              <a:t> </a:t>
            </a:r>
            <a:r>
              <a:rPr lang="en-US" sz="1100" dirty="0" err="1"/>
              <a:t>maatregel</a:t>
            </a:r>
            <a:r>
              <a:rPr lang="en-US" sz="1100" dirty="0"/>
              <a:t> van </a:t>
            </a:r>
            <a:r>
              <a:rPr lang="en-US" sz="1100" dirty="0" err="1"/>
              <a:t>bestuur</a:t>
            </a:r>
            <a:r>
              <a:rPr lang="en-US" sz="1100" dirty="0"/>
              <a:t>, is </a:t>
            </a:r>
            <a:r>
              <a:rPr lang="en-US" sz="1100" dirty="0" err="1"/>
              <a:t>een</a:t>
            </a:r>
            <a:r>
              <a:rPr lang="en-US" sz="1100" dirty="0"/>
              <a:t> </a:t>
            </a:r>
            <a:r>
              <a:rPr lang="en-US" sz="1100" dirty="0" err="1"/>
              <a:t>gedetailleerdere</a:t>
            </a:r>
            <a:r>
              <a:rPr lang="en-US" sz="1100" dirty="0"/>
              <a:t> </a:t>
            </a:r>
            <a:r>
              <a:rPr lang="en-US" sz="1100" dirty="0" err="1"/>
              <a:t>beschrijving</a:t>
            </a:r>
            <a:r>
              <a:rPr lang="en-US" sz="1100" dirty="0"/>
              <a:t> van de wet. In </a:t>
            </a:r>
            <a:r>
              <a:rPr lang="en-US" sz="1100" dirty="0" err="1"/>
              <a:t>een</a:t>
            </a:r>
            <a:r>
              <a:rPr lang="en-US" sz="1100" dirty="0"/>
              <a:t> </a:t>
            </a:r>
            <a:r>
              <a:rPr lang="en-US" sz="1100" dirty="0" err="1"/>
              <a:t>besluit</a:t>
            </a:r>
            <a:r>
              <a:rPr lang="en-US" sz="1100" dirty="0"/>
              <a:t> </a:t>
            </a:r>
            <a:r>
              <a:rPr lang="en-US" sz="1100" dirty="0" err="1"/>
              <a:t>staat</a:t>
            </a:r>
            <a:r>
              <a:rPr lang="en-US" sz="1100" dirty="0"/>
              <a:t> </a:t>
            </a:r>
            <a:r>
              <a:rPr lang="en-US" sz="1100" dirty="0" err="1"/>
              <a:t>verder</a:t>
            </a:r>
            <a:r>
              <a:rPr lang="en-US" sz="1100" dirty="0"/>
              <a:t> </a:t>
            </a:r>
            <a:r>
              <a:rPr lang="en-US" sz="1100" dirty="0" err="1"/>
              <a:t>uitgewerkt</a:t>
            </a:r>
            <a:r>
              <a:rPr lang="en-US" sz="1100" dirty="0"/>
              <a:t> hoe (</a:t>
            </a:r>
            <a:r>
              <a:rPr lang="en-US" sz="1100" dirty="0" err="1"/>
              <a:t>een</a:t>
            </a:r>
            <a:r>
              <a:rPr lang="en-US" sz="1100" dirty="0"/>
              <a:t> </a:t>
            </a:r>
            <a:r>
              <a:rPr lang="en-US" sz="1100" dirty="0" err="1"/>
              <a:t>deel</a:t>
            </a:r>
            <a:r>
              <a:rPr lang="en-US" sz="1100" dirty="0"/>
              <a:t> van) de wet </a:t>
            </a:r>
            <a:r>
              <a:rPr lang="en-US" sz="1100" dirty="0" err="1"/>
              <a:t>uitgelegd</a:t>
            </a:r>
            <a:r>
              <a:rPr lang="en-US" sz="1100" dirty="0"/>
              <a:t> </a:t>
            </a:r>
            <a:r>
              <a:rPr lang="en-US" sz="1100" dirty="0" err="1"/>
              <a:t>moet</a:t>
            </a:r>
            <a:r>
              <a:rPr lang="en-US" sz="1100" dirty="0"/>
              <a:t> </a:t>
            </a:r>
            <a:r>
              <a:rPr lang="en-US" sz="1100" dirty="0" err="1"/>
              <a:t>worden</a:t>
            </a:r>
            <a:r>
              <a:rPr lang="en-US" sz="1100" dirty="0"/>
              <a:t>.</a:t>
            </a:r>
            <a:endParaRPr lang="en-US" sz="1100" dirty="0">
              <a:cs typeface="Calibri"/>
            </a:endParaRPr>
          </a:p>
          <a:p>
            <a:r>
              <a:rPr lang="en-US" sz="1100" dirty="0" err="1"/>
              <a:t>Een</a:t>
            </a:r>
            <a:r>
              <a:rPr lang="en-US" sz="1100" dirty="0"/>
              <a:t> </a:t>
            </a:r>
            <a:r>
              <a:rPr lang="en-US" sz="1100" dirty="0" err="1"/>
              <a:t>regeling</a:t>
            </a:r>
            <a:r>
              <a:rPr lang="en-US" sz="1100" dirty="0"/>
              <a:t> </a:t>
            </a:r>
            <a:r>
              <a:rPr lang="en-US" sz="1100" dirty="0" err="1"/>
              <a:t>wordt</a:t>
            </a:r>
            <a:r>
              <a:rPr lang="en-US" sz="1100" dirty="0"/>
              <a:t> </a:t>
            </a:r>
            <a:r>
              <a:rPr lang="en-US" sz="1100" dirty="0" err="1"/>
              <a:t>meestal</a:t>
            </a:r>
            <a:r>
              <a:rPr lang="en-US" sz="1100" dirty="0"/>
              <a:t> </a:t>
            </a:r>
            <a:r>
              <a:rPr lang="en-US" sz="1100" dirty="0" err="1"/>
              <a:t>afgeleid</a:t>
            </a:r>
            <a:r>
              <a:rPr lang="en-US" sz="1100" dirty="0"/>
              <a:t> van </a:t>
            </a:r>
            <a:r>
              <a:rPr lang="en-US" sz="1100" dirty="0" err="1"/>
              <a:t>een</a:t>
            </a:r>
            <a:r>
              <a:rPr lang="en-US" sz="1100" dirty="0"/>
              <a:t> </a:t>
            </a:r>
            <a:r>
              <a:rPr lang="en-US" sz="1100" dirty="0" err="1"/>
              <a:t>besluit</a:t>
            </a:r>
            <a:r>
              <a:rPr lang="en-US" sz="1100" dirty="0"/>
              <a:t>. De </a:t>
            </a:r>
            <a:r>
              <a:rPr lang="en-US" sz="1100" dirty="0" err="1"/>
              <a:t>regeling</a:t>
            </a:r>
            <a:r>
              <a:rPr lang="en-US" sz="1100" dirty="0"/>
              <a:t> is de </a:t>
            </a:r>
            <a:r>
              <a:rPr lang="en-US" sz="1100" dirty="0" err="1"/>
              <a:t>meest</a:t>
            </a:r>
            <a:r>
              <a:rPr lang="en-US" sz="1100" dirty="0"/>
              <a:t> concrete </a:t>
            </a:r>
            <a:r>
              <a:rPr lang="en-US" sz="1100" dirty="0" err="1"/>
              <a:t>uitleg</a:t>
            </a:r>
            <a:r>
              <a:rPr lang="en-US" sz="1100" dirty="0"/>
              <a:t> van de wet. </a:t>
            </a:r>
            <a:r>
              <a:rPr lang="en-US" sz="1100" dirty="0" err="1"/>
              <a:t>Een</a:t>
            </a:r>
            <a:r>
              <a:rPr lang="en-US" sz="1100" dirty="0"/>
              <a:t> </a:t>
            </a:r>
            <a:r>
              <a:rPr lang="en-US" sz="1100" dirty="0" err="1"/>
              <a:t>regeling</a:t>
            </a:r>
            <a:r>
              <a:rPr lang="en-US" sz="1100" dirty="0"/>
              <a:t> </a:t>
            </a:r>
            <a:r>
              <a:rPr lang="en-US" sz="1100" dirty="0" err="1"/>
              <a:t>bevat</a:t>
            </a:r>
            <a:r>
              <a:rPr lang="en-US" sz="1100" dirty="0"/>
              <a:t> </a:t>
            </a:r>
            <a:r>
              <a:rPr lang="en-US" sz="1100" dirty="0" err="1"/>
              <a:t>bijvoorbeeld</a:t>
            </a:r>
            <a:r>
              <a:rPr lang="en-US" sz="1100" dirty="0"/>
              <a:t> </a:t>
            </a:r>
            <a:r>
              <a:rPr lang="en-US" sz="1100" dirty="0" err="1"/>
              <a:t>specifieke</a:t>
            </a:r>
            <a:r>
              <a:rPr lang="en-US" sz="1100" dirty="0"/>
              <a:t> regels </a:t>
            </a:r>
            <a:r>
              <a:rPr lang="en-US" sz="1100" dirty="0" err="1"/>
              <a:t>waaraan</a:t>
            </a:r>
            <a:r>
              <a:rPr lang="en-US" sz="1100" dirty="0"/>
              <a:t> </a:t>
            </a:r>
            <a:r>
              <a:rPr lang="en-US" sz="1100" dirty="0" err="1"/>
              <a:t>een</a:t>
            </a:r>
            <a:r>
              <a:rPr lang="en-US" sz="1100" dirty="0"/>
              <a:t> school </a:t>
            </a:r>
            <a:r>
              <a:rPr lang="en-US" sz="1100" dirty="0" err="1"/>
              <a:t>moet</a:t>
            </a:r>
            <a:r>
              <a:rPr lang="en-US" sz="1100" dirty="0"/>
              <a:t> </a:t>
            </a:r>
            <a:r>
              <a:rPr lang="en-US" sz="1100" dirty="0" err="1"/>
              <a:t>voldoen</a:t>
            </a:r>
            <a:r>
              <a:rPr lang="en-US" sz="1100" dirty="0"/>
              <a:t> om extra </a:t>
            </a:r>
            <a:r>
              <a:rPr lang="en-US" sz="1100" dirty="0" err="1"/>
              <a:t>bekostiging</a:t>
            </a:r>
            <a:r>
              <a:rPr lang="en-US" sz="1100" dirty="0"/>
              <a:t> </a:t>
            </a:r>
            <a:r>
              <a:rPr lang="en-US" sz="1100" dirty="0" err="1"/>
              <a:t>te</a:t>
            </a:r>
            <a:r>
              <a:rPr lang="en-US" sz="1100" dirty="0"/>
              <a:t> </a:t>
            </a:r>
            <a:r>
              <a:rPr lang="en-US" sz="1100" dirty="0" err="1"/>
              <a:t>krijgen</a:t>
            </a:r>
            <a:r>
              <a:rPr lang="en-US" sz="1100" dirty="0"/>
              <a:t>.</a:t>
            </a:r>
            <a:endParaRPr lang="en-US" sz="1100" dirty="0">
              <a:cs typeface="Calibri"/>
            </a:endParaRPr>
          </a:p>
          <a:p>
            <a:endParaRPr lang="en-US" sz="1100" dirty="0">
              <a:cs typeface="Calibri"/>
            </a:endParaRPr>
          </a:p>
          <a:p>
            <a:endParaRPr lang="en-US" sz="1100" dirty="0">
              <a:cs typeface="Calibri"/>
            </a:endParaRPr>
          </a:p>
          <a:p>
            <a:endParaRPr lang="en-US" sz="1100" b="1" dirty="0">
              <a:cs typeface="Calibri"/>
            </a:endParaRPr>
          </a:p>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6</a:t>
            </a:fld>
            <a:endParaRPr lang="en-US" altLang="nl-NL"/>
          </a:p>
        </p:txBody>
      </p:sp>
    </p:spTree>
    <p:extLst>
      <p:ext uri="{BB962C8B-B14F-4D97-AF65-F5344CB8AC3E}">
        <p14:creationId xmlns:p14="http://schemas.microsoft.com/office/powerpoint/2010/main" val="205881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7</a:t>
            </a:fld>
            <a:endParaRPr lang="en-US" altLang="nl-NL"/>
          </a:p>
        </p:txBody>
      </p:sp>
    </p:spTree>
    <p:extLst>
      <p:ext uri="{BB962C8B-B14F-4D97-AF65-F5344CB8AC3E}">
        <p14:creationId xmlns:p14="http://schemas.microsoft.com/office/powerpoint/2010/main" val="364776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8</a:t>
            </a:fld>
            <a:endParaRPr lang="en-US" altLang="nl-NL"/>
          </a:p>
        </p:txBody>
      </p:sp>
    </p:spTree>
    <p:extLst>
      <p:ext uri="{BB962C8B-B14F-4D97-AF65-F5344CB8AC3E}">
        <p14:creationId xmlns:p14="http://schemas.microsoft.com/office/powerpoint/2010/main" val="184402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9</a:t>
            </a:fld>
            <a:endParaRPr lang="en-US" altLang="nl-NL"/>
          </a:p>
        </p:txBody>
      </p:sp>
    </p:spTree>
    <p:extLst>
      <p:ext uri="{BB962C8B-B14F-4D97-AF65-F5344CB8AC3E}">
        <p14:creationId xmlns:p14="http://schemas.microsoft.com/office/powerpoint/2010/main" val="394415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10</a:t>
            </a:fld>
            <a:endParaRPr lang="en-US" altLang="nl-NL"/>
          </a:p>
        </p:txBody>
      </p:sp>
    </p:spTree>
    <p:extLst>
      <p:ext uri="{BB962C8B-B14F-4D97-AF65-F5344CB8AC3E}">
        <p14:creationId xmlns:p14="http://schemas.microsoft.com/office/powerpoint/2010/main" val="933983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AGINA">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t="10602"/>
          <a:stretch/>
        </p:blipFill>
        <p:spPr>
          <a:xfrm>
            <a:off x="0" y="0"/>
            <a:ext cx="12192000"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22886356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ullit lichter achtergrond bree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10847376"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49" y="3214688"/>
            <a:ext cx="10846768" cy="3118953"/>
          </a:xfrm>
          <a:prstGeom prst="rect">
            <a:avLst/>
          </a:prstGeom>
        </p:spPr>
        <p:txBody>
          <a:bodyPr/>
          <a:lstStyle>
            <a:lvl1pPr marL="0" indent="0" algn="l">
              <a:buNone/>
              <a:defRPr sz="2800"/>
            </a:lvl1pPr>
          </a:lstStyle>
          <a:p>
            <a:pPr lvl="0"/>
            <a:r>
              <a:rPr lang="nl-NL"/>
              <a:t>Klikken om de tekststijl van het model te bewerken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8" y="865190"/>
            <a:ext cx="10847380"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0642531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en beel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87BFF7B8-9CD1-A44C-A444-CB268B4FD64B}"/>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1541877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ekst bree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6734506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en kleiner bee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FF986CA-63D3-B840-B0D3-3F68ECE97F9E}"/>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4846576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kst bree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799546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kst en kleiner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1A3C4528-8A0D-9747-81F4-6CFCCA453D8D}"/>
              </a:ext>
            </a:extLst>
          </p:cNvPr>
          <p:cNvSpPr>
            <a:spLocks noGrp="1"/>
          </p:cNvSpPr>
          <p:nvPr>
            <p:ph type="pic" sz="quarter" idx="20"/>
          </p:nvPr>
        </p:nvSpPr>
        <p:spPr>
          <a:xfrm>
            <a:off x="6096001"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6507398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ekst bree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49574986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oofdstuk / quote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264438177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ofdstuk / quote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6522D0ED-326C-6947-AC3D-9DA93B31DE28}"/>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F19086D2-2688-FB48-A953-D11AA8C783A1}"/>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178DCED1-C4FD-A84C-A8A8-4B96FC45FADA}"/>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0E83953E-CF97-D246-80B6-7DCA8230ED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195ECE99-28B1-9E47-A41D-649E830DB430}"/>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422159773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oofdstuk / quote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8617381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PAGINA 2">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l="1" t="7623" r="9232"/>
          <a:stretch/>
        </p:blipFill>
        <p:spPr>
          <a:xfrm>
            <a:off x="402336" y="0"/>
            <a:ext cx="11789664"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142653931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oofdstuk / quote 2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7AE789BF-3676-274D-863C-585319559637}"/>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E57C998C-DC90-664C-90AE-2EC16640EF40}"/>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CEFF13AA-D787-D440-99AB-45F63BD88C52}"/>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AE73B9EE-919C-FA42-B9AD-F3B19C9867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8F99CF6B-ADC4-9C4D-8E58-F434EC89F351}"/>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185571863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met kleiner beeld zwar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E1C9673-5C9C-8A4D-BA8B-A594F3F7B1E0}"/>
              </a:ext>
            </a:extLst>
          </p:cNvPr>
          <p:cNvSpPr/>
          <p:nvPr/>
        </p:nvSpPr>
        <p:spPr>
          <a:xfrm>
            <a:off x="1" y="0"/>
            <a:ext cx="122031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ijdelijke aanduiding voor afbeelding 2">
            <a:extLst>
              <a:ext uri="{FF2B5EF4-FFF2-40B4-BE49-F238E27FC236}">
                <a16:creationId xmlns:a16="http://schemas.microsoft.com/office/drawing/2014/main" id="{EB5F3DBB-87B6-524F-9CC9-7FE2F9A638D2}"/>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72315425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kolom bullits">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35507"/>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2"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408408206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koloms bullit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7"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166937450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its met kleiner bee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CB2F209-0FD4-6640-B1E1-F46ADBBAEBEE}"/>
              </a:ext>
            </a:extLst>
          </p:cNvPr>
          <p:cNvSpPr>
            <a:spLocks noGrp="1"/>
          </p:cNvSpPr>
          <p:nvPr>
            <p:ph type="pic" sz="quarter" idx="27"/>
          </p:nvPr>
        </p:nvSpPr>
        <p:spPr>
          <a:xfrm>
            <a:off x="6096000" y="1836492"/>
            <a:ext cx="6096000" cy="4577008"/>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98620988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ites met kleiner beeld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24D2F478-8351-7F4E-8815-41596C64DF17}"/>
              </a:ext>
            </a:extLst>
          </p:cNvPr>
          <p:cNvSpPr>
            <a:spLocks noGrp="1"/>
          </p:cNvSpPr>
          <p:nvPr>
            <p:ph type="pic" sz="quarter" idx="27"/>
          </p:nvPr>
        </p:nvSpPr>
        <p:spPr>
          <a:xfrm>
            <a:off x="6096000" y="1836493"/>
            <a:ext cx="6096000" cy="4577008"/>
          </a:xfrm>
          <a:prstGeom prst="rect">
            <a:avLst/>
          </a:prstGeo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147684654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ullits met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228594" indent="-228594">
              <a:buClr>
                <a:schemeClr val="tx1"/>
              </a:buClr>
              <a:buFont typeface="Arial" panose="020B0604020202020204" pitchFamily="34" charset="0"/>
              <a:buChar char="•"/>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58070854-BE68-2D49-9814-FE30CDC5D1A9}"/>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402184026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koloms bullit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A4A1208D-A4BD-E742-ADFA-E5BDAF3B3954}"/>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4"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26"/>
          </p:nvPr>
        </p:nvSpPr>
        <p:spPr>
          <a:xfrm>
            <a:off x="869341"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35"/>
          </p:nvPr>
        </p:nvSpPr>
        <p:spPr>
          <a:xfrm>
            <a:off x="4476078"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7"/>
          </p:nvPr>
        </p:nvSpPr>
        <p:spPr>
          <a:xfrm>
            <a:off x="8087733"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424702264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koloms bullits oranje">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5555F445-11DD-CF40-9526-243D59417781}"/>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6"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0"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26"/>
          </p:nvPr>
        </p:nvSpPr>
        <p:spPr>
          <a:xfrm>
            <a:off x="869341"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5"/>
          </p:nvPr>
        </p:nvSpPr>
        <p:spPr>
          <a:xfrm>
            <a:off x="4476078"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1" name="Text Placeholder 2"/>
          <p:cNvSpPr>
            <a:spLocks noGrp="1"/>
          </p:cNvSpPr>
          <p:nvPr>
            <p:ph type="body" sz="quarter" idx="37"/>
          </p:nvPr>
        </p:nvSpPr>
        <p:spPr>
          <a:xfrm>
            <a:off x="8087733"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2"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176938121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koloms bullits v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2371A6D-807D-0947-9D56-6227F5898396}"/>
              </a:ext>
            </a:extLst>
          </p:cNvPr>
          <p:cNvSpPr/>
          <p:nvPr/>
        </p:nvSpPr>
        <p:spPr>
          <a:xfrm>
            <a:off x="6084889"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3" name="Rechthoek 12">
            <a:extLst>
              <a:ext uri="{FF2B5EF4-FFF2-40B4-BE49-F238E27FC236}">
                <a16:creationId xmlns:a16="http://schemas.microsoft.com/office/drawing/2014/main" id="{9CF281C9-2EA9-2545-995F-D13A820D1D2F}"/>
              </a:ext>
            </a:extLst>
          </p:cNvPr>
          <p:cNvSpPr/>
          <p:nvPr/>
        </p:nvSpPr>
        <p:spPr>
          <a:xfrm>
            <a:off x="-35495" y="0"/>
            <a:ext cx="6118225"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2" name="Text Placeholder 9"/>
          <p:cNvSpPr>
            <a:spLocks noGrp="1"/>
          </p:cNvSpPr>
          <p:nvPr>
            <p:ph type="body" sz="quarter" idx="15"/>
          </p:nvPr>
        </p:nvSpPr>
        <p:spPr>
          <a:xfrm>
            <a:off x="688755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6" name="Text Placeholder 2"/>
          <p:cNvSpPr>
            <a:spLocks noGrp="1"/>
          </p:cNvSpPr>
          <p:nvPr>
            <p:ph type="body" sz="quarter" idx="21"/>
          </p:nvPr>
        </p:nvSpPr>
        <p:spPr>
          <a:xfrm>
            <a:off x="6886574"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8" name="Text Placeholder 4"/>
          <p:cNvSpPr>
            <a:spLocks noGrp="1"/>
          </p:cNvSpPr>
          <p:nvPr>
            <p:ph type="body" sz="quarter" idx="22"/>
          </p:nvPr>
        </p:nvSpPr>
        <p:spPr>
          <a:xfrm>
            <a:off x="6886574"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86934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868363" y="1836738"/>
            <a:ext cx="4873625" cy="1377951"/>
          </a:xfrm>
          <a:prstGeom prst="rect">
            <a:avLst/>
          </a:prstGeom>
        </p:spPr>
        <p:txBody>
          <a:bodyPr/>
          <a:lstStyle>
            <a:lvl1pPr marL="0" indent="0">
              <a:buNone/>
              <a:defRPr sz="1867">
                <a:solidFill>
                  <a:schemeClr val="tx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868363" y="3214688"/>
            <a:ext cx="4873625" cy="2525712"/>
          </a:xfrm>
          <a:prstGeom prst="rect">
            <a:avLst/>
          </a:prstGeom>
        </p:spPr>
        <p:txBody>
          <a:bodyPr/>
          <a:lstStyle>
            <a:lvl1pPr marL="0" indent="0">
              <a:buNone/>
              <a:defRPr sz="160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7510274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 ">
    <p:bg>
      <p:bgPr>
        <a:solidFill>
          <a:srgbClr val="CFC4C0"/>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5CEF621-8A4A-D04F-BA8F-F843AFF00F0B}"/>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1176357" cy="93922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93212038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koloms bullits vs 2">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8B3209D-7DAE-0742-AAA9-C4E43DBBEFAA}"/>
              </a:ext>
            </a:extLst>
          </p:cNvPr>
          <p:cNvSpPr/>
          <p:nvPr/>
        </p:nvSpPr>
        <p:spPr>
          <a:xfrm>
            <a:off x="6084889" y="0"/>
            <a:ext cx="61182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3" name="Rechthoek 12">
            <a:extLst>
              <a:ext uri="{FF2B5EF4-FFF2-40B4-BE49-F238E27FC236}">
                <a16:creationId xmlns:a16="http://schemas.microsoft.com/office/drawing/2014/main" id="{3C2453EB-5DF0-7447-A420-FF3D7264CAE9}"/>
              </a:ext>
            </a:extLst>
          </p:cNvPr>
          <p:cNvSpPr/>
          <p:nvPr/>
        </p:nvSpPr>
        <p:spPr>
          <a:xfrm>
            <a:off x="-35495"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2" name="Text Placeholder 9"/>
          <p:cNvSpPr>
            <a:spLocks noGrp="1"/>
          </p:cNvSpPr>
          <p:nvPr>
            <p:ph type="body" sz="quarter" idx="15"/>
          </p:nvPr>
        </p:nvSpPr>
        <p:spPr>
          <a:xfrm>
            <a:off x="869341" y="865190"/>
            <a:ext cx="4871891" cy="971303"/>
          </a:xfrm>
          <a:prstGeom prst="rect">
            <a:avLst/>
          </a:prstGeom>
        </p:spPr>
        <p:txBody>
          <a:bodyPr/>
          <a:lstStyle>
            <a:lvl1pPr marL="0" indent="0">
              <a:buFontTx/>
              <a:buNone/>
              <a:defRPr sz="3200" b="1"/>
            </a:lvl1pPr>
          </a:lstStyle>
          <a:p>
            <a:pPr lvl="0"/>
            <a:r>
              <a:rPr lang="nl-NL"/>
              <a:t>Klikken om de tekststijl van het model te bewerken</a:t>
            </a:r>
          </a:p>
        </p:txBody>
      </p:sp>
      <p:sp>
        <p:nvSpPr>
          <p:cNvPr id="15" name="Text Placeholder 2"/>
          <p:cNvSpPr>
            <a:spLocks noGrp="1"/>
          </p:cNvSpPr>
          <p:nvPr>
            <p:ph type="body" sz="quarter" idx="21"/>
          </p:nvPr>
        </p:nvSpPr>
        <p:spPr>
          <a:xfrm>
            <a:off x="868363"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6" name="Text Placeholder 4"/>
          <p:cNvSpPr>
            <a:spLocks noGrp="1"/>
          </p:cNvSpPr>
          <p:nvPr>
            <p:ph type="body" sz="quarter" idx="22"/>
          </p:nvPr>
        </p:nvSpPr>
        <p:spPr>
          <a:xfrm>
            <a:off x="868363"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6887551" y="865190"/>
            <a:ext cx="4871891"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6886574" y="1836738"/>
            <a:ext cx="4873625" cy="1377951"/>
          </a:xfrm>
          <a:prstGeom prst="rect">
            <a:avLst/>
          </a:prstGeom>
        </p:spPr>
        <p:txBody>
          <a:bodyPr/>
          <a:lstStyle>
            <a:lvl1pPr marL="0" indent="0">
              <a:buNone/>
              <a:defRPr sz="1867">
                <a:solidFill>
                  <a:schemeClr val="bg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6886574" y="3214688"/>
            <a:ext cx="4873625" cy="2525712"/>
          </a:xfrm>
          <a:prstGeom prst="rect">
            <a:avLst/>
          </a:prstGeom>
        </p:spPr>
        <p:txBody>
          <a:bodyPr/>
          <a:lstStyle>
            <a:lvl1pPr marL="0" indent="0">
              <a:buNone/>
              <a:defRPr sz="1600">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87214577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ogo einde">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A94D1373-18B5-2840-9430-ECE90B76E90C}"/>
              </a:ext>
            </a:extLst>
          </p:cNvPr>
          <p:cNvSpPr/>
          <p:nvPr/>
        </p:nvSpPr>
        <p:spPr>
          <a:xfrm>
            <a:off x="4255008" y="1792224"/>
            <a:ext cx="4145280" cy="3359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9" name="Afbeelding 8">
            <a:extLst>
              <a:ext uri="{FF2B5EF4-FFF2-40B4-BE49-F238E27FC236}">
                <a16:creationId xmlns:a16="http://schemas.microsoft.com/office/drawing/2014/main" id="{1493B434-086F-4D43-8931-572C921CFEC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45659715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ogo einde 2">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47794A1-6F13-DB4B-BA5F-1F078D62435B}"/>
              </a:ext>
            </a:extLst>
          </p:cNvPr>
          <p:cNvSpPr/>
          <p:nvPr/>
        </p:nvSpPr>
        <p:spPr>
          <a:xfrm>
            <a:off x="-35496" y="0"/>
            <a:ext cx="12227496"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Ovaal 6">
            <a:extLst>
              <a:ext uri="{FF2B5EF4-FFF2-40B4-BE49-F238E27FC236}">
                <a16:creationId xmlns:a16="http://schemas.microsoft.com/office/drawing/2014/main" id="{A94D1373-18B5-2840-9430-ECE90B76E90C}"/>
              </a:ext>
            </a:extLst>
          </p:cNvPr>
          <p:cNvSpPr/>
          <p:nvPr/>
        </p:nvSpPr>
        <p:spPr>
          <a:xfrm>
            <a:off x="3730752" y="1149096"/>
            <a:ext cx="4730496" cy="4559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8" name="Afbeelding 7">
            <a:extLst>
              <a:ext uri="{FF2B5EF4-FFF2-40B4-BE49-F238E27FC236}">
                <a16:creationId xmlns:a16="http://schemas.microsoft.com/office/drawing/2014/main" id="{42CDCCE1-7B05-6344-A012-067B7A366C0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411834008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447880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PAGINA">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t="10602"/>
          <a:stretch/>
        </p:blipFill>
        <p:spPr>
          <a:xfrm>
            <a:off x="0" y="0"/>
            <a:ext cx="12192000"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85171438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 PAGINA 2">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l="1" t="7623" r="9232"/>
          <a:stretch/>
        </p:blipFill>
        <p:spPr>
          <a:xfrm>
            <a:off x="402336" y="0"/>
            <a:ext cx="11789664"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1121856428"/>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tro ">
    <p:bg>
      <p:bgPr>
        <a:solidFill>
          <a:srgbClr val="CFC4C0"/>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5CEF621-8A4A-D04F-BA8F-F843AFF00F0B}"/>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1176357" cy="93922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513841003"/>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tro zonder beel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57962371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Intro zonder beeld bree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39" y="2473377"/>
            <a:ext cx="10810596"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17227027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it met beeld 1">
    <p:bg>
      <p:bgPr>
        <a:solidFill>
          <a:srgbClr val="CFC4C0"/>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47FDE86-AF6F-A24C-9EF3-73E61D490732}"/>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13" name="Text Placeholder 22">
            <a:extLst>
              <a:ext uri="{FF2B5EF4-FFF2-40B4-BE49-F238E27FC236}">
                <a16:creationId xmlns:a16="http://schemas.microsoft.com/office/drawing/2014/main" id="{4D0EBFE2-3713-354F-8BFB-1912AF1A230B}"/>
              </a:ext>
            </a:extLst>
          </p:cNvPr>
          <p:cNvSpPr>
            <a:spLocks noGrp="1"/>
          </p:cNvSpPr>
          <p:nvPr>
            <p:ph type="body" sz="quarter" idx="19"/>
          </p:nvPr>
        </p:nvSpPr>
        <p:spPr>
          <a:xfrm>
            <a:off x="869338" y="865190"/>
            <a:ext cx="108227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33849836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 zonder beel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89622520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it met beeld 2">
    <p:bg>
      <p:bgPr>
        <a:solidFill>
          <a:srgbClr val="CFC4C0"/>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1154D2-3353-CD4B-8B10-3215DDB12B00}"/>
              </a:ext>
            </a:extLst>
          </p:cNvPr>
          <p:cNvPicPr>
            <a:picLocks noChangeAspect="1"/>
          </p:cNvPicPr>
          <p:nvPr/>
        </p:nvPicPr>
        <p:blipFill rotWithShape="1">
          <a:blip r:embed="rId2"/>
          <a:srcRect l="44397" r="11206"/>
          <a:stretch/>
        </p:blipFill>
        <p:spPr>
          <a:xfrm>
            <a:off x="6096000" y="0"/>
            <a:ext cx="6096000"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8" name="Text Placeholder 22">
            <a:extLst>
              <a:ext uri="{FF2B5EF4-FFF2-40B4-BE49-F238E27FC236}">
                <a16:creationId xmlns:a16="http://schemas.microsoft.com/office/drawing/2014/main" id="{045C33D0-667F-794F-9A2B-5607D38B5B07}"/>
              </a:ext>
            </a:extLst>
          </p:cNvPr>
          <p:cNvSpPr>
            <a:spLocks noGrp="1"/>
          </p:cNvSpPr>
          <p:nvPr>
            <p:ph type="body" sz="quarter" idx="19"/>
          </p:nvPr>
        </p:nvSpPr>
        <p:spPr>
          <a:xfrm>
            <a:off x="869339" y="865190"/>
            <a:ext cx="522666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17427012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90995221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55278631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ullit lichter achtergrond bree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4"/>
          <p:cNvSpPr>
            <a:spLocks noGrp="1"/>
          </p:cNvSpPr>
          <p:nvPr>
            <p:ph type="body" sz="quarter" idx="16"/>
          </p:nvPr>
        </p:nvSpPr>
        <p:spPr>
          <a:xfrm>
            <a:off x="869341" y="1836490"/>
            <a:ext cx="10847376"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49" y="3214688"/>
            <a:ext cx="10846768" cy="3118953"/>
          </a:xfrm>
          <a:prstGeom prst="rect">
            <a:avLst/>
          </a:prstGeom>
        </p:spPr>
        <p:txBody>
          <a:bodyPr/>
          <a:lstStyle>
            <a:lvl1pPr marL="0" indent="0" algn="l">
              <a:buNone/>
              <a:defRPr sz="2800"/>
            </a:lvl1pPr>
          </a:lstStyle>
          <a:p>
            <a:pPr lvl="0"/>
            <a:r>
              <a:rPr lang="nl-NL"/>
              <a:t>Klikken om de tekststijl van het model te bewerken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8" y="865190"/>
            <a:ext cx="10847380"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389657244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kst en beel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87BFF7B8-9CD1-A44C-A444-CB268B4FD64B}"/>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96957079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ekst bree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54169606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kst en kleiner bee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FF986CA-63D3-B840-B0D3-3F68ECE97F9E}"/>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96412209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ekst bree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1472060387"/>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kst en kleiner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1A3C4528-8A0D-9747-81F4-6CFCCA453D8D}"/>
              </a:ext>
            </a:extLst>
          </p:cNvPr>
          <p:cNvSpPr>
            <a:spLocks noGrp="1"/>
          </p:cNvSpPr>
          <p:nvPr>
            <p:ph type="pic" sz="quarter" idx="20"/>
          </p:nvPr>
        </p:nvSpPr>
        <p:spPr>
          <a:xfrm>
            <a:off x="6096001"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25614213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ekst bree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10655917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Intro zonder beeld bree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39" y="2473377"/>
            <a:ext cx="10810596"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634878591"/>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oofdstuk / quote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2905998139"/>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oofdstuk / quote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6522D0ED-326C-6947-AC3D-9DA93B31DE28}"/>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sp>
        <p:nvSpPr>
          <p:cNvPr id="5" name="Ovaal 4">
            <a:extLst>
              <a:ext uri="{FF2B5EF4-FFF2-40B4-BE49-F238E27FC236}">
                <a16:creationId xmlns:a16="http://schemas.microsoft.com/office/drawing/2014/main" id="{F19086D2-2688-FB48-A953-D11AA8C783A1}"/>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6" name="Afbeelding 5">
            <a:extLst>
              <a:ext uri="{FF2B5EF4-FFF2-40B4-BE49-F238E27FC236}">
                <a16:creationId xmlns:a16="http://schemas.microsoft.com/office/drawing/2014/main" id="{178DCED1-C4FD-A84C-A8A8-4B96FC45FADA}"/>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0E83953E-CF97-D246-80B6-7DCA8230ED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195ECE99-28B1-9E47-A41D-649E830DB430}"/>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33574738"/>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oofdstuk / quote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6990206"/>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oofdstuk / quote 2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7AE789BF-3676-274D-863C-585319559637}"/>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sp>
        <p:nvSpPr>
          <p:cNvPr id="5" name="Ovaal 4">
            <a:extLst>
              <a:ext uri="{FF2B5EF4-FFF2-40B4-BE49-F238E27FC236}">
                <a16:creationId xmlns:a16="http://schemas.microsoft.com/office/drawing/2014/main" id="{E57C998C-DC90-664C-90AE-2EC16640EF40}"/>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6" name="Afbeelding 5">
            <a:extLst>
              <a:ext uri="{FF2B5EF4-FFF2-40B4-BE49-F238E27FC236}">
                <a16:creationId xmlns:a16="http://schemas.microsoft.com/office/drawing/2014/main" id="{CEFF13AA-D787-D440-99AB-45F63BD88C52}"/>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AE73B9EE-919C-FA42-B9AD-F3B19C9867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8F99CF6B-ADC4-9C4D-8E58-F434EC89F351}"/>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3548330274"/>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kst met kleiner beeld zwar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E1C9673-5C9C-8A4D-BA8B-A594F3F7B1E0}"/>
              </a:ext>
            </a:extLst>
          </p:cNvPr>
          <p:cNvSpPr/>
          <p:nvPr/>
        </p:nvSpPr>
        <p:spPr>
          <a:xfrm>
            <a:off x="1" y="0"/>
            <a:ext cx="122031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ijdelijke aanduiding voor afbeelding 2">
            <a:extLst>
              <a:ext uri="{FF2B5EF4-FFF2-40B4-BE49-F238E27FC236}">
                <a16:creationId xmlns:a16="http://schemas.microsoft.com/office/drawing/2014/main" id="{EB5F3DBB-87B6-524F-9CC9-7FE2F9A638D2}"/>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782561044"/>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kolom bullits">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35507"/>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2"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22838578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koloms bullit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7"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47842359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ullits met kleiner bee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CB2F209-0FD4-6640-B1E1-F46ADBBAEBEE}"/>
              </a:ext>
            </a:extLst>
          </p:cNvPr>
          <p:cNvSpPr>
            <a:spLocks noGrp="1"/>
          </p:cNvSpPr>
          <p:nvPr>
            <p:ph type="pic" sz="quarter" idx="27"/>
          </p:nvPr>
        </p:nvSpPr>
        <p:spPr>
          <a:xfrm>
            <a:off x="6096000" y="1836492"/>
            <a:ext cx="6096000" cy="4577008"/>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581780580"/>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ullites met kleiner beeld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24D2F478-8351-7F4E-8815-41596C64DF17}"/>
              </a:ext>
            </a:extLst>
          </p:cNvPr>
          <p:cNvSpPr>
            <a:spLocks noGrp="1"/>
          </p:cNvSpPr>
          <p:nvPr>
            <p:ph type="pic" sz="quarter" idx="27"/>
          </p:nvPr>
        </p:nvSpPr>
        <p:spPr>
          <a:xfrm>
            <a:off x="6096000" y="1836493"/>
            <a:ext cx="6096000" cy="4577008"/>
          </a:xfrm>
          <a:prstGeom prst="rect">
            <a:avLst/>
          </a:prstGeo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343803189"/>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ullits met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228594" indent="-228594">
              <a:buClr>
                <a:schemeClr val="tx1"/>
              </a:buClr>
              <a:buFont typeface="Arial" panose="020B0604020202020204" pitchFamily="34" charset="0"/>
              <a:buChar char="•"/>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58070854-BE68-2D49-9814-FE30CDC5D1A9}"/>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5805900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it met beeld 1">
    <p:bg>
      <p:bgPr>
        <a:solidFill>
          <a:srgbClr val="CFC4C0"/>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47FDE86-AF6F-A24C-9EF3-73E61D490732}"/>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13" name="Text Placeholder 22">
            <a:extLst>
              <a:ext uri="{FF2B5EF4-FFF2-40B4-BE49-F238E27FC236}">
                <a16:creationId xmlns:a16="http://schemas.microsoft.com/office/drawing/2014/main" id="{4D0EBFE2-3713-354F-8BFB-1912AF1A230B}"/>
              </a:ext>
            </a:extLst>
          </p:cNvPr>
          <p:cNvSpPr>
            <a:spLocks noGrp="1"/>
          </p:cNvSpPr>
          <p:nvPr>
            <p:ph type="body" sz="quarter" idx="19"/>
          </p:nvPr>
        </p:nvSpPr>
        <p:spPr>
          <a:xfrm>
            <a:off x="869338" y="865190"/>
            <a:ext cx="108227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225728907"/>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koloms bullit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A4A1208D-A4BD-E742-ADFA-E5BDAF3B3954}"/>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4"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26"/>
          </p:nvPr>
        </p:nvSpPr>
        <p:spPr>
          <a:xfrm>
            <a:off x="869341"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35"/>
          </p:nvPr>
        </p:nvSpPr>
        <p:spPr>
          <a:xfrm>
            <a:off x="4476078"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7"/>
          </p:nvPr>
        </p:nvSpPr>
        <p:spPr>
          <a:xfrm>
            <a:off x="8087733"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53571568"/>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koloms bullits oranje">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5555F445-11DD-CF40-9526-243D59417781}"/>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0"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26"/>
          </p:nvPr>
        </p:nvSpPr>
        <p:spPr>
          <a:xfrm>
            <a:off x="869341"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5"/>
          </p:nvPr>
        </p:nvSpPr>
        <p:spPr>
          <a:xfrm>
            <a:off x="4476078"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1" name="Text Placeholder 2"/>
          <p:cNvSpPr>
            <a:spLocks noGrp="1"/>
          </p:cNvSpPr>
          <p:nvPr>
            <p:ph type="body" sz="quarter" idx="37"/>
          </p:nvPr>
        </p:nvSpPr>
        <p:spPr>
          <a:xfrm>
            <a:off x="8087733"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2"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914955956"/>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koloms bullits v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2371A6D-807D-0947-9D56-6227F5898396}"/>
              </a:ext>
            </a:extLst>
          </p:cNvPr>
          <p:cNvSpPr/>
          <p:nvPr/>
        </p:nvSpPr>
        <p:spPr>
          <a:xfrm>
            <a:off x="6084889"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9CF281C9-2EA9-2545-995F-D13A820D1D2F}"/>
              </a:ext>
            </a:extLst>
          </p:cNvPr>
          <p:cNvSpPr/>
          <p:nvPr/>
        </p:nvSpPr>
        <p:spPr>
          <a:xfrm>
            <a:off x="-35495" y="0"/>
            <a:ext cx="6118225"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9"/>
          <p:cNvSpPr>
            <a:spLocks noGrp="1"/>
          </p:cNvSpPr>
          <p:nvPr>
            <p:ph type="body" sz="quarter" idx="15"/>
          </p:nvPr>
        </p:nvSpPr>
        <p:spPr>
          <a:xfrm>
            <a:off x="688755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6" name="Text Placeholder 2"/>
          <p:cNvSpPr>
            <a:spLocks noGrp="1"/>
          </p:cNvSpPr>
          <p:nvPr>
            <p:ph type="body" sz="quarter" idx="21"/>
          </p:nvPr>
        </p:nvSpPr>
        <p:spPr>
          <a:xfrm>
            <a:off x="6886574"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8" name="Text Placeholder 4"/>
          <p:cNvSpPr>
            <a:spLocks noGrp="1"/>
          </p:cNvSpPr>
          <p:nvPr>
            <p:ph type="body" sz="quarter" idx="22"/>
          </p:nvPr>
        </p:nvSpPr>
        <p:spPr>
          <a:xfrm>
            <a:off x="6886574"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86934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868363" y="1836738"/>
            <a:ext cx="4873625" cy="1377951"/>
          </a:xfrm>
          <a:prstGeom prst="rect">
            <a:avLst/>
          </a:prstGeom>
        </p:spPr>
        <p:txBody>
          <a:bodyPr/>
          <a:lstStyle>
            <a:lvl1pPr marL="0" indent="0">
              <a:buNone/>
              <a:defRPr sz="1867">
                <a:solidFill>
                  <a:schemeClr val="tx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868363" y="3214688"/>
            <a:ext cx="4873625" cy="2525712"/>
          </a:xfrm>
          <a:prstGeom prst="rect">
            <a:avLst/>
          </a:prstGeom>
        </p:spPr>
        <p:txBody>
          <a:bodyPr/>
          <a:lstStyle>
            <a:lvl1pPr marL="0" indent="0">
              <a:buNone/>
              <a:defRPr sz="160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296044053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 koloms bullits vs 2">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8B3209D-7DAE-0742-AAA9-C4E43DBBEFAA}"/>
              </a:ext>
            </a:extLst>
          </p:cNvPr>
          <p:cNvSpPr/>
          <p:nvPr/>
        </p:nvSpPr>
        <p:spPr>
          <a:xfrm>
            <a:off x="6084889" y="0"/>
            <a:ext cx="61182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3C2453EB-5DF0-7447-A420-FF3D7264CAE9}"/>
              </a:ext>
            </a:extLst>
          </p:cNvPr>
          <p:cNvSpPr/>
          <p:nvPr/>
        </p:nvSpPr>
        <p:spPr>
          <a:xfrm>
            <a:off x="-35495"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9"/>
          <p:cNvSpPr>
            <a:spLocks noGrp="1"/>
          </p:cNvSpPr>
          <p:nvPr>
            <p:ph type="body" sz="quarter" idx="15"/>
          </p:nvPr>
        </p:nvSpPr>
        <p:spPr>
          <a:xfrm>
            <a:off x="869341" y="865190"/>
            <a:ext cx="4871891" cy="971303"/>
          </a:xfrm>
          <a:prstGeom prst="rect">
            <a:avLst/>
          </a:prstGeom>
        </p:spPr>
        <p:txBody>
          <a:bodyPr/>
          <a:lstStyle>
            <a:lvl1pPr marL="0" indent="0">
              <a:buFontTx/>
              <a:buNone/>
              <a:defRPr sz="3200" b="1"/>
            </a:lvl1pPr>
          </a:lstStyle>
          <a:p>
            <a:pPr lvl="0"/>
            <a:r>
              <a:rPr lang="nl-NL"/>
              <a:t>Klikken om de tekststijl van het model te bewerken</a:t>
            </a:r>
          </a:p>
        </p:txBody>
      </p:sp>
      <p:sp>
        <p:nvSpPr>
          <p:cNvPr id="15" name="Text Placeholder 2"/>
          <p:cNvSpPr>
            <a:spLocks noGrp="1"/>
          </p:cNvSpPr>
          <p:nvPr>
            <p:ph type="body" sz="quarter" idx="21"/>
          </p:nvPr>
        </p:nvSpPr>
        <p:spPr>
          <a:xfrm>
            <a:off x="868363"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6" name="Text Placeholder 4"/>
          <p:cNvSpPr>
            <a:spLocks noGrp="1"/>
          </p:cNvSpPr>
          <p:nvPr>
            <p:ph type="body" sz="quarter" idx="22"/>
          </p:nvPr>
        </p:nvSpPr>
        <p:spPr>
          <a:xfrm>
            <a:off x="868363"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6887551" y="865190"/>
            <a:ext cx="4871891"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6886574" y="1836738"/>
            <a:ext cx="4873625" cy="1377951"/>
          </a:xfrm>
          <a:prstGeom prst="rect">
            <a:avLst/>
          </a:prstGeom>
        </p:spPr>
        <p:txBody>
          <a:bodyPr/>
          <a:lstStyle>
            <a:lvl1pPr marL="0" indent="0">
              <a:buNone/>
              <a:defRPr sz="1867">
                <a:solidFill>
                  <a:schemeClr val="bg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6886574" y="3214688"/>
            <a:ext cx="4873625" cy="2525712"/>
          </a:xfrm>
          <a:prstGeom prst="rect">
            <a:avLst/>
          </a:prstGeom>
        </p:spPr>
        <p:txBody>
          <a:bodyPr/>
          <a:lstStyle>
            <a:lvl1pPr marL="0" indent="0">
              <a:buNone/>
              <a:defRPr sz="1600">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2370769132"/>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logo einde">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A94D1373-18B5-2840-9430-ECE90B76E90C}"/>
              </a:ext>
            </a:extLst>
          </p:cNvPr>
          <p:cNvSpPr/>
          <p:nvPr/>
        </p:nvSpPr>
        <p:spPr>
          <a:xfrm>
            <a:off x="4255008" y="1792224"/>
            <a:ext cx="4145280" cy="3359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9" name="Afbeelding 8">
            <a:extLst>
              <a:ext uri="{FF2B5EF4-FFF2-40B4-BE49-F238E27FC236}">
                <a16:creationId xmlns:a16="http://schemas.microsoft.com/office/drawing/2014/main" id="{1493B434-086F-4D43-8931-572C921CFEC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2911415945"/>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ogo einde 2">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47794A1-6F13-DB4B-BA5F-1F078D62435B}"/>
              </a:ext>
            </a:extLst>
          </p:cNvPr>
          <p:cNvSpPr/>
          <p:nvPr/>
        </p:nvSpPr>
        <p:spPr>
          <a:xfrm>
            <a:off x="-35496" y="0"/>
            <a:ext cx="12227496"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A94D1373-18B5-2840-9430-ECE90B76E90C}"/>
              </a:ext>
            </a:extLst>
          </p:cNvPr>
          <p:cNvSpPr/>
          <p:nvPr/>
        </p:nvSpPr>
        <p:spPr>
          <a:xfrm>
            <a:off x="3730752" y="1149096"/>
            <a:ext cx="4730496" cy="4559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8" name="Afbeelding 7">
            <a:extLst>
              <a:ext uri="{FF2B5EF4-FFF2-40B4-BE49-F238E27FC236}">
                <a16:creationId xmlns:a16="http://schemas.microsoft.com/office/drawing/2014/main" id="{42CDCCE1-7B05-6344-A012-067B7A366C0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145306724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it met beeld 2">
    <p:bg>
      <p:bgPr>
        <a:solidFill>
          <a:srgbClr val="CFC4C0"/>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1154D2-3353-CD4B-8B10-3215DDB12B00}"/>
              </a:ext>
            </a:extLst>
          </p:cNvPr>
          <p:cNvPicPr>
            <a:picLocks noChangeAspect="1"/>
          </p:cNvPicPr>
          <p:nvPr/>
        </p:nvPicPr>
        <p:blipFill rotWithShape="1">
          <a:blip r:embed="rId2"/>
          <a:srcRect l="44397" r="11206"/>
          <a:stretch/>
        </p:blipFill>
        <p:spPr>
          <a:xfrm>
            <a:off x="6096000" y="0"/>
            <a:ext cx="6096000"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8" name="Text Placeholder 22">
            <a:extLst>
              <a:ext uri="{FF2B5EF4-FFF2-40B4-BE49-F238E27FC236}">
                <a16:creationId xmlns:a16="http://schemas.microsoft.com/office/drawing/2014/main" id="{045C33D0-667F-794F-9A2B-5607D38B5B07}"/>
              </a:ext>
            </a:extLst>
          </p:cNvPr>
          <p:cNvSpPr>
            <a:spLocks noGrp="1"/>
          </p:cNvSpPr>
          <p:nvPr>
            <p:ph type="body" sz="quarter" idx="19"/>
          </p:nvPr>
        </p:nvSpPr>
        <p:spPr>
          <a:xfrm>
            <a:off x="869339" y="865190"/>
            <a:ext cx="522666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979747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7017462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839376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27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230012"/>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5284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598986"/>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www.mcl.nl/_library/30488/Beroepscode%20van%20Verpleegkundigen%20en%20Verzorgenden.pdf" TargetMode="External"/><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zorgvoorbeter.nl/medicatieveiligheid/checklist-veilige-principes" TargetMode="External"/><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hyperlink" Target="https://www.zorgwijzer.nl/faq/wlz" TargetMode="External"/><Relationship Id="rId2" Type="http://schemas.openxmlformats.org/officeDocument/2006/relationships/notesSlide" Target="../notesSlides/notesSlide21.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hyperlink" Target="https://www.rijksoverheid.nl/onderwerpen/levenseinde-en-euthanasie/euthanasie" TargetMode="External"/><Relationship Id="rId2" Type="http://schemas.openxmlformats.org/officeDocument/2006/relationships/notesSlide" Target="../notesSlides/notesSlide34.xml"/><Relationship Id="rId1" Type="http://schemas.openxmlformats.org/officeDocument/2006/relationships/slideLayout" Target="../slideLayouts/slideLayout55.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hyperlink" Target="https://www.dwangindezorg.nl/rechten/wetten/wgbo" TargetMode="External"/><Relationship Id="rId2" Type="http://schemas.openxmlformats.org/officeDocument/2006/relationships/notesSlide" Target="../notesSlides/notesSlide37.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hyperlink" Target="https://www.free-learning.nl/modules/wetgevingenfinancieringouderenzorg/" TargetMode="External"/><Relationship Id="rId2" Type="http://schemas.openxmlformats.org/officeDocument/2006/relationships/notesSlide" Target="../notesSlides/notesSlide46.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63E96CD-D6C1-4A90-B10A-BA54990BDE7E}"/>
              </a:ext>
            </a:extLst>
          </p:cNvPr>
          <p:cNvSpPr>
            <a:spLocks noGrp="1"/>
          </p:cNvSpPr>
          <p:nvPr>
            <p:ph type="body" sz="quarter" idx="16"/>
          </p:nvPr>
        </p:nvSpPr>
        <p:spPr/>
        <p:txBody>
          <a:bodyPr/>
          <a:lstStyle/>
          <a:p>
            <a:endParaRPr lang="nl-NL"/>
          </a:p>
        </p:txBody>
      </p:sp>
      <p:sp>
        <p:nvSpPr>
          <p:cNvPr id="3" name="Tijdelijke aanduiding voor tekst 2">
            <a:extLst>
              <a:ext uri="{FF2B5EF4-FFF2-40B4-BE49-F238E27FC236}">
                <a16:creationId xmlns:a16="http://schemas.microsoft.com/office/drawing/2014/main" id="{386EAF1E-89E8-4668-BB56-ED89C4F52D58}"/>
              </a:ext>
            </a:extLst>
          </p:cNvPr>
          <p:cNvSpPr>
            <a:spLocks noGrp="1"/>
          </p:cNvSpPr>
          <p:nvPr>
            <p:ph type="body" sz="quarter" idx="17"/>
          </p:nvPr>
        </p:nvSpPr>
        <p:spPr/>
        <p:txBody>
          <a:bodyPr/>
          <a:lstStyle/>
          <a:p>
            <a:r>
              <a:rPr lang="nl-NL" sz="4800" dirty="0"/>
              <a:t>Thema 9: Wet- en regelgeving</a:t>
            </a:r>
          </a:p>
        </p:txBody>
      </p:sp>
      <p:pic>
        <p:nvPicPr>
          <p:cNvPr id="5" name="Afbeelding 6">
            <a:extLst>
              <a:ext uri="{FF2B5EF4-FFF2-40B4-BE49-F238E27FC236}">
                <a16:creationId xmlns:a16="http://schemas.microsoft.com/office/drawing/2014/main" id="{82A52856-E517-431E-B1F3-EF8B4BF7BACD}"/>
              </a:ext>
            </a:extLst>
          </p:cNvPr>
          <p:cNvPicPr>
            <a:picLocks noChangeAspect="1"/>
          </p:cNvPicPr>
          <p:nvPr/>
        </p:nvPicPr>
        <p:blipFill rotWithShape="1">
          <a:blip r:embed="rId2"/>
          <a:srcRect l="25223" r="11703"/>
          <a:stretch/>
        </p:blipFill>
        <p:spPr>
          <a:xfrm>
            <a:off x="0" y="2605478"/>
            <a:ext cx="6095974" cy="4252522"/>
          </a:xfrm>
          <a:prstGeom prst="rect">
            <a:avLst/>
          </a:prstGeom>
        </p:spPr>
      </p:pic>
      <p:pic>
        <p:nvPicPr>
          <p:cNvPr id="6" name="Afbeelding 6">
            <a:extLst>
              <a:ext uri="{FF2B5EF4-FFF2-40B4-BE49-F238E27FC236}">
                <a16:creationId xmlns:a16="http://schemas.microsoft.com/office/drawing/2014/main" id="{73918D96-1261-45B7-A3AD-ED7DE62EEC68}"/>
              </a:ext>
            </a:extLst>
          </p:cNvPr>
          <p:cNvPicPr>
            <a:picLocks noChangeAspect="1"/>
          </p:cNvPicPr>
          <p:nvPr/>
        </p:nvPicPr>
        <p:blipFill rotWithShape="1">
          <a:blip r:embed="rId2"/>
          <a:srcRect l="25223" r="11703"/>
          <a:stretch/>
        </p:blipFill>
        <p:spPr>
          <a:xfrm>
            <a:off x="6095974" y="2605478"/>
            <a:ext cx="6095974" cy="4252522"/>
          </a:xfrm>
          <a:prstGeom prst="rect">
            <a:avLst/>
          </a:prstGeom>
        </p:spPr>
      </p:pic>
      <p:pic>
        <p:nvPicPr>
          <p:cNvPr id="7" name="Picture 2">
            <a:extLst>
              <a:ext uri="{FF2B5EF4-FFF2-40B4-BE49-F238E27FC236}">
                <a16:creationId xmlns:a16="http://schemas.microsoft.com/office/drawing/2014/main" id="{C472F21F-7057-48D6-B4B6-4CE776BD3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01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Kwaliteitswet</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De wet stelt algemene eisen die elke instelling zelf uitwerkt en invult</a:t>
            </a:r>
          </a:p>
          <a:p>
            <a:r>
              <a:rPr lang="nl-NL" sz="2400" dirty="0"/>
              <a:t>Geldt voor elke zorginstelling</a:t>
            </a:r>
          </a:p>
          <a:p>
            <a:endParaRPr lang="nl-NL" sz="2400" dirty="0"/>
          </a:p>
          <a:p>
            <a:endParaRPr lang="nl-NL" sz="2400" dirty="0"/>
          </a:p>
          <a:p>
            <a:r>
              <a:rPr lang="nl-NL" sz="2400" dirty="0"/>
              <a:t>Aan welke vier kwaliteitseisen moet een zorginstelling voldoen?</a:t>
            </a:r>
          </a:p>
        </p:txBody>
      </p:sp>
      <p:pic>
        <p:nvPicPr>
          <p:cNvPr id="6" name="Picture 2">
            <a:extLst>
              <a:ext uri="{FF2B5EF4-FFF2-40B4-BE49-F238E27FC236}">
                <a16:creationId xmlns:a16="http://schemas.microsoft.com/office/drawing/2014/main" id="{7FE967D2-EFEC-482D-BD37-D1CD29BB3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13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1. Verantwoorde zorg </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Zorg van goed niveau</a:t>
            </a:r>
          </a:p>
          <a:p>
            <a:r>
              <a:rPr lang="nl-NL" sz="2400" dirty="0"/>
              <a:t>Doeltreffende en doelmatige zorgverlening, afgestemd op de reële behoefte van de patiënt</a:t>
            </a:r>
          </a:p>
          <a:p>
            <a:endParaRPr lang="nl-NL" sz="2400" dirty="0"/>
          </a:p>
        </p:txBody>
      </p:sp>
      <p:pic>
        <p:nvPicPr>
          <p:cNvPr id="6" name="Afbeelding 4" descr="Afbeelding met tekst&#10;&#10;Beschrijving is gegenereerd met hoge betrouwbaarheid">
            <a:extLst>
              <a:ext uri="{FF2B5EF4-FFF2-40B4-BE49-F238E27FC236}">
                <a16:creationId xmlns:a16="http://schemas.microsoft.com/office/drawing/2014/main" id="{1E43736F-24E9-4913-A7F3-86BAC1D291CA}"/>
              </a:ext>
            </a:extLst>
          </p:cNvPr>
          <p:cNvPicPr>
            <a:picLocks noChangeAspect="1"/>
          </p:cNvPicPr>
          <p:nvPr/>
        </p:nvPicPr>
        <p:blipFill>
          <a:blip r:embed="rId3"/>
          <a:stretch>
            <a:fillRect/>
          </a:stretch>
        </p:blipFill>
        <p:spPr>
          <a:xfrm>
            <a:off x="6638519" y="3633920"/>
            <a:ext cx="4684143" cy="2628871"/>
          </a:xfrm>
          <a:prstGeom prst="rect">
            <a:avLst/>
          </a:prstGeom>
        </p:spPr>
      </p:pic>
      <p:pic>
        <p:nvPicPr>
          <p:cNvPr id="7" name="Picture 2">
            <a:extLst>
              <a:ext uri="{FF2B5EF4-FFF2-40B4-BE49-F238E27FC236}">
                <a16:creationId xmlns:a16="http://schemas.microsoft.com/office/drawing/2014/main" id="{4B9F80AB-9C3F-4794-8BB4-9717F70C2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4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2. Kwaliteit van de organisatie</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Voldoende en kwalitatief goed personeel en materieel</a:t>
            </a:r>
          </a:p>
          <a:p>
            <a:r>
              <a:rPr lang="nl-NL" sz="2400" dirty="0"/>
              <a:t>Duidelijke verantwoordelijkheden</a:t>
            </a:r>
          </a:p>
          <a:p>
            <a:r>
              <a:rPr lang="nl-NL" sz="2400" dirty="0"/>
              <a:t>Resultaten van overleg tussen zorgaanbieders, zorgverzekeraars en patiëntenorganisaties betrekken in het kwaliteitsbeleid</a:t>
            </a:r>
          </a:p>
          <a:p>
            <a:r>
              <a:rPr lang="nl-NL" sz="2400" dirty="0"/>
              <a:t>Geestelijke verzorging aanbieden bij een verblijf van langer dan één dag</a:t>
            </a:r>
          </a:p>
          <a:p>
            <a:endParaRPr lang="nl-NL" sz="2400" dirty="0"/>
          </a:p>
          <a:p>
            <a:r>
              <a:rPr lang="nl-NL" sz="2400" dirty="0">
                <a:hlinkClick r:id="rId3"/>
              </a:rPr>
              <a:t>Beroepscode verpleegkundigen</a:t>
            </a:r>
            <a:endParaRPr lang="nl-NL" sz="2400" dirty="0"/>
          </a:p>
          <a:p>
            <a:endParaRPr lang="nl-NL" sz="2400" dirty="0"/>
          </a:p>
        </p:txBody>
      </p:sp>
      <p:pic>
        <p:nvPicPr>
          <p:cNvPr id="6" name="Afbeelding 4" descr="Afbeelding met microscoop, object, weg&#10;&#10;Beschrijving is gegenereerd met hoge betrouwbaarheid">
            <a:extLst>
              <a:ext uri="{FF2B5EF4-FFF2-40B4-BE49-F238E27FC236}">
                <a16:creationId xmlns:a16="http://schemas.microsoft.com/office/drawing/2014/main" id="{9A25A5EC-0FD1-44E5-BD01-AADBE89E8D0C}"/>
              </a:ext>
            </a:extLst>
          </p:cNvPr>
          <p:cNvPicPr>
            <a:picLocks noChangeAspect="1"/>
          </p:cNvPicPr>
          <p:nvPr/>
        </p:nvPicPr>
        <p:blipFill>
          <a:blip r:embed="rId4"/>
          <a:stretch>
            <a:fillRect/>
          </a:stretch>
        </p:blipFill>
        <p:spPr>
          <a:xfrm>
            <a:off x="8579462" y="4588545"/>
            <a:ext cx="2743200" cy="1828800"/>
          </a:xfrm>
          <a:prstGeom prst="rect">
            <a:avLst/>
          </a:prstGeom>
        </p:spPr>
      </p:pic>
      <p:pic>
        <p:nvPicPr>
          <p:cNvPr id="7" name="Picture 2">
            <a:extLst>
              <a:ext uri="{FF2B5EF4-FFF2-40B4-BE49-F238E27FC236}">
                <a16:creationId xmlns:a16="http://schemas.microsoft.com/office/drawing/2014/main" id="{818D6601-963A-4C67-AF2A-9ACB518FF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512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3. Kwaliteitsbewaking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Systematische bewaking, beheersing en verbetering van de kwaliteit van de zorg</a:t>
            </a:r>
          </a:p>
          <a:p>
            <a:r>
              <a:rPr lang="nl-NL" sz="2400" dirty="0"/>
              <a:t>Gegevens verzamelen en registreren</a:t>
            </a:r>
          </a:p>
          <a:p>
            <a:r>
              <a:rPr lang="nl-NL" sz="2400" dirty="0"/>
              <a:t>Regelmatig toetsen of de verleende zorg voldoet aan de kwaliteitsnormen</a:t>
            </a:r>
          </a:p>
          <a:p>
            <a:r>
              <a:rPr lang="nl-NL" sz="2400" dirty="0"/>
              <a:t>Waar nodig werkwijzen aanpassen</a:t>
            </a:r>
          </a:p>
          <a:p>
            <a:endParaRPr lang="nl-NL" sz="2400" dirty="0"/>
          </a:p>
          <a:p>
            <a:r>
              <a:rPr lang="nl-NL" sz="2400" dirty="0"/>
              <a:t>Checklist veilige zorg </a:t>
            </a:r>
            <a:r>
              <a:rPr lang="nl-NL" sz="2400" dirty="0">
                <a:hlinkClick r:id="rId3"/>
              </a:rPr>
              <a:t>checklist veilige zorg </a:t>
            </a:r>
            <a:endParaRPr lang="nl-NL" sz="2400" dirty="0"/>
          </a:p>
        </p:txBody>
      </p:sp>
      <p:pic>
        <p:nvPicPr>
          <p:cNvPr id="6" name="Afbeelding 4" descr="Afbeelding met toiletbenodigdheden, cosmetisch&#10;&#10;Beschrijving is gegenereerd met zeer hoge betrouwbaarheid">
            <a:extLst>
              <a:ext uri="{FF2B5EF4-FFF2-40B4-BE49-F238E27FC236}">
                <a16:creationId xmlns:a16="http://schemas.microsoft.com/office/drawing/2014/main" id="{B2900562-1FBC-4762-9AFF-ECB514C670AE}"/>
              </a:ext>
            </a:extLst>
          </p:cNvPr>
          <p:cNvPicPr>
            <a:picLocks noChangeAspect="1"/>
          </p:cNvPicPr>
          <p:nvPr/>
        </p:nvPicPr>
        <p:blipFill>
          <a:blip r:embed="rId4"/>
          <a:stretch>
            <a:fillRect/>
          </a:stretch>
        </p:blipFill>
        <p:spPr>
          <a:xfrm>
            <a:off x="8963066" y="5217702"/>
            <a:ext cx="2743200" cy="1375927"/>
          </a:xfrm>
          <a:prstGeom prst="rect">
            <a:avLst/>
          </a:prstGeom>
        </p:spPr>
      </p:pic>
      <p:pic>
        <p:nvPicPr>
          <p:cNvPr id="7" name="Picture 2">
            <a:extLst>
              <a:ext uri="{FF2B5EF4-FFF2-40B4-BE49-F238E27FC236}">
                <a16:creationId xmlns:a16="http://schemas.microsoft.com/office/drawing/2014/main" id="{26C6D10D-24E2-4A2E-A268-1FF9A36E0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33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4. Jaarverslag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Waarin verantwoording staat over de kwaliteit van de verleende zorg</a:t>
            </a:r>
          </a:p>
          <a:p>
            <a:r>
              <a:rPr lang="nl-NL" sz="2400" dirty="0"/>
              <a:t>Gaat naar Inspectie voor de Gezondheidszorg</a:t>
            </a:r>
          </a:p>
          <a:p>
            <a:pPr marL="0" indent="0">
              <a:buNone/>
            </a:pPr>
            <a:endParaRPr lang="nl-NL" sz="2400" dirty="0"/>
          </a:p>
        </p:txBody>
      </p:sp>
      <p:pic>
        <p:nvPicPr>
          <p:cNvPr id="6" name="Afbeelding 4">
            <a:extLst>
              <a:ext uri="{FF2B5EF4-FFF2-40B4-BE49-F238E27FC236}">
                <a16:creationId xmlns:a16="http://schemas.microsoft.com/office/drawing/2014/main" id="{0CF4A0F3-4955-4171-99B0-78D2E7E242BC}"/>
              </a:ext>
            </a:extLst>
          </p:cNvPr>
          <p:cNvPicPr>
            <a:picLocks noChangeAspect="1"/>
          </p:cNvPicPr>
          <p:nvPr/>
        </p:nvPicPr>
        <p:blipFill>
          <a:blip r:embed="rId3"/>
          <a:stretch>
            <a:fillRect/>
          </a:stretch>
        </p:blipFill>
        <p:spPr>
          <a:xfrm>
            <a:off x="7053173" y="3247576"/>
            <a:ext cx="4986786" cy="3310207"/>
          </a:xfrm>
          <a:prstGeom prst="rect">
            <a:avLst/>
          </a:prstGeom>
        </p:spPr>
      </p:pic>
      <p:pic>
        <p:nvPicPr>
          <p:cNvPr id="7" name="Picture 2">
            <a:extLst>
              <a:ext uri="{FF2B5EF4-FFF2-40B4-BE49-F238E27FC236}">
                <a16:creationId xmlns:a16="http://schemas.microsoft.com/office/drawing/2014/main" id="{C50C35E7-9BA3-48F6-9590-065E77219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5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Handhaving en toezicht</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Wanneer een instelling te kort schiet bij het verlenen van goede zorg, kan de minister van VWS een aanwijzing geven. De instelling moet dan binnen een bepaalde termijn aan de gestelde eisen voldoen. Het toezicht op de naleving van de Kwaliteitswet ligt bij de Inspectie voor de Gezondheidszorg (IGZ).</a:t>
            </a:r>
          </a:p>
        </p:txBody>
      </p:sp>
      <p:pic>
        <p:nvPicPr>
          <p:cNvPr id="6" name="Afbeelding 4">
            <a:extLst>
              <a:ext uri="{FF2B5EF4-FFF2-40B4-BE49-F238E27FC236}">
                <a16:creationId xmlns:a16="http://schemas.microsoft.com/office/drawing/2014/main" id="{86FDD3F2-C30E-40C1-83B1-CA01BEBF8391}"/>
              </a:ext>
            </a:extLst>
          </p:cNvPr>
          <p:cNvPicPr>
            <a:picLocks noChangeAspect="1"/>
          </p:cNvPicPr>
          <p:nvPr/>
        </p:nvPicPr>
        <p:blipFill>
          <a:blip r:embed="rId3"/>
          <a:stretch>
            <a:fillRect/>
          </a:stretch>
        </p:blipFill>
        <p:spPr>
          <a:xfrm>
            <a:off x="9109985" y="4588545"/>
            <a:ext cx="2524125" cy="1809750"/>
          </a:xfrm>
          <a:prstGeom prst="rect">
            <a:avLst/>
          </a:prstGeom>
        </p:spPr>
      </p:pic>
      <p:pic>
        <p:nvPicPr>
          <p:cNvPr id="7" name="Picture 2">
            <a:extLst>
              <a:ext uri="{FF2B5EF4-FFF2-40B4-BE49-F238E27FC236}">
                <a16:creationId xmlns:a16="http://schemas.microsoft.com/office/drawing/2014/main" id="{B51C0043-F5BC-4CD4-95EC-31C3023F2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043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Wet medezeggenschap cliënten zorginstellingen</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endParaRPr lang="nl-NL" sz="2400" dirty="0"/>
          </a:p>
          <a:p>
            <a:r>
              <a:rPr lang="nl-NL" sz="2400" dirty="0"/>
              <a:t>Volgens de wet medezeggenschap hebben alle zorginstellingen een cliëntenraad. Deze adviseert over het beleid en de kwaliteit van de instelling.</a:t>
            </a:r>
          </a:p>
        </p:txBody>
      </p:sp>
      <p:pic>
        <p:nvPicPr>
          <p:cNvPr id="6" name="Picture 2">
            <a:extLst>
              <a:ext uri="{FF2B5EF4-FFF2-40B4-BE49-F238E27FC236}">
                <a16:creationId xmlns:a16="http://schemas.microsoft.com/office/drawing/2014/main" id="{CE6BE428-C70E-4DB2-BDDB-E3FF5DD61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55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Het zorgplan</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endParaRPr lang="nl-NL" sz="2400" dirty="0"/>
          </a:p>
          <a:p>
            <a:endParaRPr lang="nl-NL" sz="2400" dirty="0"/>
          </a:p>
          <a:p>
            <a:endParaRPr lang="nl-NL" sz="2400" dirty="0"/>
          </a:p>
          <a:p>
            <a:r>
              <a:rPr lang="nl-NL" sz="2400" dirty="0"/>
              <a:t>Wat heeft het zorgplan met wet en regelgeving te maken?</a:t>
            </a:r>
          </a:p>
        </p:txBody>
      </p:sp>
      <p:pic>
        <p:nvPicPr>
          <p:cNvPr id="6" name="Picture 2">
            <a:extLst>
              <a:ext uri="{FF2B5EF4-FFF2-40B4-BE49-F238E27FC236}">
                <a16:creationId xmlns:a16="http://schemas.microsoft.com/office/drawing/2014/main" id="{8F5D6D47-63C5-4AFD-BEF2-B48CF06F5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35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Het zorgplan en de zorgverzekeringswet</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Verpleging en verzorging die wordt gegeven door thuiszorgteams valt sinds 1 januari onder de Zorgverzekeringswet</a:t>
            </a:r>
          </a:p>
          <a:p>
            <a:r>
              <a:rPr lang="nl-NL" sz="2400" dirty="0"/>
              <a:t>Basiswet</a:t>
            </a:r>
          </a:p>
          <a:p>
            <a:r>
              <a:rPr lang="nl-NL" sz="2400" dirty="0"/>
              <a:t>Kwaliteitseis</a:t>
            </a:r>
          </a:p>
          <a:p>
            <a:r>
              <a:rPr lang="nl-NL" sz="2400" dirty="0"/>
              <a:t>Doelen, behoeften en situatie van de client</a:t>
            </a:r>
          </a:p>
          <a:p>
            <a:endParaRPr lang="nl-NL" sz="2400" dirty="0"/>
          </a:p>
        </p:txBody>
      </p:sp>
      <p:pic>
        <p:nvPicPr>
          <p:cNvPr id="6" name="Picture 2">
            <a:extLst>
              <a:ext uri="{FF2B5EF4-FFF2-40B4-BE49-F238E27FC236}">
                <a16:creationId xmlns:a16="http://schemas.microsoft.com/office/drawing/2014/main" id="{D0CAEFD4-C3A1-4B25-8678-EA55FB070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16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251216" cy="971301"/>
          </a:xfrm>
        </p:spPr>
        <p:txBody>
          <a:bodyPr/>
          <a:lstStyle/>
          <a:p>
            <a:r>
              <a:rPr lang="nl-NL" sz="4800" dirty="0"/>
              <a:t>Zorgplan in kwaliteitsdocument</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De cliënt beschikt over een </a:t>
            </a:r>
            <a:r>
              <a:rPr lang="nl-NL" sz="2400" dirty="0" err="1"/>
              <a:t>zorgleefplan</a:t>
            </a:r>
            <a:r>
              <a:rPr lang="nl-NL" sz="2400" dirty="0"/>
              <a:t> dat in samenspraak met de cliënt tot stand komt.</a:t>
            </a:r>
          </a:p>
          <a:p>
            <a:r>
              <a:rPr lang="nl-NL" sz="2400" dirty="0"/>
              <a:t>Vier domeinen </a:t>
            </a:r>
          </a:p>
          <a:p>
            <a:r>
              <a:rPr lang="nl-NL" sz="2400" dirty="0"/>
              <a:t>De cliënt en de zorgaanbieder maken afspraken over welke zorg, wanneer, op welke dagen en tijden wordt gegeven.</a:t>
            </a:r>
          </a:p>
          <a:p>
            <a:r>
              <a:rPr lang="nl-NL" sz="2400" dirty="0"/>
              <a:t>Twee keer per jaar </a:t>
            </a:r>
          </a:p>
          <a:p>
            <a:r>
              <a:rPr lang="nl-NL" sz="2400" dirty="0"/>
              <a:t>Complexe zorg, na veranderingen in de inzet van zorg, of op verzoek van cliënt en/of zorgverlener.</a:t>
            </a:r>
          </a:p>
        </p:txBody>
      </p:sp>
      <p:pic>
        <p:nvPicPr>
          <p:cNvPr id="6" name="Picture 2">
            <a:extLst>
              <a:ext uri="{FF2B5EF4-FFF2-40B4-BE49-F238E27FC236}">
                <a16:creationId xmlns:a16="http://schemas.microsoft.com/office/drawing/2014/main" id="{FC9C78A2-19FB-446A-A1CD-1E768DC0F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6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Programma</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r>
              <a:rPr lang="nl-NL" sz="2400" dirty="0"/>
              <a:t>Kwaliteitswet</a:t>
            </a:r>
          </a:p>
          <a:p>
            <a:r>
              <a:rPr lang="nl-NL" sz="2400" dirty="0"/>
              <a:t>Wet langdurige zorg </a:t>
            </a:r>
          </a:p>
          <a:p>
            <a:r>
              <a:rPr lang="nl-NL" sz="2400" dirty="0"/>
              <a:t>Wet versus zorgplan </a:t>
            </a:r>
          </a:p>
          <a:p>
            <a:r>
              <a:rPr lang="nl-NL" sz="2400" dirty="0"/>
              <a:t>Zorgverzekeringswet</a:t>
            </a:r>
          </a:p>
          <a:p>
            <a:r>
              <a:rPr lang="nl-NL" sz="2400" dirty="0"/>
              <a:t>Wet op de Geneeskundige Behandelingsovereenkomst (WGBO)</a:t>
            </a:r>
          </a:p>
          <a:p>
            <a:r>
              <a:rPr lang="nl-NL" sz="2400" dirty="0"/>
              <a:t>Gedwongen opname</a:t>
            </a:r>
            <a:br>
              <a:rPr lang="nl-NL" sz="2400" dirty="0"/>
            </a:br>
            <a:r>
              <a:rPr lang="nl-NL" sz="2400" dirty="0"/>
              <a:t>Wet op Bijzondere Opnemingen in Psychiatrische Ziekenhuizen (BOPZ)</a:t>
            </a:r>
          </a:p>
        </p:txBody>
      </p:sp>
      <p:pic>
        <p:nvPicPr>
          <p:cNvPr id="6" name="Picture 2">
            <a:extLst>
              <a:ext uri="{FF2B5EF4-FFF2-40B4-BE49-F238E27FC236}">
                <a16:creationId xmlns:a16="http://schemas.microsoft.com/office/drawing/2014/main" id="{3FD02C10-A75E-4B10-AF11-2C0EEC6BC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4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251216" cy="971301"/>
          </a:xfrm>
        </p:spPr>
        <p:txBody>
          <a:bodyPr/>
          <a:lstStyle/>
          <a:p>
            <a:r>
              <a:rPr lang="nl-NL" sz="4800" dirty="0"/>
              <a:t>Wet- en regelgeving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Sinds 1 januari 2008 is het wettelijk verplicht om met elke cliënt een zorgplanbespreking te houden. </a:t>
            </a:r>
          </a:p>
          <a:p>
            <a:r>
              <a:rPr lang="nl-NL" sz="2400" dirty="0"/>
              <a:t>Zorgplan opstellen in overleg met de cliënten.</a:t>
            </a:r>
          </a:p>
          <a:p>
            <a:pPr marL="0" indent="0">
              <a:buNone/>
            </a:pPr>
            <a:endParaRPr lang="nl-NL" sz="2400" dirty="0"/>
          </a:p>
          <a:p>
            <a:pPr marL="0" indent="0">
              <a:buNone/>
            </a:pPr>
            <a:r>
              <a:rPr lang="nl-NL" sz="2400" dirty="0"/>
              <a:t>Doel:</a:t>
            </a:r>
          </a:p>
          <a:p>
            <a:r>
              <a:rPr lang="nl-NL" sz="2400" dirty="0"/>
              <a:t>Het versterken van de positie van de cliënt.</a:t>
            </a:r>
          </a:p>
          <a:p>
            <a:r>
              <a:rPr lang="nl-NL" sz="2400" dirty="0"/>
              <a:t>Het stimuleren van een organisatiecultuur gekenmerkt door een cliëntgerichte werkwijze</a:t>
            </a:r>
          </a:p>
          <a:p>
            <a:r>
              <a:rPr lang="nl-NL" sz="2400" dirty="0"/>
              <a:t>Het vergroten van het inzicht dat de toezichthouder heeft in de positie van de cliënt.</a:t>
            </a:r>
          </a:p>
          <a:p>
            <a:endParaRPr lang="nl-NL" sz="2400" dirty="0"/>
          </a:p>
        </p:txBody>
      </p:sp>
      <p:pic>
        <p:nvPicPr>
          <p:cNvPr id="6" name="Picture 2">
            <a:extLst>
              <a:ext uri="{FF2B5EF4-FFF2-40B4-BE49-F238E27FC236}">
                <a16:creationId xmlns:a16="http://schemas.microsoft.com/office/drawing/2014/main" id="{ED80AE94-79BB-42D3-8EC4-C2291D988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5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251216" cy="971301"/>
          </a:xfrm>
        </p:spPr>
        <p:txBody>
          <a:bodyPr/>
          <a:lstStyle/>
          <a:p>
            <a:r>
              <a:rPr lang="nl-NL" sz="4800" dirty="0"/>
              <a:t>Wet langdurige zorg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Wat kun je zeggen over de WLZ?</a:t>
            </a:r>
          </a:p>
          <a:p>
            <a:endParaRPr lang="nl-NL" sz="2400" dirty="0"/>
          </a:p>
          <a:p>
            <a:r>
              <a:rPr lang="nl-NL" sz="2400" dirty="0"/>
              <a:t>En welke vormen van zorg horen hierbij? </a:t>
            </a:r>
          </a:p>
        </p:txBody>
      </p:sp>
      <p:pic>
        <p:nvPicPr>
          <p:cNvPr id="6" name="Picture 2">
            <a:extLst>
              <a:ext uri="{FF2B5EF4-FFF2-40B4-BE49-F238E27FC236}">
                <a16:creationId xmlns:a16="http://schemas.microsoft.com/office/drawing/2014/main" id="{FA2621F0-5C60-4991-81DE-BC09C26CD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66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251216" cy="971301"/>
          </a:xfrm>
        </p:spPr>
        <p:txBody>
          <a:bodyPr/>
          <a:lstStyle/>
          <a:p>
            <a:r>
              <a:rPr lang="nl-NL" sz="4800" dirty="0"/>
              <a:t>Wet langdurige zorg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en-US" sz="2400" dirty="0"/>
              <a:t>hele </a:t>
            </a:r>
            <a:r>
              <a:rPr lang="en-US" sz="2400" dirty="0" err="1"/>
              <a:t>dag</a:t>
            </a:r>
            <a:r>
              <a:rPr lang="en-US" sz="2400" dirty="0"/>
              <a:t> </a:t>
            </a:r>
            <a:r>
              <a:rPr lang="en-US" sz="2400" dirty="0" err="1"/>
              <a:t>intensieve</a:t>
            </a:r>
            <a:r>
              <a:rPr lang="en-US" sz="2400" dirty="0"/>
              <a:t> </a:t>
            </a:r>
            <a:r>
              <a:rPr lang="en-US" sz="2400" dirty="0" err="1"/>
              <a:t>zorg</a:t>
            </a:r>
            <a:r>
              <a:rPr lang="en-US" sz="2400" dirty="0"/>
              <a:t> of </a:t>
            </a:r>
            <a:r>
              <a:rPr lang="en-US" sz="2400" dirty="0" err="1"/>
              <a:t>toezicht</a:t>
            </a:r>
            <a:r>
              <a:rPr lang="en-US" sz="2400" dirty="0"/>
              <a:t> </a:t>
            </a:r>
            <a:r>
              <a:rPr lang="en-US" sz="2400" dirty="0" err="1"/>
              <a:t>dichtbij</a:t>
            </a:r>
            <a:r>
              <a:rPr lang="en-US" sz="2400" dirty="0"/>
              <a:t> </a:t>
            </a:r>
            <a:r>
              <a:rPr lang="en-US" sz="2400" dirty="0" err="1"/>
              <a:t>nodig</a:t>
            </a:r>
            <a:r>
              <a:rPr lang="en-US" sz="2400" dirty="0"/>
              <a:t> </a:t>
            </a:r>
            <a:r>
              <a:rPr lang="en-US" sz="2400" dirty="0" err="1"/>
              <a:t>hebben</a:t>
            </a:r>
            <a:endParaRPr lang="nl-NL" sz="2400" dirty="0"/>
          </a:p>
          <a:p>
            <a:r>
              <a:rPr lang="en-US" sz="2400" dirty="0" err="1"/>
              <a:t>Persoonlijke</a:t>
            </a:r>
            <a:r>
              <a:rPr lang="en-US" sz="2400" dirty="0"/>
              <a:t> </a:t>
            </a:r>
            <a:r>
              <a:rPr lang="en-US" sz="2400" dirty="0" err="1"/>
              <a:t>verzorging</a:t>
            </a:r>
            <a:r>
              <a:rPr lang="en-US" sz="2400" dirty="0"/>
              <a:t> en </a:t>
            </a:r>
            <a:r>
              <a:rPr lang="en-US" sz="2400" dirty="0" err="1"/>
              <a:t>verpleging</a:t>
            </a:r>
            <a:endParaRPr lang="en-US" sz="2400" dirty="0"/>
          </a:p>
          <a:p>
            <a:r>
              <a:rPr lang="en-US" sz="2400" dirty="0" err="1"/>
              <a:t>Medische</a:t>
            </a:r>
            <a:r>
              <a:rPr lang="en-US" sz="2400" dirty="0"/>
              <a:t> </a:t>
            </a:r>
            <a:r>
              <a:rPr lang="en-US" sz="2400" dirty="0" err="1"/>
              <a:t>zorg</a:t>
            </a:r>
            <a:endParaRPr lang="en-US" sz="2400" dirty="0"/>
          </a:p>
          <a:p>
            <a:r>
              <a:rPr lang="en-US" sz="2400" dirty="0" err="1"/>
              <a:t>Dagbesteding</a:t>
            </a:r>
            <a:endParaRPr lang="en-US" sz="2400" dirty="0"/>
          </a:p>
          <a:p>
            <a:r>
              <a:rPr lang="en-US" sz="2400" dirty="0" err="1"/>
              <a:t>Behandeling</a:t>
            </a:r>
            <a:r>
              <a:rPr lang="en-US" sz="2400" dirty="0"/>
              <a:t> </a:t>
            </a:r>
          </a:p>
          <a:p>
            <a:endParaRPr lang="en-US" sz="2400" dirty="0"/>
          </a:p>
          <a:p>
            <a:r>
              <a:rPr lang="nl-NL" sz="2400" dirty="0">
                <a:hlinkClick r:id="rId3"/>
              </a:rPr>
              <a:t>wet langdurige zorg</a:t>
            </a:r>
            <a:endParaRPr lang="en-US" sz="2400" dirty="0"/>
          </a:p>
          <a:p>
            <a:endParaRPr lang="en-US" sz="2400" dirty="0"/>
          </a:p>
          <a:p>
            <a:endParaRPr lang="en-US" sz="2400" dirty="0"/>
          </a:p>
          <a:p>
            <a:endParaRPr lang="en-US" sz="2400" dirty="0"/>
          </a:p>
        </p:txBody>
      </p:sp>
      <p:pic>
        <p:nvPicPr>
          <p:cNvPr id="6" name="Picture 2">
            <a:extLst>
              <a:ext uri="{FF2B5EF4-FFF2-40B4-BE49-F238E27FC236}">
                <a16:creationId xmlns:a16="http://schemas.microsoft.com/office/drawing/2014/main" id="{778822F2-9D8B-492F-9D4B-4E90C3A74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17FED8D8-8462-4DF2-BEE5-FFC49D2ED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886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469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251216" cy="971301"/>
          </a:xfrm>
        </p:spPr>
        <p:txBody>
          <a:bodyPr/>
          <a:lstStyle/>
          <a:p>
            <a:r>
              <a:rPr lang="nl-NL" sz="4800" dirty="0"/>
              <a:t>Wet langdurige zorg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endParaRPr lang="nl-NL" sz="2400" dirty="0"/>
          </a:p>
          <a:p>
            <a:r>
              <a:rPr lang="nl-NL" sz="2400" dirty="0"/>
              <a:t>Inspraak</a:t>
            </a:r>
          </a:p>
          <a:p>
            <a:r>
              <a:rPr lang="nl-NL" sz="2400" dirty="0"/>
              <a:t>Zorgplan               uitkomst </a:t>
            </a:r>
          </a:p>
          <a:p>
            <a:r>
              <a:rPr lang="nl-NL" sz="2400" dirty="0"/>
              <a:t>De positie van de cliënt is wel iets verstevigd</a:t>
            </a:r>
          </a:p>
          <a:p>
            <a:r>
              <a:rPr lang="nl-NL" sz="2400" dirty="0"/>
              <a:t>Dat is in de wet uitgewerkt in drie punten</a:t>
            </a:r>
          </a:p>
          <a:p>
            <a:endParaRPr lang="nl-NL" sz="2400" dirty="0"/>
          </a:p>
        </p:txBody>
      </p:sp>
      <p:sp>
        <p:nvSpPr>
          <p:cNvPr id="6" name="Pijl: rechts 5">
            <a:extLst>
              <a:ext uri="{FF2B5EF4-FFF2-40B4-BE49-F238E27FC236}">
                <a16:creationId xmlns:a16="http://schemas.microsoft.com/office/drawing/2014/main" id="{623A1D09-D614-4F23-97D8-0381669DC8AF}"/>
              </a:ext>
            </a:extLst>
          </p:cNvPr>
          <p:cNvSpPr>
            <a:spLocks noChangeAspect="1"/>
          </p:cNvSpPr>
          <p:nvPr/>
        </p:nvSpPr>
        <p:spPr>
          <a:xfrm>
            <a:off x="2420774" y="3241767"/>
            <a:ext cx="756000" cy="374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2">
            <a:extLst>
              <a:ext uri="{FF2B5EF4-FFF2-40B4-BE49-F238E27FC236}">
                <a16:creationId xmlns:a16="http://schemas.microsoft.com/office/drawing/2014/main" id="{D37F3316-D2DA-4ED2-AD5B-2AAEA215F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251216" cy="971301"/>
          </a:xfrm>
        </p:spPr>
        <p:txBody>
          <a:bodyPr/>
          <a:lstStyle/>
          <a:p>
            <a:r>
              <a:rPr lang="nl-NL" sz="4800" dirty="0"/>
              <a:t>De positie van de cliënt </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De cliënt moet de gelegenheid krijgen om zich voor te bereiden op het gesprek. Om dit goed te doen kan de zorgverlener hem een persoonlijk plan geven, dat de cliënt van tevoren zelf kan invullen. De zorgverlener moet dan uiteraard de dingen die in dit plan staan ook meenemen in het zorgplan.</a:t>
            </a:r>
          </a:p>
          <a:p>
            <a:r>
              <a:rPr lang="nl-NL" sz="2400" dirty="0"/>
              <a:t>De mantelzorger mag, als de cliënt dit wil, altijd bij de zorgplanbespreking aanwezig zijn.</a:t>
            </a:r>
          </a:p>
          <a:p>
            <a:r>
              <a:rPr lang="nl-NL" sz="2400" dirty="0"/>
              <a:t>Beide, cliënt en mantelzorger kunnen ook gebruik maken van een cliëntondersteuner om het gesprek nog beter te kunnen voeren.</a:t>
            </a:r>
          </a:p>
          <a:p>
            <a:pPr marL="0" indent="0">
              <a:buNone/>
            </a:pPr>
            <a:endParaRPr lang="nl-NL" sz="2400" dirty="0"/>
          </a:p>
        </p:txBody>
      </p:sp>
      <p:pic>
        <p:nvPicPr>
          <p:cNvPr id="6" name="Picture 2">
            <a:extLst>
              <a:ext uri="{FF2B5EF4-FFF2-40B4-BE49-F238E27FC236}">
                <a16:creationId xmlns:a16="http://schemas.microsoft.com/office/drawing/2014/main" id="{9A1D36C7-F296-413E-B52B-442051E6E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005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150082"/>
            <a:ext cx="11322662" cy="971301"/>
          </a:xfrm>
        </p:spPr>
        <p:txBody>
          <a:bodyPr/>
          <a:lstStyle/>
          <a:p>
            <a:r>
              <a:rPr lang="nl-NL" sz="4800" dirty="0"/>
              <a:t>Naast de eisen vanuit de richtlijn, zijn er de volgende uitgangspunten betreft zorgplan</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1580537"/>
            <a:ext cx="10991359" cy="4538909"/>
          </a:xfrm>
        </p:spPr>
        <p:txBody>
          <a:bodyPr/>
          <a:lstStyle/>
          <a:p>
            <a:r>
              <a:rPr lang="nl-NL" sz="2400" dirty="0"/>
              <a:t>De cliënt moet instemmen met het plan.</a:t>
            </a:r>
          </a:p>
          <a:p>
            <a:r>
              <a:rPr lang="nl-NL" sz="2400" dirty="0"/>
              <a:t>De cliënt of diens wettelijke vertegenwoordiger dient het zorgplan te ondertekenen.</a:t>
            </a:r>
          </a:p>
          <a:p>
            <a:r>
              <a:rPr lang="nl-NL" sz="2400" dirty="0"/>
              <a:t>De regie en zeggenschap over het zorgplan ligt bij de cliënt.</a:t>
            </a:r>
          </a:p>
          <a:p>
            <a:r>
              <a:rPr lang="nl-NL" sz="2400" dirty="0"/>
              <a:t>De cliënt heeft te allen tijde inzage in het zorgplan.</a:t>
            </a:r>
          </a:p>
          <a:p>
            <a:r>
              <a:rPr lang="nl-NL" sz="2400" dirty="0"/>
              <a:t>Zelfmanagement en eigen kracht zijn leidend bij het opstellen van de doelen in het zorgplan.</a:t>
            </a:r>
          </a:p>
          <a:p>
            <a:r>
              <a:rPr lang="nl-NL" sz="2400" dirty="0"/>
              <a:t>Aard, omvang en beoogde duur van zorgverlening is altijd onderdeel van het zorgplan. Het zorgplan vermeldt daarnaast de prestaties.</a:t>
            </a:r>
          </a:p>
          <a:p>
            <a:r>
              <a:rPr lang="nl-NL" sz="2400" dirty="0"/>
              <a:t>Er moet altijd een zorgplan worden geschreven, inhoud en omvang is afhankelijk van complexiteit zorgvraag.</a:t>
            </a:r>
          </a:p>
          <a:p>
            <a:r>
              <a:rPr lang="nl-NL" sz="2400" dirty="0"/>
              <a:t>De evaluatie van het zorgplan is afhankelijk van de context, maar wordt in ieder geval bijgesteld indien meer dan 10% van de zorgvraag afwijkt.</a:t>
            </a:r>
          </a:p>
          <a:p>
            <a:endParaRPr lang="nl-NL" sz="2400" dirty="0"/>
          </a:p>
        </p:txBody>
      </p:sp>
      <p:pic>
        <p:nvPicPr>
          <p:cNvPr id="6" name="Picture 2">
            <a:extLst>
              <a:ext uri="{FF2B5EF4-FFF2-40B4-BE49-F238E27FC236}">
                <a16:creationId xmlns:a16="http://schemas.microsoft.com/office/drawing/2014/main" id="{F1FFDF51-06B7-4EED-A02D-842BC21AA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370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251216" cy="971301"/>
          </a:xfrm>
        </p:spPr>
        <p:txBody>
          <a:bodyPr/>
          <a:lstStyle/>
          <a:p>
            <a:r>
              <a:rPr lang="nl-NL" sz="4800" dirty="0"/>
              <a:t>Wet langdurige zorg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In de wet is ook vastgelegd dat dat gesprek </a:t>
            </a:r>
            <a:r>
              <a:rPr lang="nl-NL" sz="2400" b="1" dirty="0"/>
              <a:t>zo snel mogelijk </a:t>
            </a:r>
            <a:r>
              <a:rPr lang="nl-NL" sz="2400" dirty="0"/>
              <a:t>na de start van de zorg moet plaatsvinden. Het volgende moet worden besproken:</a:t>
            </a:r>
          </a:p>
          <a:p>
            <a:r>
              <a:rPr lang="nl-NL" sz="2400" dirty="0"/>
              <a:t>Wat het </a:t>
            </a:r>
            <a:r>
              <a:rPr lang="nl-NL" sz="2400" b="1" dirty="0"/>
              <a:t>doel</a:t>
            </a:r>
            <a:r>
              <a:rPr lang="nl-NL" sz="2400" dirty="0"/>
              <a:t> is van de zorg en hoe dat doel bereikt wordt.</a:t>
            </a:r>
          </a:p>
          <a:p>
            <a:r>
              <a:rPr lang="nl-NL" sz="2400" b="1" dirty="0"/>
              <a:t>Wie</a:t>
            </a:r>
            <a:r>
              <a:rPr lang="nl-NL" sz="2400" dirty="0"/>
              <a:t> wat gaat doen.</a:t>
            </a:r>
          </a:p>
          <a:p>
            <a:r>
              <a:rPr lang="nl-NL" sz="2400" dirty="0"/>
              <a:t>Hoe de cliënt </a:t>
            </a:r>
            <a:r>
              <a:rPr lang="nl-NL" sz="2400" b="1" dirty="0"/>
              <a:t>zijn leven </a:t>
            </a:r>
            <a:r>
              <a:rPr lang="nl-NL" sz="2400" dirty="0"/>
              <a:t>in wil richten en welke ondersteuning de zorgverlener daarin kan bieden.</a:t>
            </a:r>
          </a:p>
          <a:p>
            <a:r>
              <a:rPr lang="nl-NL" sz="2400" b="1" dirty="0"/>
              <a:t>Hoe vaak </a:t>
            </a:r>
            <a:r>
              <a:rPr lang="nl-NL" sz="2400" dirty="0"/>
              <a:t>er geëvalueerd zal worden en dat moet minimaal 2x per jaar.</a:t>
            </a:r>
          </a:p>
          <a:p>
            <a:endParaRPr lang="nl-NL" sz="2400" dirty="0"/>
          </a:p>
        </p:txBody>
      </p:sp>
      <p:pic>
        <p:nvPicPr>
          <p:cNvPr id="6" name="Picture 2">
            <a:extLst>
              <a:ext uri="{FF2B5EF4-FFF2-40B4-BE49-F238E27FC236}">
                <a16:creationId xmlns:a16="http://schemas.microsoft.com/office/drawing/2014/main" id="{2F0B01AB-DFC8-4E3E-BC25-B8FE14D59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12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251216" cy="971301"/>
          </a:xfrm>
        </p:spPr>
        <p:txBody>
          <a:bodyPr/>
          <a:lstStyle/>
          <a:p>
            <a:r>
              <a:rPr lang="nl-NL" sz="4800" dirty="0" err="1"/>
              <a:t>Zorgleefplan</a:t>
            </a:r>
            <a:r>
              <a:rPr lang="nl-NL" sz="4800" dirty="0"/>
              <a:t> en handtekening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Er is geen wet die voorschrijft dat één en ander met een handtekening bevestigd moet worden. Wel staat er in een algemene maatregel van bestuur dat het </a:t>
            </a:r>
            <a:r>
              <a:rPr lang="nl-NL" sz="2400" dirty="0" err="1"/>
              <a:t>zorgleefplan</a:t>
            </a:r>
            <a:r>
              <a:rPr lang="nl-NL" sz="2400" dirty="0"/>
              <a:t> met de cliënt besproken moet worden en dat de cliënt met het </a:t>
            </a:r>
            <a:r>
              <a:rPr lang="nl-NL" sz="2400" dirty="0" err="1"/>
              <a:t>zorgleefplan</a:t>
            </a:r>
            <a:r>
              <a:rPr lang="nl-NL" sz="2400" dirty="0"/>
              <a:t> moet instemmen.</a:t>
            </a:r>
          </a:p>
          <a:p>
            <a:endParaRPr lang="nl-NL" sz="2400" dirty="0"/>
          </a:p>
          <a:p>
            <a:endParaRPr lang="nl-NL" sz="2400" dirty="0"/>
          </a:p>
          <a:p>
            <a:r>
              <a:rPr lang="nl-NL" sz="2400" dirty="0"/>
              <a:t>Tip: bron Zorgleefplanwijzer.nl </a:t>
            </a:r>
          </a:p>
        </p:txBody>
      </p:sp>
      <p:pic>
        <p:nvPicPr>
          <p:cNvPr id="6" name="Picture 2">
            <a:extLst>
              <a:ext uri="{FF2B5EF4-FFF2-40B4-BE49-F238E27FC236}">
                <a16:creationId xmlns:a16="http://schemas.microsoft.com/office/drawing/2014/main" id="{081348F9-88AB-45D9-8B3D-33C84FD18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104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251216" cy="971301"/>
          </a:xfrm>
        </p:spPr>
        <p:txBody>
          <a:bodyPr/>
          <a:lstStyle/>
          <a:p>
            <a:r>
              <a:rPr lang="nl-NL" sz="4800" dirty="0"/>
              <a:t>Opstellen </a:t>
            </a:r>
            <a:r>
              <a:rPr lang="nl-NL" sz="4800" dirty="0" err="1"/>
              <a:t>zorgleefplan</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endParaRPr lang="nl-NL" sz="2400" dirty="0"/>
          </a:p>
          <a:p>
            <a:r>
              <a:rPr lang="nl-NL" sz="2400" dirty="0"/>
              <a:t>Onder welke verantwoordelijkheid valt het opstellen van een zorgplan?</a:t>
            </a:r>
          </a:p>
          <a:p>
            <a:endParaRPr lang="nl-NL" sz="2400" dirty="0"/>
          </a:p>
          <a:p>
            <a:r>
              <a:rPr lang="nl-NL" sz="2400" dirty="0"/>
              <a:t>Wie doet dat bij jullie? </a:t>
            </a:r>
          </a:p>
          <a:p>
            <a:endParaRPr lang="nl-NL" sz="2400" dirty="0"/>
          </a:p>
          <a:p>
            <a:r>
              <a:rPr lang="nl-NL" sz="2400" dirty="0"/>
              <a:t>Wat is hierin veranderd? </a:t>
            </a:r>
          </a:p>
        </p:txBody>
      </p:sp>
      <p:pic>
        <p:nvPicPr>
          <p:cNvPr id="6" name="Picture 2">
            <a:extLst>
              <a:ext uri="{FF2B5EF4-FFF2-40B4-BE49-F238E27FC236}">
                <a16:creationId xmlns:a16="http://schemas.microsoft.com/office/drawing/2014/main" id="{94C3623D-DB5E-4B80-8A88-7D012A6EA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392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err="1"/>
              <a:t>Zvw</a:t>
            </a:r>
            <a:r>
              <a:rPr lang="nl-NL" sz="4800" dirty="0"/>
              <a:t>: Indiceren en zorgtoewijzing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In de </a:t>
            </a:r>
            <a:r>
              <a:rPr lang="nl-NL" sz="2400" dirty="0" err="1"/>
              <a:t>Zvw</a:t>
            </a:r>
            <a:r>
              <a:rPr lang="nl-NL" sz="2400" dirty="0"/>
              <a:t> geldt dat het ‘indiceren’ van zorg onderdeel is van het professionele handelen van zorgprofessionals. </a:t>
            </a:r>
          </a:p>
          <a:p>
            <a:r>
              <a:rPr lang="nl-NL" sz="2400" dirty="0"/>
              <a:t>Binnen de </a:t>
            </a:r>
            <a:r>
              <a:rPr lang="nl-NL" sz="2400" dirty="0" err="1"/>
              <a:t>Zvw</a:t>
            </a:r>
            <a:r>
              <a:rPr lang="nl-NL" sz="2400" dirty="0"/>
              <a:t> is de zorgprofessional verantwoordelijk voor de indicatiestelling en het bepalen van de daaruit voortvloeiende, noodzakelijke zorg.</a:t>
            </a:r>
          </a:p>
          <a:p>
            <a:endParaRPr lang="nl-NL" sz="2400" dirty="0"/>
          </a:p>
        </p:txBody>
      </p:sp>
      <p:pic>
        <p:nvPicPr>
          <p:cNvPr id="6" name="Picture 2">
            <a:extLst>
              <a:ext uri="{FF2B5EF4-FFF2-40B4-BE49-F238E27FC236}">
                <a16:creationId xmlns:a16="http://schemas.microsoft.com/office/drawing/2014/main" id="{92189F29-E1B8-41D8-BFEB-A4DB9F63A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5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Doel van de les</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pPr marL="0" indent="0">
              <a:buNone/>
            </a:pPr>
            <a:r>
              <a:rPr lang="nl-NL" sz="2400" dirty="0"/>
              <a:t>Kennis en inzicht in de wetten van de zorg </a:t>
            </a:r>
          </a:p>
        </p:txBody>
      </p:sp>
      <p:pic>
        <p:nvPicPr>
          <p:cNvPr id="6" name="Afbeelding 4" descr="Afbeelding met object&#10;&#10;Beschrijving is gegenereerd met hoge betrouwbaarheid">
            <a:extLst>
              <a:ext uri="{FF2B5EF4-FFF2-40B4-BE49-F238E27FC236}">
                <a16:creationId xmlns:a16="http://schemas.microsoft.com/office/drawing/2014/main" id="{8877E05B-09AD-4F5B-9942-21EB8847C711}"/>
              </a:ext>
            </a:extLst>
          </p:cNvPr>
          <p:cNvPicPr>
            <a:picLocks noChangeAspect="1"/>
          </p:cNvPicPr>
          <p:nvPr/>
        </p:nvPicPr>
        <p:blipFill>
          <a:blip r:embed="rId3"/>
          <a:stretch>
            <a:fillRect/>
          </a:stretch>
        </p:blipFill>
        <p:spPr>
          <a:xfrm>
            <a:off x="2251494" y="3427969"/>
            <a:ext cx="7214558" cy="2374327"/>
          </a:xfrm>
          <a:prstGeom prst="rect">
            <a:avLst/>
          </a:prstGeom>
        </p:spPr>
      </p:pic>
      <p:pic>
        <p:nvPicPr>
          <p:cNvPr id="7" name="Picture 2">
            <a:extLst>
              <a:ext uri="{FF2B5EF4-FFF2-40B4-BE49-F238E27FC236}">
                <a16:creationId xmlns:a16="http://schemas.microsoft.com/office/drawing/2014/main" id="{D5B96E19-D948-43AA-BA9F-B9D3C8BCD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44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Verandering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Hbo-verpleegkundigen hebben met de invoering van de Zorgverzekeringswet (</a:t>
            </a:r>
            <a:r>
              <a:rPr lang="nl-NL" sz="2400" dirty="0" err="1"/>
              <a:t>Zvw</a:t>
            </a:r>
            <a:r>
              <a:rPr lang="nl-NL" sz="2400" dirty="0"/>
              <a:t>) een andere rol gekregen</a:t>
            </a:r>
          </a:p>
          <a:p>
            <a:r>
              <a:rPr lang="nl-NL" sz="2400" dirty="0"/>
              <a:t>Indiceren                wijkverpleegkundige </a:t>
            </a:r>
          </a:p>
          <a:p>
            <a:endParaRPr lang="nl-NL" sz="2400" dirty="0"/>
          </a:p>
          <a:p>
            <a:r>
              <a:rPr lang="nl-NL" sz="2400" dirty="0"/>
              <a:t>Wat wordt er bedoelt met Indicatiestelling?</a:t>
            </a:r>
          </a:p>
          <a:p>
            <a:r>
              <a:rPr lang="nl-NL" sz="2400" dirty="0"/>
              <a:t>Wat wordt er bedoelt met Zorgtoewijzing?</a:t>
            </a:r>
          </a:p>
        </p:txBody>
      </p:sp>
      <p:sp>
        <p:nvSpPr>
          <p:cNvPr id="7" name="Pijl: rechts 6">
            <a:extLst>
              <a:ext uri="{FF2B5EF4-FFF2-40B4-BE49-F238E27FC236}">
                <a16:creationId xmlns:a16="http://schemas.microsoft.com/office/drawing/2014/main" id="{2E27EE7D-1730-47BD-8162-6DF531122AB5}"/>
              </a:ext>
            </a:extLst>
          </p:cNvPr>
          <p:cNvSpPr>
            <a:spLocks noChangeAspect="1"/>
          </p:cNvSpPr>
          <p:nvPr/>
        </p:nvSpPr>
        <p:spPr>
          <a:xfrm>
            <a:off x="2502836" y="3130734"/>
            <a:ext cx="756000" cy="374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2">
            <a:extLst>
              <a:ext uri="{FF2B5EF4-FFF2-40B4-BE49-F238E27FC236}">
                <a16:creationId xmlns:a16="http://schemas.microsoft.com/office/drawing/2014/main" id="{A368B349-18A0-4EDB-BE73-C7A45B7F4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807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Indicatiestelling en zorgtoewijzing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Indicatiestelling = bepalen wat de cliënt nodig heeft, gezien zijn individuele situatie</a:t>
            </a:r>
          </a:p>
          <a:p>
            <a:r>
              <a:rPr lang="nl-NL" sz="2400" dirty="0"/>
              <a:t>Zorgtoewijzing = bepalen wie de zorg uitvoert.</a:t>
            </a:r>
          </a:p>
          <a:p>
            <a:pPr marL="0" indent="0">
              <a:buNone/>
            </a:pPr>
            <a:endParaRPr lang="nl-NL" sz="2400" dirty="0"/>
          </a:p>
        </p:txBody>
      </p:sp>
      <p:pic>
        <p:nvPicPr>
          <p:cNvPr id="6" name="Picture 2">
            <a:extLst>
              <a:ext uri="{FF2B5EF4-FFF2-40B4-BE49-F238E27FC236}">
                <a16:creationId xmlns:a16="http://schemas.microsoft.com/office/drawing/2014/main" id="{D040E621-81CA-472F-A1FA-F293AF68A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09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Overgangsregeling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Te kort aan HBO V </a:t>
            </a:r>
          </a:p>
          <a:p>
            <a:r>
              <a:rPr lang="nl-NL" sz="2400" dirty="0"/>
              <a:t>In de overgangsregeling is geformuleerd welke mbo-verpleegkundigen in aanmerking kunnen komen om op basis van een </a:t>
            </a:r>
            <a:r>
              <a:rPr lang="nl-NL" sz="2400" b="1" dirty="0"/>
              <a:t>tijdelijke bevoegdheid te indiceren</a:t>
            </a:r>
            <a:r>
              <a:rPr lang="nl-NL" sz="2400" dirty="0"/>
              <a:t>. Uitgangspunt is dat zij </a:t>
            </a:r>
            <a:r>
              <a:rPr lang="nl-NL" sz="2400" b="1" dirty="0"/>
              <a:t>gestart</a:t>
            </a:r>
            <a:r>
              <a:rPr lang="nl-NL" sz="2400" dirty="0"/>
              <a:t> zijn met de </a:t>
            </a:r>
            <a:r>
              <a:rPr lang="nl-NL" sz="2400" b="1" dirty="0"/>
              <a:t>hbo-v</a:t>
            </a:r>
            <a:r>
              <a:rPr lang="nl-NL" sz="2400" dirty="0"/>
              <a:t>, zodat zij na de overgangsperiode ook voldoen aan het normenkader. Daarnaast moeten deze mbo-opgeleide verpleegkundige expert zijn in de wijk en 24 uur per week werken. </a:t>
            </a:r>
          </a:p>
        </p:txBody>
      </p:sp>
      <p:pic>
        <p:nvPicPr>
          <p:cNvPr id="6" name="Picture 2">
            <a:extLst>
              <a:ext uri="{FF2B5EF4-FFF2-40B4-BE49-F238E27FC236}">
                <a16:creationId xmlns:a16="http://schemas.microsoft.com/office/drawing/2014/main" id="{E25128E4-F4AB-44DB-9CE1-5C3AFBC17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557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Zorgverzekeringswet</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Iedereen die in Nederland woont of werkt is verplicht een basisverzekering af te sluiten om de kosten voor medisch noodzakelijke zorg te dekken. Voor zorg die niet is gedekt kun je een aanvullende verzekering afsluiten.</a:t>
            </a:r>
            <a:br>
              <a:rPr lang="nl-NL" sz="2400" dirty="0"/>
            </a:br>
            <a:br>
              <a:rPr lang="nl-NL" sz="2400" dirty="0"/>
            </a:br>
            <a:endParaRPr lang="nl-NL" sz="2400" dirty="0"/>
          </a:p>
        </p:txBody>
      </p:sp>
      <p:pic>
        <p:nvPicPr>
          <p:cNvPr id="6" name="Picture 2">
            <a:extLst>
              <a:ext uri="{FF2B5EF4-FFF2-40B4-BE49-F238E27FC236}">
                <a16:creationId xmlns:a16="http://schemas.microsoft.com/office/drawing/2014/main" id="{225F3E3C-D97D-4848-839E-9E2C7F12A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44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Zorgverzekeringswet</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 Verplicht tot een basisverzekering</a:t>
            </a:r>
          </a:p>
          <a:p>
            <a:r>
              <a:rPr lang="nl-NL" sz="2400" dirty="0"/>
              <a:t>Inhoud van het basispakket </a:t>
            </a:r>
          </a:p>
          <a:p>
            <a:r>
              <a:rPr lang="nl-NL" sz="2400" dirty="0"/>
              <a:t>Chronisch ziek en verzekeren</a:t>
            </a:r>
          </a:p>
          <a:p>
            <a:pPr marL="0" indent="0">
              <a:buNone/>
            </a:pPr>
            <a:endParaRPr lang="nl-NL" sz="2400" dirty="0"/>
          </a:p>
        </p:txBody>
      </p:sp>
      <p:pic>
        <p:nvPicPr>
          <p:cNvPr id="6" name="Picture 2">
            <a:extLst>
              <a:ext uri="{FF2B5EF4-FFF2-40B4-BE49-F238E27FC236}">
                <a16:creationId xmlns:a16="http://schemas.microsoft.com/office/drawing/2014/main" id="{F57C072B-4CC6-4A08-A271-1D89E5E88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355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5"/>
          </p:nvPr>
        </p:nvSpPr>
        <p:spPr/>
        <p:txBody>
          <a:bodyPr>
            <a:noAutofit/>
          </a:bodyPr>
          <a:lstStyle/>
          <a:p>
            <a:pPr>
              <a:buFont typeface="Arial" panose="020B0604020202020204" pitchFamily="34" charset="0"/>
            </a:pPr>
            <a:r>
              <a:rPr lang="nl-NL" sz="4800" dirty="0"/>
              <a:t>Aan de slag</a:t>
            </a:r>
          </a:p>
        </p:txBody>
      </p:sp>
      <p:sp>
        <p:nvSpPr>
          <p:cNvPr id="2" name="Tijdelijke aanduiding voor tekst 1">
            <a:extLst>
              <a:ext uri="{FF2B5EF4-FFF2-40B4-BE49-F238E27FC236}">
                <a16:creationId xmlns:a16="http://schemas.microsoft.com/office/drawing/2014/main" id="{D25EC6F2-D9C0-40A9-AD51-D3964D9E87B7}"/>
              </a:ext>
            </a:extLst>
          </p:cNvPr>
          <p:cNvSpPr>
            <a:spLocks noGrp="1"/>
          </p:cNvSpPr>
          <p:nvPr>
            <p:ph type="body" sz="quarter" idx="25"/>
          </p:nvPr>
        </p:nvSpPr>
        <p:spPr/>
        <p:txBody>
          <a:bodyPr/>
          <a:lstStyle/>
          <a:p>
            <a:r>
              <a:rPr lang="nl-NL" sz="2400" dirty="0"/>
              <a:t>Keuze 1</a:t>
            </a:r>
          </a:p>
        </p:txBody>
      </p:sp>
      <p:sp>
        <p:nvSpPr>
          <p:cNvPr id="7" name="Tijdelijke aanduiding voor tekst 6">
            <a:extLst>
              <a:ext uri="{FF2B5EF4-FFF2-40B4-BE49-F238E27FC236}">
                <a16:creationId xmlns:a16="http://schemas.microsoft.com/office/drawing/2014/main" id="{A368882E-0503-464A-A5CB-AEBE57F5B3DA}"/>
              </a:ext>
            </a:extLst>
          </p:cNvPr>
          <p:cNvSpPr>
            <a:spLocks noGrp="1"/>
          </p:cNvSpPr>
          <p:nvPr>
            <p:ph type="body" sz="quarter" idx="28"/>
          </p:nvPr>
        </p:nvSpPr>
        <p:spPr/>
        <p:txBody>
          <a:bodyPr/>
          <a:lstStyle/>
          <a:p>
            <a:r>
              <a:rPr lang="nl-NL" sz="2400" dirty="0"/>
              <a:t>Keuze 2</a:t>
            </a:r>
          </a:p>
        </p:txBody>
      </p:sp>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24"/>
          </p:nvPr>
        </p:nvSpPr>
        <p:spPr/>
        <p:txBody>
          <a:bodyPr/>
          <a:lstStyle/>
          <a:p>
            <a:pPr marL="228594" indent="-228594"/>
            <a:r>
              <a:rPr lang="nl-NL" sz="2400" dirty="0"/>
              <a:t>Blog euthanasie</a:t>
            </a:r>
          </a:p>
          <a:p>
            <a:pPr marL="228594" indent="-228594"/>
            <a:r>
              <a:rPr lang="nl-NL" sz="2400" dirty="0"/>
              <a:t>Lezen van artikel en beantwoord de vragen</a:t>
            </a:r>
          </a:p>
          <a:p>
            <a:pPr marL="228594" indent="-228594"/>
            <a:endParaRPr lang="nl-NL" sz="2400" dirty="0"/>
          </a:p>
          <a:p>
            <a:pPr marL="228594" indent="-228594"/>
            <a:r>
              <a:rPr lang="nl-NL" sz="2400" dirty="0">
                <a:hlinkClick r:id="rId3"/>
              </a:rPr>
              <a:t>euthanasie</a:t>
            </a:r>
            <a:endParaRPr lang="nl-NL" sz="2400" dirty="0"/>
          </a:p>
          <a:p>
            <a:pPr marL="228594" indent="-228594"/>
            <a:endParaRPr lang="nl-NL" sz="2400" dirty="0"/>
          </a:p>
        </p:txBody>
      </p:sp>
      <p:sp>
        <p:nvSpPr>
          <p:cNvPr id="6" name="Tijdelijke aanduiding voor tekst 5">
            <a:extLst>
              <a:ext uri="{FF2B5EF4-FFF2-40B4-BE49-F238E27FC236}">
                <a16:creationId xmlns:a16="http://schemas.microsoft.com/office/drawing/2014/main" id="{E72BC4AA-9EE3-409C-B2D2-57EF6AAD31E4}"/>
              </a:ext>
            </a:extLst>
          </p:cNvPr>
          <p:cNvSpPr>
            <a:spLocks noGrp="1"/>
          </p:cNvSpPr>
          <p:nvPr>
            <p:ph type="body" sz="quarter" idx="27"/>
          </p:nvPr>
        </p:nvSpPr>
        <p:spPr/>
        <p:txBody>
          <a:bodyPr/>
          <a:lstStyle/>
          <a:p>
            <a:pPr marL="228594" indent="-228594"/>
            <a:r>
              <a:rPr lang="nl-NL" sz="2400" dirty="0"/>
              <a:t>Artikel onvrijwillige zorg thuis</a:t>
            </a:r>
          </a:p>
          <a:p>
            <a:pPr marL="228594" indent="-228594"/>
            <a:r>
              <a:rPr lang="nl-NL" sz="2400" dirty="0"/>
              <a:t>Lezen van artikel en beantwoord de vragen</a:t>
            </a:r>
          </a:p>
          <a:p>
            <a:pPr marL="228594" indent="-228594"/>
            <a:endParaRPr lang="nl-NL" sz="2400" dirty="0"/>
          </a:p>
        </p:txBody>
      </p:sp>
      <p:pic>
        <p:nvPicPr>
          <p:cNvPr id="8" name="Picture 2">
            <a:extLst>
              <a:ext uri="{FF2B5EF4-FFF2-40B4-BE49-F238E27FC236}">
                <a16:creationId xmlns:a16="http://schemas.microsoft.com/office/drawing/2014/main" id="{413EF115-1C0B-4F8B-A4FD-B5DD4A978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92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Rechten van de patiënt</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 Waar denk je aan?</a:t>
            </a:r>
          </a:p>
          <a:p>
            <a:pPr marL="0" indent="0">
              <a:buNone/>
            </a:pPr>
            <a:endParaRPr lang="nl-NL" sz="2400" dirty="0"/>
          </a:p>
        </p:txBody>
      </p:sp>
      <p:pic>
        <p:nvPicPr>
          <p:cNvPr id="6" name="Picture 2">
            <a:extLst>
              <a:ext uri="{FF2B5EF4-FFF2-40B4-BE49-F238E27FC236}">
                <a16:creationId xmlns:a16="http://schemas.microsoft.com/office/drawing/2014/main" id="{F118BA37-CB40-41DE-B95F-6BF55D5DE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7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Patiënten en cliëntenrecht</a:t>
            </a:r>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Duidelijke informatie en inzage in het medisch dossier</a:t>
            </a:r>
          </a:p>
          <a:p>
            <a:r>
              <a:rPr lang="nl-NL" sz="2400" dirty="0"/>
              <a:t>Behandeling of een bepaald medicijn weigeren en de patiënt heeft ook recht op een second opinion</a:t>
            </a:r>
          </a:p>
          <a:p>
            <a:r>
              <a:rPr lang="nl-NL" sz="2400" dirty="0"/>
              <a:t>Klacht indienen</a:t>
            </a:r>
          </a:p>
          <a:p>
            <a:endParaRPr lang="nl-NL" sz="2400" dirty="0"/>
          </a:p>
          <a:p>
            <a:endParaRPr lang="nl-NL" sz="2400" dirty="0"/>
          </a:p>
          <a:p>
            <a:r>
              <a:rPr lang="nl-NL" sz="2400" dirty="0"/>
              <a:t>Onder welke wet valt dit? </a:t>
            </a:r>
            <a:br>
              <a:rPr lang="nl-NL" sz="2400" dirty="0"/>
            </a:br>
            <a:br>
              <a:rPr lang="nl-NL" sz="2400" dirty="0"/>
            </a:br>
            <a:endParaRPr lang="nl-NL" sz="2400" dirty="0"/>
          </a:p>
        </p:txBody>
      </p:sp>
      <p:pic>
        <p:nvPicPr>
          <p:cNvPr id="6" name="Picture 2">
            <a:extLst>
              <a:ext uri="{FF2B5EF4-FFF2-40B4-BE49-F238E27FC236}">
                <a16:creationId xmlns:a16="http://schemas.microsoft.com/office/drawing/2014/main" id="{E2A5C92F-C2D7-4070-B00A-74FC2FE70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38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Wet Geneeskundige Behandeling overeenkomst</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hlinkClick r:id="rId3"/>
              </a:rPr>
              <a:t>WGBO </a:t>
            </a:r>
            <a:endParaRPr lang="nl-NL" sz="2400" dirty="0"/>
          </a:p>
          <a:p>
            <a:r>
              <a:rPr lang="nl-NL" sz="2400" dirty="0"/>
              <a:t>Recht op informatie</a:t>
            </a:r>
          </a:p>
          <a:p>
            <a:r>
              <a:rPr lang="nl-NL" sz="2400" dirty="0"/>
              <a:t>Niet behandelen zonder toestemming patiënt </a:t>
            </a:r>
          </a:p>
          <a:p>
            <a:endParaRPr lang="nl-NL" sz="2400" dirty="0"/>
          </a:p>
          <a:p>
            <a:r>
              <a:rPr lang="nl-NL" sz="2400" dirty="0"/>
              <a:t>Wanneer kan een patiënt een weloverwogen beslissing nemen? </a:t>
            </a:r>
          </a:p>
          <a:p>
            <a:endParaRPr lang="nl-NL" sz="2400" dirty="0"/>
          </a:p>
        </p:txBody>
      </p:sp>
      <p:pic>
        <p:nvPicPr>
          <p:cNvPr id="6" name="Picture 2">
            <a:extLst>
              <a:ext uri="{FF2B5EF4-FFF2-40B4-BE49-F238E27FC236}">
                <a16:creationId xmlns:a16="http://schemas.microsoft.com/office/drawing/2014/main" id="{5BF0BD55-A2B4-4484-A051-4420825FB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692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Je kan een beslissing nemen als</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Als patiënt heb je recht op duidelijke informatie.  Je kunt pas een weloverwogen beslissing nemen de arts informeert over bijvoorbeeld:</a:t>
            </a:r>
          </a:p>
          <a:p>
            <a:r>
              <a:rPr lang="nl-NL" sz="2400" dirty="0"/>
              <a:t>De behandelingen die nodig zijn en de eventuele risico’s;</a:t>
            </a:r>
          </a:p>
          <a:p>
            <a:r>
              <a:rPr lang="nl-NL" sz="2400" dirty="0"/>
              <a:t>De mogelijke andere oplossingen voor het gezondheidsprobleem.</a:t>
            </a:r>
          </a:p>
          <a:p>
            <a:endParaRPr lang="nl-NL" sz="2400" dirty="0"/>
          </a:p>
          <a:p>
            <a:pPr marL="0" indent="0">
              <a:buNone/>
            </a:pPr>
            <a:r>
              <a:rPr lang="nl-NL" sz="2400" dirty="0"/>
              <a:t>Kinderen onder de 12 jaar mogen geen eigen beslissing nemen over een behandeling. De arts informeert dan de wettelijke vertegenwoordigers               </a:t>
            </a:r>
          </a:p>
          <a:p>
            <a:pPr marL="0" indent="0">
              <a:buNone/>
            </a:pPr>
            <a:r>
              <a:rPr lang="nl-NL" sz="2400" dirty="0"/>
              <a:t>	Boven de 16 krijgen patiënten de informatie van de arts zelf.</a:t>
            </a:r>
            <a:br>
              <a:rPr lang="nl-NL" sz="2400" dirty="0"/>
            </a:br>
            <a:br>
              <a:rPr lang="nl-NL" sz="2400" dirty="0"/>
            </a:br>
            <a:endParaRPr lang="nl-NL" sz="2400" dirty="0"/>
          </a:p>
        </p:txBody>
      </p:sp>
      <p:sp>
        <p:nvSpPr>
          <p:cNvPr id="6" name="Pijl: rechts 5">
            <a:extLst>
              <a:ext uri="{FF2B5EF4-FFF2-40B4-BE49-F238E27FC236}">
                <a16:creationId xmlns:a16="http://schemas.microsoft.com/office/drawing/2014/main" id="{909584DF-34F9-463E-AD9D-7551E8D924ED}"/>
              </a:ext>
            </a:extLst>
          </p:cNvPr>
          <p:cNvSpPr>
            <a:spLocks noChangeAspect="1"/>
          </p:cNvSpPr>
          <p:nvPr/>
        </p:nvSpPr>
        <p:spPr>
          <a:xfrm>
            <a:off x="869337" y="5311226"/>
            <a:ext cx="756000" cy="374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2">
            <a:extLst>
              <a:ext uri="{FF2B5EF4-FFF2-40B4-BE49-F238E27FC236}">
                <a16:creationId xmlns:a16="http://schemas.microsoft.com/office/drawing/2014/main" id="{36069B60-BB08-4601-9433-8B79CCF1B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78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Opstellen van wetten</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r>
              <a:rPr lang="nl-NL" sz="2400" dirty="0"/>
              <a:t>Opstellen van wetten door de overheid</a:t>
            </a:r>
          </a:p>
          <a:p>
            <a:r>
              <a:rPr lang="nl-NL" sz="2400" dirty="0"/>
              <a:t>Wat is het doel van de wetten? </a:t>
            </a:r>
          </a:p>
          <a:p>
            <a:endParaRPr lang="nl-NL" sz="2400" dirty="0"/>
          </a:p>
          <a:p>
            <a:r>
              <a:rPr lang="nl-NL" sz="2400" dirty="0"/>
              <a:t>Als afspraken niet nagekomen worden, op welke wet kan de patiënt terugvallen?</a:t>
            </a:r>
          </a:p>
          <a:p>
            <a:endParaRPr lang="nl-NL" sz="2400" dirty="0"/>
          </a:p>
        </p:txBody>
      </p:sp>
      <p:pic>
        <p:nvPicPr>
          <p:cNvPr id="6" name="Afbeelding 4">
            <a:extLst>
              <a:ext uri="{FF2B5EF4-FFF2-40B4-BE49-F238E27FC236}">
                <a16:creationId xmlns:a16="http://schemas.microsoft.com/office/drawing/2014/main" id="{C4E71EF4-4989-40A6-9BC6-B852C485AD77}"/>
              </a:ext>
            </a:extLst>
          </p:cNvPr>
          <p:cNvPicPr>
            <a:picLocks noChangeAspect="1"/>
          </p:cNvPicPr>
          <p:nvPr/>
        </p:nvPicPr>
        <p:blipFill>
          <a:blip r:embed="rId3"/>
          <a:stretch>
            <a:fillRect/>
          </a:stretch>
        </p:blipFill>
        <p:spPr>
          <a:xfrm>
            <a:off x="8038155" y="4105945"/>
            <a:ext cx="3645379" cy="2023074"/>
          </a:xfrm>
          <a:prstGeom prst="rect">
            <a:avLst/>
          </a:prstGeom>
        </p:spPr>
      </p:pic>
      <p:pic>
        <p:nvPicPr>
          <p:cNvPr id="7" name="Picture 2">
            <a:extLst>
              <a:ext uri="{FF2B5EF4-FFF2-40B4-BE49-F238E27FC236}">
                <a16:creationId xmlns:a16="http://schemas.microsoft.com/office/drawing/2014/main" id="{91B5C853-9C57-4AF8-AB7E-91B708CBF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461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Je kan een beslissing nemen als</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endParaRPr lang="nl-NL" sz="2400" dirty="0"/>
          </a:p>
          <a:p>
            <a:endParaRPr lang="nl-NL" sz="2400" dirty="0"/>
          </a:p>
          <a:p>
            <a:endParaRPr lang="nl-NL" sz="2400" dirty="0"/>
          </a:p>
          <a:p>
            <a:r>
              <a:rPr lang="nl-NL" sz="2400" dirty="0"/>
              <a:t>Wanneer geldt de toestemming voor zorg niet? </a:t>
            </a:r>
          </a:p>
        </p:txBody>
      </p:sp>
      <p:pic>
        <p:nvPicPr>
          <p:cNvPr id="6" name="Picture 2">
            <a:extLst>
              <a:ext uri="{FF2B5EF4-FFF2-40B4-BE49-F238E27FC236}">
                <a16:creationId xmlns:a16="http://schemas.microsoft.com/office/drawing/2014/main" id="{39FA0290-ED0D-4E2B-A435-7FEA4040B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3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Rechten van de </a:t>
            </a:r>
            <a:r>
              <a:rPr lang="nl-NL" sz="4800" dirty="0" err="1"/>
              <a:t>patienten</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Een hulpverlener mag een patiënt alleen behandelen als hij daarvoor toestemming geeft. Behalve als het om een noodsituatie gaat en de hulpverlener niet op de hoogte is van de wensen.</a:t>
            </a:r>
          </a:p>
          <a:p>
            <a:r>
              <a:rPr lang="nl-NL" sz="2400" dirty="0"/>
              <a:t>Of kinderen zelf mogen beslissen over de behandeling hangt af van hun leeftijd.</a:t>
            </a:r>
          </a:p>
          <a:p>
            <a:endParaRPr lang="nl-NL" sz="2400" dirty="0"/>
          </a:p>
          <a:p>
            <a:endParaRPr lang="nl-NL" sz="2400" dirty="0"/>
          </a:p>
        </p:txBody>
      </p:sp>
      <p:pic>
        <p:nvPicPr>
          <p:cNvPr id="6" name="Picture 2">
            <a:extLst>
              <a:ext uri="{FF2B5EF4-FFF2-40B4-BE49-F238E27FC236}">
                <a16:creationId xmlns:a16="http://schemas.microsoft.com/office/drawing/2014/main" id="{3211DDAF-9E2C-486A-B24F-C4558BEE6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705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10991359" cy="971301"/>
          </a:xfrm>
        </p:spPr>
        <p:txBody>
          <a:bodyPr/>
          <a:lstStyle/>
          <a:p>
            <a:r>
              <a:rPr lang="nl-NL" sz="4800" dirty="0"/>
              <a:t>Gedwongen opname</a:t>
            </a:r>
            <a:br>
              <a:rPr lang="nl-NL" sz="4800" dirty="0"/>
            </a:br>
            <a:r>
              <a:rPr lang="nl-NL" sz="4800" dirty="0"/>
              <a:t> Wet op Bijzondere Opnemingen in Psychiatrische Ziekenhuizen (BOPZ) </a:t>
            </a:r>
            <a:br>
              <a:rPr lang="nl-NL" sz="4800" dirty="0"/>
            </a:b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3290393"/>
            <a:ext cx="10991359" cy="2921124"/>
          </a:xfrm>
        </p:spPr>
        <p:txBody>
          <a:bodyPr/>
          <a:lstStyle/>
          <a:p>
            <a:pPr marL="457200" indent="-457200">
              <a:buFont typeface="+mj-lt"/>
              <a:buAutoNum type="arabicPeriod"/>
            </a:pPr>
            <a:r>
              <a:rPr lang="nl-NL" sz="2400" dirty="0"/>
              <a:t>Wat is er geregeld in de BOPZ? </a:t>
            </a:r>
          </a:p>
          <a:p>
            <a:pPr marL="457200" indent="-457200">
              <a:buFont typeface="+mj-lt"/>
              <a:buAutoNum type="arabicPeriod"/>
            </a:pPr>
            <a:r>
              <a:rPr lang="nl-NL" sz="2400" dirty="0"/>
              <a:t>Voor wie geldt de BOPZ?</a:t>
            </a:r>
          </a:p>
          <a:p>
            <a:pPr marL="457200" indent="-457200">
              <a:buFont typeface="+mj-lt"/>
              <a:buAutoNum type="arabicPeriod"/>
            </a:pPr>
            <a:r>
              <a:rPr lang="nl-NL" sz="2400" dirty="0"/>
              <a:t>Wat zijn de voorwaarden voor een gedwongen opname?</a:t>
            </a:r>
          </a:p>
          <a:p>
            <a:pPr marL="457200" indent="-457200">
              <a:buFont typeface="+mj-lt"/>
              <a:buAutoNum type="arabicPeriod"/>
            </a:pPr>
            <a:r>
              <a:rPr lang="nl-NL" sz="2400" dirty="0"/>
              <a:t>Welke personen kunnen een beslissing nemen over een gedwongen opname? </a:t>
            </a:r>
          </a:p>
          <a:p>
            <a:pPr marL="457200" indent="-457200">
              <a:buFont typeface="+mj-lt"/>
              <a:buAutoNum type="arabicPeriod"/>
            </a:pPr>
            <a:r>
              <a:rPr lang="nl-NL" sz="2400" dirty="0"/>
              <a:t>Wat wordt er mogelijk veranderd in de wetgeving? </a:t>
            </a:r>
          </a:p>
          <a:p>
            <a:endParaRPr lang="nl-NL" sz="2400" dirty="0"/>
          </a:p>
        </p:txBody>
      </p:sp>
      <p:pic>
        <p:nvPicPr>
          <p:cNvPr id="6" name="Picture 2">
            <a:extLst>
              <a:ext uri="{FF2B5EF4-FFF2-40B4-BE49-F238E27FC236}">
                <a16:creationId xmlns:a16="http://schemas.microsoft.com/office/drawing/2014/main" id="{4D87B60D-EF0F-42DB-BEAB-A4F2F04E4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890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Antwoord</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0" y="1836491"/>
            <a:ext cx="12192000" cy="5783509"/>
          </a:xfrm>
        </p:spPr>
        <p:txBody>
          <a:bodyPr/>
          <a:lstStyle/>
          <a:p>
            <a:pPr marL="457200" indent="-457200">
              <a:buFont typeface="+mj-lt"/>
              <a:buAutoNum type="arabicPeriod"/>
            </a:pPr>
            <a:r>
              <a:rPr lang="nl-NL" sz="2400" dirty="0"/>
              <a:t>Wat is er geregeld in de BOPZ? </a:t>
            </a:r>
          </a:p>
          <a:p>
            <a:pPr lvl="1"/>
            <a:r>
              <a:rPr lang="nl-NL" sz="2000" dirty="0"/>
              <a:t>Deze wet beschermt mensen die te maken krijgen met een gedwongen opname. </a:t>
            </a:r>
          </a:p>
          <a:p>
            <a:pPr marL="457200" indent="-457200">
              <a:buFont typeface="+mj-lt"/>
              <a:buAutoNum type="arabicPeriod"/>
            </a:pPr>
            <a:r>
              <a:rPr lang="nl-NL" sz="2400" dirty="0"/>
              <a:t>Voor wie geldt de BOPZ?</a:t>
            </a:r>
          </a:p>
          <a:p>
            <a:pPr lvl="1"/>
            <a:r>
              <a:rPr lang="nl-NL" sz="2000" dirty="0"/>
              <a:t>Mensen met een psychiatrische stoornis, verstandelijke beperking of geheugenproblemen/dementie.</a:t>
            </a:r>
            <a:br>
              <a:rPr lang="nl-NL" sz="2000" dirty="0"/>
            </a:br>
            <a:r>
              <a:rPr lang="nl-NL" sz="2000" dirty="0"/>
              <a:t>De wet geldt niet voor mensen die zich vrijwillig laten opnemen. </a:t>
            </a:r>
          </a:p>
          <a:p>
            <a:pPr marL="457200" indent="-457200">
              <a:buFont typeface="+mj-lt"/>
              <a:buAutoNum type="arabicPeriod"/>
            </a:pPr>
            <a:r>
              <a:rPr lang="nl-NL" sz="2400" dirty="0"/>
              <a:t>Wat zijn de voorwaarden voor een gedwongen opname?</a:t>
            </a:r>
          </a:p>
          <a:p>
            <a:pPr lvl="1"/>
            <a:r>
              <a:rPr lang="nl-NL" sz="2000" dirty="0"/>
              <a:t>Een persoon lijdt aan een geestesstoornis; </a:t>
            </a:r>
          </a:p>
          <a:p>
            <a:pPr lvl="1"/>
            <a:r>
              <a:rPr lang="nl-NL" sz="2000" dirty="0"/>
              <a:t>Als gevolg daarvan vormt hij een gevaar voor zichzelf, anderen of zijn omgeving;</a:t>
            </a:r>
          </a:p>
          <a:p>
            <a:pPr lvl="1"/>
            <a:r>
              <a:rPr lang="nl-NL" sz="2000" dirty="0"/>
              <a:t>Dit gevaar kan niet buiten een instelling afgewend worden. </a:t>
            </a:r>
          </a:p>
          <a:p>
            <a:pPr marL="457189" lvl="1" indent="0">
              <a:buNone/>
            </a:pPr>
            <a:endParaRPr lang="nl-NL" sz="2400" dirty="0"/>
          </a:p>
          <a:p>
            <a:pPr marL="0" indent="0">
              <a:buNone/>
            </a:pPr>
            <a:r>
              <a:rPr lang="nl-NL" sz="2400" dirty="0"/>
              <a:t> &gt; Dit betekent dat gedwongen opname de laatste mogelijkheid is. </a:t>
            </a:r>
          </a:p>
          <a:p>
            <a:pPr marL="0" indent="0">
              <a:buNone/>
            </a:pPr>
            <a:r>
              <a:rPr lang="nl-NL" sz="2400" dirty="0"/>
              <a:t> &gt; Grondgedachte hierachter is dat mensen beschermd worden tegen door hem of haar ongewenst ingrijpen; mag alleen bij gevaar.</a:t>
            </a:r>
          </a:p>
          <a:p>
            <a:pPr marL="0" indent="0">
              <a:buNone/>
            </a:pPr>
            <a:endParaRPr lang="nl-NL" sz="2400" dirty="0"/>
          </a:p>
        </p:txBody>
      </p:sp>
      <p:pic>
        <p:nvPicPr>
          <p:cNvPr id="6" name="Picture 2">
            <a:extLst>
              <a:ext uri="{FF2B5EF4-FFF2-40B4-BE49-F238E27FC236}">
                <a16:creationId xmlns:a16="http://schemas.microsoft.com/office/drawing/2014/main" id="{F586C6A7-6989-428A-8CA2-E5CB0321B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76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Wet zorg en dwang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Deze wet beschermt cliënten met dementie tegen onvrijwillige zorg.</a:t>
            </a:r>
          </a:p>
          <a:p>
            <a:r>
              <a:rPr lang="nl-NL" sz="2400" dirty="0"/>
              <a:t>Per 1 januari 2020 i.p.v. BOPZ </a:t>
            </a:r>
          </a:p>
          <a:p>
            <a:r>
              <a:rPr lang="nl-NL" sz="2400" dirty="0"/>
              <a:t>Het uitgangspunt van de nieuwe wet is ‘Nee, tenzij’</a:t>
            </a:r>
          </a:p>
          <a:p>
            <a:r>
              <a:rPr lang="nl-NL" sz="2400" dirty="0"/>
              <a:t>Vrijheidsbeperking of onvrijwillige zorg mag in principe niet worden toegepast, tenzij er sprake is van ernstig nadeel voor de cliënt of zijn omgeving.</a:t>
            </a:r>
          </a:p>
          <a:p>
            <a:endParaRPr lang="nl-NL" sz="2400" dirty="0"/>
          </a:p>
        </p:txBody>
      </p:sp>
      <p:pic>
        <p:nvPicPr>
          <p:cNvPr id="6" name="Picture 2">
            <a:extLst>
              <a:ext uri="{FF2B5EF4-FFF2-40B4-BE49-F238E27FC236}">
                <a16:creationId xmlns:a16="http://schemas.microsoft.com/office/drawing/2014/main" id="{C0DDCC50-964E-4CE7-872C-610EF77B3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06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Casus 1</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Meneer Verhoef heeft dementie. Hij is onrustig en loopt constant rondjes. De kinderen hebben al meerdere keren aangegeven dat hun vader in een stoel gezet moet worden om rust te krijgen. De verzorgenden en de specialist zijn het hier niet mee eens, want zodra hij in een stoel wordt gezet, begint hij te schreeuwen.</a:t>
            </a:r>
          </a:p>
          <a:p>
            <a:pPr marL="0" indent="0">
              <a:buNone/>
            </a:pPr>
            <a:endParaRPr lang="nl-NL" sz="2400" dirty="0"/>
          </a:p>
          <a:p>
            <a:pPr marL="0" indent="0">
              <a:buNone/>
            </a:pPr>
            <a:r>
              <a:rPr lang="nl-NL" sz="2400" dirty="0"/>
              <a:t>Dilemma’s:</a:t>
            </a:r>
          </a:p>
          <a:p>
            <a:r>
              <a:rPr lang="nl-NL" sz="2400" dirty="0"/>
              <a:t>1. Mag je de vrijheid van Meneer Verhoef beperken door hem in een stoel te zetten?</a:t>
            </a:r>
            <a:br>
              <a:rPr lang="nl-NL" sz="2400" dirty="0"/>
            </a:br>
            <a:endParaRPr lang="nl-NL" sz="2400" dirty="0"/>
          </a:p>
          <a:p>
            <a:r>
              <a:rPr lang="nl-NL" sz="2400" dirty="0"/>
              <a:t>2. Mag je de mening van zijn vertegenwoordigers  naast je neer leggen?</a:t>
            </a:r>
          </a:p>
          <a:p>
            <a:endParaRPr lang="nl-NL" sz="2400" dirty="0"/>
          </a:p>
        </p:txBody>
      </p:sp>
      <p:pic>
        <p:nvPicPr>
          <p:cNvPr id="6" name="Picture 2">
            <a:extLst>
              <a:ext uri="{FF2B5EF4-FFF2-40B4-BE49-F238E27FC236}">
                <a16:creationId xmlns:a16="http://schemas.microsoft.com/office/drawing/2014/main" id="{D0ED1853-5B06-4852-88CA-2C5C558F5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526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Casus 2</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Meneer Top heeft de neiging om ‘s nachts te gaan dwalen. Hij loopt dan door de gangen van de zorginstelling. Overdag is hij hierdoor erg moe en valt hij regelmatig in slaap. Het lijkt jou een goed idee om draadloze bewegingssensoren in de kamer van Meneer Top te plaatsen. Op die manier kan hij in de gaten gehouden worden en kan hij weer snel terug naar zijn bed worden gebracht.</a:t>
            </a:r>
          </a:p>
          <a:p>
            <a:endParaRPr lang="nl-NL" sz="2400" dirty="0"/>
          </a:p>
          <a:p>
            <a:pPr marL="0" indent="0">
              <a:buNone/>
            </a:pPr>
            <a:r>
              <a:rPr lang="nl-NL" sz="2400" dirty="0"/>
              <a:t>Dilemma:</a:t>
            </a:r>
          </a:p>
          <a:p>
            <a:r>
              <a:rPr lang="nl-NL" sz="2400" dirty="0"/>
              <a:t>Wat moet je doen om deze maatregel te kunnen en mogen toepassen?</a:t>
            </a:r>
          </a:p>
        </p:txBody>
      </p:sp>
      <p:pic>
        <p:nvPicPr>
          <p:cNvPr id="6" name="Picture 2">
            <a:extLst>
              <a:ext uri="{FF2B5EF4-FFF2-40B4-BE49-F238E27FC236}">
                <a16:creationId xmlns:a16="http://schemas.microsoft.com/office/drawing/2014/main" id="{EDE78E9E-BF73-4234-A8FD-4E59C3305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799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E-</a:t>
            </a:r>
            <a:r>
              <a:rPr lang="nl-NL" sz="4800" dirty="0" err="1"/>
              <a:t>learning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hlinkClick r:id="rId3"/>
              </a:rPr>
              <a:t>E-</a:t>
            </a:r>
            <a:r>
              <a:rPr lang="nl-NL" sz="2400" dirty="0" err="1">
                <a:hlinkClick r:id="rId3"/>
              </a:rPr>
              <a:t>learning</a:t>
            </a:r>
            <a:r>
              <a:rPr lang="nl-NL" sz="2400" dirty="0">
                <a:hlinkClick r:id="rId3"/>
              </a:rPr>
              <a:t> </a:t>
            </a:r>
          </a:p>
          <a:p>
            <a:endParaRPr lang="nl-NL" sz="2400" dirty="0"/>
          </a:p>
          <a:p>
            <a:endParaRPr lang="nl-NL" sz="2400" dirty="0"/>
          </a:p>
          <a:p>
            <a:endParaRPr lang="nl-NL" sz="2400" dirty="0"/>
          </a:p>
        </p:txBody>
      </p:sp>
      <p:pic>
        <p:nvPicPr>
          <p:cNvPr id="6" name="Picture 2">
            <a:extLst>
              <a:ext uri="{FF2B5EF4-FFF2-40B4-BE49-F238E27FC236}">
                <a16:creationId xmlns:a16="http://schemas.microsoft.com/office/drawing/2014/main" id="{0D9E43FA-4DAC-4C46-8E03-825614489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90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WLZ versus thuiszorg </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Je mag met een </a:t>
            </a:r>
            <a:r>
              <a:rPr lang="nl-NL" sz="2400" dirty="0" err="1"/>
              <a:t>Wlz</a:t>
            </a:r>
            <a:r>
              <a:rPr lang="nl-NL" sz="2400" dirty="0"/>
              <a:t>-indicatie voor zorg met verblijf ook thuis (blijven) wonen als de patiënt dat wilt, maar levering van de zorg thuis moet wel verantwoord zijn</a:t>
            </a:r>
          </a:p>
          <a:p>
            <a:endParaRPr lang="nl-NL" sz="2400" dirty="0"/>
          </a:p>
          <a:p>
            <a:r>
              <a:rPr lang="nl-NL" sz="2400" dirty="0"/>
              <a:t>Volledig pakket thuis (</a:t>
            </a:r>
            <a:r>
              <a:rPr lang="nl-NL" sz="2400" dirty="0" err="1"/>
              <a:t>vpt</a:t>
            </a:r>
            <a:r>
              <a:rPr lang="nl-NL" sz="2400" dirty="0"/>
              <a:t>)</a:t>
            </a:r>
          </a:p>
          <a:p>
            <a:r>
              <a:rPr lang="nl-NL" sz="2400" dirty="0"/>
              <a:t>Persoonsgebonden budget (pgb):</a:t>
            </a:r>
          </a:p>
        </p:txBody>
      </p:sp>
      <p:pic>
        <p:nvPicPr>
          <p:cNvPr id="6" name="Picture 2">
            <a:extLst>
              <a:ext uri="{FF2B5EF4-FFF2-40B4-BE49-F238E27FC236}">
                <a16:creationId xmlns:a16="http://schemas.microsoft.com/office/drawing/2014/main" id="{4D82E22E-20AD-4A65-9FED-A3B164480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3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Veranderingen per 1 januari 2015</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Sinds 1 januari 2015 valt de zorg aan ouderen en chronisch zieken onder verschillende wetten.</a:t>
            </a:r>
          </a:p>
          <a:p>
            <a:endParaRPr lang="nl-NL" sz="2400" dirty="0"/>
          </a:p>
          <a:p>
            <a:r>
              <a:rPr lang="nl-NL" sz="2400" dirty="0"/>
              <a:t>Waar valt de thuiszorg onder?</a:t>
            </a:r>
          </a:p>
          <a:p>
            <a:r>
              <a:rPr lang="nl-NL" sz="2400" dirty="0"/>
              <a:t>Waar valt de zorg in verpleeg en verzorgingshuizen onder?</a:t>
            </a:r>
          </a:p>
          <a:p>
            <a:endParaRPr lang="nl-NL" sz="2400" dirty="0"/>
          </a:p>
          <a:p>
            <a:r>
              <a:rPr lang="nl-NL" sz="2400" dirty="0"/>
              <a:t>Wat is in deze wetten de voornaamste verandering? </a:t>
            </a:r>
          </a:p>
        </p:txBody>
      </p:sp>
      <p:pic>
        <p:nvPicPr>
          <p:cNvPr id="6" name="Picture 2">
            <a:extLst>
              <a:ext uri="{FF2B5EF4-FFF2-40B4-BE49-F238E27FC236}">
                <a16:creationId xmlns:a16="http://schemas.microsoft.com/office/drawing/2014/main" id="{829D40B7-39EF-4B4C-9DC2-BFA59DF8C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15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afgeronde hoeken 7">
            <a:extLst>
              <a:ext uri="{FF2B5EF4-FFF2-40B4-BE49-F238E27FC236}">
                <a16:creationId xmlns:a16="http://schemas.microsoft.com/office/drawing/2014/main" id="{11A1FEF9-CF2C-4A6C-A23C-226ADD135CA3}"/>
              </a:ext>
            </a:extLst>
          </p:cNvPr>
          <p:cNvSpPr/>
          <p:nvPr/>
        </p:nvSpPr>
        <p:spPr>
          <a:xfrm>
            <a:off x="3356651" y="2774625"/>
            <a:ext cx="3976006" cy="1975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cs typeface="Calibri"/>
              </a:rPr>
              <a:t>Doelen: </a:t>
            </a:r>
          </a:p>
          <a:p>
            <a:pPr marL="228600">
              <a:buFont typeface="Arial"/>
              <a:buChar char="•"/>
            </a:pPr>
            <a:r>
              <a:rPr lang="nl-NL" dirty="0">
                <a:cs typeface="Calibri"/>
              </a:rPr>
              <a:t>Verantwoorde zorg bieden</a:t>
            </a:r>
            <a:endParaRPr lang="en-US" dirty="0">
              <a:cs typeface="Calibri"/>
            </a:endParaRPr>
          </a:p>
          <a:p>
            <a:pPr marL="228600">
              <a:buFont typeface="Arial"/>
              <a:buChar char="•"/>
            </a:pPr>
            <a:r>
              <a:rPr lang="nl-NL" dirty="0">
                <a:cs typeface="Calibri"/>
              </a:rPr>
              <a:t>Belang van de cliënt vooropzetten</a:t>
            </a:r>
            <a:endParaRPr lang="en-US" dirty="0">
              <a:cs typeface="Calibri"/>
            </a:endParaRPr>
          </a:p>
          <a:p>
            <a:pPr marL="228600">
              <a:buFont typeface="Arial"/>
              <a:buChar char="•"/>
            </a:pPr>
            <a:r>
              <a:rPr lang="nl-NL" dirty="0">
                <a:cs typeface="Calibri"/>
              </a:rPr>
              <a:t>Zorg en ondersteuning aanpassen aan de individuele situatie van iedere cliënt</a:t>
            </a:r>
            <a:endParaRPr lang="nl-NL" dirty="0"/>
          </a:p>
        </p:txBody>
      </p:sp>
      <p:cxnSp>
        <p:nvCxnSpPr>
          <p:cNvPr id="9" name="Rechte verbindingslijn met pijl 8">
            <a:extLst>
              <a:ext uri="{FF2B5EF4-FFF2-40B4-BE49-F238E27FC236}">
                <a16:creationId xmlns:a16="http://schemas.microsoft.com/office/drawing/2014/main" id="{33A99E43-999A-46A2-AC9B-0C90DA30A05D}"/>
              </a:ext>
            </a:extLst>
          </p:cNvPr>
          <p:cNvCxnSpPr/>
          <p:nvPr/>
        </p:nvCxnSpPr>
        <p:spPr>
          <a:xfrm>
            <a:off x="2903764" y="2318657"/>
            <a:ext cx="914400" cy="91440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0" name="Rechthoek: afgeronde hoeken 9">
            <a:extLst>
              <a:ext uri="{FF2B5EF4-FFF2-40B4-BE49-F238E27FC236}">
                <a16:creationId xmlns:a16="http://schemas.microsoft.com/office/drawing/2014/main" id="{8CC137C8-5997-4127-82BB-C71A66208936}"/>
              </a:ext>
            </a:extLst>
          </p:cNvPr>
          <p:cNvSpPr/>
          <p:nvPr/>
        </p:nvSpPr>
        <p:spPr>
          <a:xfrm>
            <a:off x="664747" y="1106081"/>
            <a:ext cx="3377292" cy="1240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lvl="1" algn="ctr"/>
            <a:r>
              <a:rPr lang="nl-NL" dirty="0">
                <a:cs typeface="Calibri"/>
              </a:rPr>
              <a:t>KWZ:</a:t>
            </a:r>
          </a:p>
          <a:p>
            <a:pPr marL="685800" lvl="1" algn="ctr"/>
            <a:r>
              <a:rPr lang="nl-NL" dirty="0">
                <a:cs typeface="Calibri"/>
              </a:rPr>
              <a:t>Verantwoordelijkheden van de zorgaanbieder</a:t>
            </a:r>
            <a:endParaRPr lang="nl-NL">
              <a:cs typeface="Calibri" panose="020F0502020204030204"/>
            </a:endParaRPr>
          </a:p>
        </p:txBody>
      </p:sp>
      <p:cxnSp>
        <p:nvCxnSpPr>
          <p:cNvPr id="11" name="Rechte verbindingslijn met pijl 10">
            <a:extLst>
              <a:ext uri="{FF2B5EF4-FFF2-40B4-BE49-F238E27FC236}">
                <a16:creationId xmlns:a16="http://schemas.microsoft.com/office/drawing/2014/main" id="{A1E730DE-CFCC-4C9D-BADE-C1E295015D4F}"/>
              </a:ext>
            </a:extLst>
          </p:cNvPr>
          <p:cNvCxnSpPr/>
          <p:nvPr/>
        </p:nvCxnSpPr>
        <p:spPr>
          <a:xfrm>
            <a:off x="7357921" y="3474236"/>
            <a:ext cx="914400" cy="91440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2" name="Rechthoek: afgeronde hoeken 11">
            <a:extLst>
              <a:ext uri="{FF2B5EF4-FFF2-40B4-BE49-F238E27FC236}">
                <a16:creationId xmlns:a16="http://schemas.microsoft.com/office/drawing/2014/main" id="{6A8F2D13-CA65-4326-98AC-0B7C2663D2A9}"/>
              </a:ext>
            </a:extLst>
          </p:cNvPr>
          <p:cNvSpPr/>
          <p:nvPr/>
        </p:nvSpPr>
        <p:spPr>
          <a:xfrm>
            <a:off x="8258303" y="3596702"/>
            <a:ext cx="3295649" cy="1458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lvl="1" algn="ctr"/>
            <a:r>
              <a:rPr lang="nl-NL" dirty="0">
                <a:cs typeface="Calibri"/>
              </a:rPr>
              <a:t>Wet BIG:</a:t>
            </a:r>
            <a:endParaRPr lang="en-US" dirty="0">
              <a:cs typeface="Calibri"/>
            </a:endParaRPr>
          </a:p>
          <a:p>
            <a:pPr marL="685800" lvl="1"/>
            <a:r>
              <a:rPr lang="nl-NL" dirty="0">
                <a:cs typeface="Calibri"/>
              </a:rPr>
              <a:t>verantwoordelijkheden van jezelf als </a:t>
            </a:r>
            <a:r>
              <a:rPr lang="nl-NL">
                <a:cs typeface="Calibri"/>
              </a:rPr>
              <a:t>verpleegkundige</a:t>
            </a:r>
          </a:p>
        </p:txBody>
      </p:sp>
      <p:cxnSp>
        <p:nvCxnSpPr>
          <p:cNvPr id="13" name="Rechte verbindingslijn met pijl 12">
            <a:extLst>
              <a:ext uri="{FF2B5EF4-FFF2-40B4-BE49-F238E27FC236}">
                <a16:creationId xmlns:a16="http://schemas.microsoft.com/office/drawing/2014/main" id="{95D2DB4B-9D2F-401E-A573-1DB488386427}"/>
              </a:ext>
            </a:extLst>
          </p:cNvPr>
          <p:cNvCxnSpPr/>
          <p:nvPr/>
        </p:nvCxnSpPr>
        <p:spPr>
          <a:xfrm>
            <a:off x="4958442" y="4686300"/>
            <a:ext cx="914400" cy="91440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Rechthoek: afgeronde hoeken 13">
            <a:extLst>
              <a:ext uri="{FF2B5EF4-FFF2-40B4-BE49-F238E27FC236}">
                <a16:creationId xmlns:a16="http://schemas.microsoft.com/office/drawing/2014/main" id="{941285CF-9566-4B9D-BB42-557C8F828502}"/>
              </a:ext>
            </a:extLst>
          </p:cNvPr>
          <p:cNvSpPr/>
          <p:nvPr/>
        </p:nvSpPr>
        <p:spPr>
          <a:xfrm>
            <a:off x="4913000" y="5342781"/>
            <a:ext cx="2914650" cy="1349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lvl="1" algn="ctr"/>
            <a:r>
              <a:rPr lang="nl-NL" dirty="0">
                <a:cs typeface="Calibri"/>
              </a:rPr>
              <a:t>WGO:</a:t>
            </a:r>
            <a:endParaRPr lang="en-US" dirty="0">
              <a:cs typeface="Calibri"/>
            </a:endParaRPr>
          </a:p>
          <a:p>
            <a:pPr marL="685800" lvl="1"/>
            <a:r>
              <a:rPr lang="nl-NL" dirty="0">
                <a:cs typeface="Calibri"/>
              </a:rPr>
              <a:t>Duidelijkheid voor de cliënt over de te verrichten handelingen</a:t>
            </a:r>
          </a:p>
        </p:txBody>
      </p:sp>
      <p:pic>
        <p:nvPicPr>
          <p:cNvPr id="15" name="Picture 2">
            <a:extLst>
              <a:ext uri="{FF2B5EF4-FFF2-40B4-BE49-F238E27FC236}">
                <a16:creationId xmlns:a16="http://schemas.microsoft.com/office/drawing/2014/main" id="{E517781C-739D-44D1-8028-67C52873B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848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8825647" cy="971301"/>
          </a:xfrm>
        </p:spPr>
        <p:txBody>
          <a:bodyPr/>
          <a:lstStyle/>
          <a:p>
            <a:r>
              <a:rPr lang="nl-NL" sz="4800" dirty="0"/>
              <a:t>Afsluiting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Wat is de korte samenvatting van deze les? </a:t>
            </a:r>
          </a:p>
        </p:txBody>
      </p:sp>
      <p:pic>
        <p:nvPicPr>
          <p:cNvPr id="6" name="Picture 2">
            <a:extLst>
              <a:ext uri="{FF2B5EF4-FFF2-40B4-BE49-F238E27FC236}">
                <a16:creationId xmlns:a16="http://schemas.microsoft.com/office/drawing/2014/main" id="{80129E1A-A0F6-45B7-B20F-CA0521038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10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Wet- en regelgeving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r>
              <a:rPr lang="nl-NL" sz="2400" dirty="0"/>
              <a:t>Wat is het verschil?</a:t>
            </a:r>
          </a:p>
        </p:txBody>
      </p:sp>
      <p:pic>
        <p:nvPicPr>
          <p:cNvPr id="6" name="Afbeelding 4" descr="Afbeelding met tafel, taart, binnen, bord&#10;&#10;Beschrijving is gegenereerd met zeer hoge betrouwbaarheid">
            <a:extLst>
              <a:ext uri="{FF2B5EF4-FFF2-40B4-BE49-F238E27FC236}">
                <a16:creationId xmlns:a16="http://schemas.microsoft.com/office/drawing/2014/main" id="{CC4602FB-DA05-4652-85CC-BB0CAAE219A9}"/>
              </a:ext>
            </a:extLst>
          </p:cNvPr>
          <p:cNvPicPr>
            <a:picLocks noChangeAspect="1"/>
          </p:cNvPicPr>
          <p:nvPr/>
        </p:nvPicPr>
        <p:blipFill>
          <a:blip r:embed="rId3"/>
          <a:stretch>
            <a:fillRect/>
          </a:stretch>
        </p:blipFill>
        <p:spPr>
          <a:xfrm>
            <a:off x="7477112" y="3066156"/>
            <a:ext cx="4166558" cy="2926654"/>
          </a:xfrm>
          <a:prstGeom prst="rect">
            <a:avLst/>
          </a:prstGeom>
        </p:spPr>
      </p:pic>
      <p:pic>
        <p:nvPicPr>
          <p:cNvPr id="7" name="Picture 2">
            <a:extLst>
              <a:ext uri="{FF2B5EF4-FFF2-40B4-BE49-F238E27FC236}">
                <a16:creationId xmlns:a16="http://schemas.microsoft.com/office/drawing/2014/main" id="{9324BB08-2135-406D-B5BD-A7B74F396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50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Het verschil</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r>
              <a:rPr lang="nl-NL" sz="2400" dirty="0"/>
              <a:t>Een wet = verbindende voorschriften. Dat betekent dat er in grote lijnen uitgelegd wordt welke regels er voor een bepaald </a:t>
            </a:r>
            <a:br>
              <a:rPr lang="nl-NL" sz="2400" dirty="0"/>
            </a:br>
            <a:r>
              <a:rPr lang="nl-NL" sz="2400" dirty="0"/>
              <a:t>onderwerp gelden. De Eerste en Tweede Kamer moeten een wetsvoorstel goedkeuren.</a:t>
            </a:r>
          </a:p>
          <a:p>
            <a:endParaRPr lang="nl-NL" sz="2400" dirty="0"/>
          </a:p>
          <a:p>
            <a:r>
              <a:rPr lang="nl-NL" sz="2400" dirty="0"/>
              <a:t>Regelgeving = wordt afgeleid van een besluit. De regeling is de meest concrete uitleg van de wet. Een regeling bevat bijvoorbeeld specifieke regels waaraan een instelling moet voldoen.</a:t>
            </a:r>
          </a:p>
          <a:p>
            <a:endParaRPr lang="nl-NL" sz="2400" dirty="0"/>
          </a:p>
          <a:p>
            <a:endParaRPr lang="nl-NL" sz="2400" dirty="0"/>
          </a:p>
        </p:txBody>
      </p:sp>
      <p:pic>
        <p:nvPicPr>
          <p:cNvPr id="6" name="Picture 2">
            <a:extLst>
              <a:ext uri="{FF2B5EF4-FFF2-40B4-BE49-F238E27FC236}">
                <a16:creationId xmlns:a16="http://schemas.microsoft.com/office/drawing/2014/main" id="{ADABE8DD-4C78-4CC1-8C4C-840CEB90A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8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Wat zeggen de wetten over jou als verpleegkundige? </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endParaRPr lang="nl-NL" sz="2400" dirty="0"/>
          </a:p>
          <a:p>
            <a:endParaRPr lang="nl-NL" sz="2400" dirty="0"/>
          </a:p>
          <a:p>
            <a:endParaRPr lang="nl-NL" sz="2400" dirty="0"/>
          </a:p>
          <a:p>
            <a:endParaRPr lang="nl-NL" sz="2400" dirty="0"/>
          </a:p>
          <a:p>
            <a:endParaRPr lang="nl-NL" sz="2400" dirty="0"/>
          </a:p>
          <a:p>
            <a:r>
              <a:rPr lang="nl-NL" sz="2400" dirty="0"/>
              <a:t>Wat denk jij?</a:t>
            </a:r>
          </a:p>
        </p:txBody>
      </p:sp>
      <p:pic>
        <p:nvPicPr>
          <p:cNvPr id="6" name="Picture 2">
            <a:extLst>
              <a:ext uri="{FF2B5EF4-FFF2-40B4-BE49-F238E27FC236}">
                <a16:creationId xmlns:a16="http://schemas.microsoft.com/office/drawing/2014/main" id="{7A2A6F20-EFD2-42D7-892F-87BEB5B0E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48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Wat zeggen de wetten over jou als verpleegkundige? </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2319091"/>
            <a:ext cx="10991359" cy="4538909"/>
          </a:xfrm>
        </p:spPr>
        <p:txBody>
          <a:bodyPr/>
          <a:lstStyle/>
          <a:p>
            <a:r>
              <a:rPr lang="nl-NL" sz="2400" dirty="0"/>
              <a:t>Je bent verplicht om een cliënt goede zorg te bieden, dit doe je door:</a:t>
            </a:r>
          </a:p>
          <a:p>
            <a:r>
              <a:rPr lang="nl-NL" sz="2400" dirty="0"/>
              <a:t>de rechten van de cliënt als jouw verplichtingen te zien;</a:t>
            </a:r>
          </a:p>
          <a:p>
            <a:r>
              <a:rPr lang="nl-NL" sz="2400" dirty="0"/>
              <a:t>actief betrokken te zijn bij de zorg en ondersteuning van de cliënt;</a:t>
            </a:r>
          </a:p>
          <a:p>
            <a:r>
              <a:rPr lang="nl-NL" sz="2400" dirty="0"/>
              <a:t>op tijd in te spelen op een situatie en rekening te houden met de individuele mogelijkheden van de cliënt;</a:t>
            </a:r>
          </a:p>
          <a:p>
            <a:r>
              <a:rPr lang="nl-NL" sz="2400" dirty="0"/>
              <a:t>professioneel te handelen (niet je eigen waarden en normen vooropzetten, maar de belangen en wensen van de cliënt).</a:t>
            </a:r>
          </a:p>
          <a:p>
            <a:endParaRPr lang="nl-NL" sz="2400" dirty="0"/>
          </a:p>
          <a:p>
            <a:r>
              <a:rPr lang="nl-NL" sz="2400" dirty="0"/>
              <a:t>Op deze manier draag je bij aan de ontwikkeling en het welzijn van de cliënt. </a:t>
            </a:r>
          </a:p>
        </p:txBody>
      </p:sp>
      <p:pic>
        <p:nvPicPr>
          <p:cNvPr id="6" name="Picture 2">
            <a:extLst>
              <a:ext uri="{FF2B5EF4-FFF2-40B4-BE49-F238E27FC236}">
                <a16:creationId xmlns:a16="http://schemas.microsoft.com/office/drawing/2014/main" id="{7057A174-C129-433D-B747-EEAECBA46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39927"/>
      </p:ext>
    </p:extLst>
  </p:cSld>
  <p:clrMapOvr>
    <a:masterClrMapping/>
  </p:clrMapOvr>
</p:sld>
</file>

<file path=ppt/theme/theme1.xml><?xml version="1.0" encoding="utf-8"?>
<a:theme xmlns:a="http://schemas.openxmlformats.org/drawingml/2006/main" name="ThemaO2PZ">
  <a:themeElements>
    <a:clrScheme name="Aangepast 2">
      <a:dk1>
        <a:srgbClr val="000000"/>
      </a:dk1>
      <a:lt1>
        <a:srgbClr val="FFFFFF"/>
      </a:lt1>
      <a:dk2>
        <a:srgbClr val="CFC3C0"/>
      </a:dk2>
      <a:lt2>
        <a:srgbClr val="E7E6E6"/>
      </a:lt2>
      <a:accent1>
        <a:srgbClr val="EB5D0B"/>
      </a:accent1>
      <a:accent2>
        <a:srgbClr val="FF0000"/>
      </a:accent2>
      <a:accent3>
        <a:srgbClr val="A5A5A5"/>
      </a:accent3>
      <a:accent4>
        <a:srgbClr val="FFC000"/>
      </a:accent4>
      <a:accent5>
        <a:srgbClr val="5B9BD5"/>
      </a:accent5>
      <a:accent6>
        <a:srgbClr val="70AD47"/>
      </a:accent6>
      <a:hlink>
        <a:srgbClr val="EB5D0B"/>
      </a:hlink>
      <a:folHlink>
        <a:srgbClr val="FF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O2PZ" id="{44165F06-59B5-4F1F-A5B8-74CD5A4B2D36}" vid="{EB5962F9-1EF6-4283-9B8F-46378B078373}"/>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Aangepast 2">
      <a:dk1>
        <a:srgbClr val="000000"/>
      </a:dk1>
      <a:lt1>
        <a:srgbClr val="FFFFFF"/>
      </a:lt1>
      <a:dk2>
        <a:srgbClr val="CFC3C0"/>
      </a:dk2>
      <a:lt2>
        <a:srgbClr val="E7E6E6"/>
      </a:lt2>
      <a:accent1>
        <a:srgbClr val="EB5D0B"/>
      </a:accent1>
      <a:accent2>
        <a:srgbClr val="FF0000"/>
      </a:accent2>
      <a:accent3>
        <a:srgbClr val="A5A5A5"/>
      </a:accent3>
      <a:accent4>
        <a:srgbClr val="FFC000"/>
      </a:accent4>
      <a:accent5>
        <a:srgbClr val="5B9BD5"/>
      </a:accent5>
      <a:accent6>
        <a:srgbClr val="70AD47"/>
      </a:accent6>
      <a:hlink>
        <a:srgbClr val="EB5D0B"/>
      </a:hlink>
      <a:folHlink>
        <a:srgbClr val="FF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626_PPT Contactpersonen meetings" id="{D8C91A54-69F5-4341-AB78-41C0E4BC09ED}" vid="{E025E62D-99BD-4C28-9727-383DCB22BB59}"/>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626_PPT Contactpersonen meetings" id="{D8C91A54-69F5-4341-AB78-41C0E4BC09ED}" vid="{B2C2667F-601B-4463-A3EC-4E33F70A0354}"/>
    </a:ext>
  </a:extLst>
</a:theme>
</file>

<file path=ppt/theme/theme5.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ThemaO2PZ</Template>
  <TotalTime>1884</TotalTime>
  <Words>4710</Words>
  <Application>Microsoft Office PowerPoint</Application>
  <PresentationFormat>Breedbeeld</PresentationFormat>
  <Paragraphs>402</Paragraphs>
  <Slides>50</Slides>
  <Notes>49</Notes>
  <HiddenSlides>0</HiddenSlides>
  <MMClips>0</MMClips>
  <ScaleCrop>false</ScaleCrop>
  <HeadingPairs>
    <vt:vector size="6" baseType="variant">
      <vt:variant>
        <vt:lpstr>Gebruikte lettertypen</vt:lpstr>
      </vt:variant>
      <vt:variant>
        <vt:i4>3</vt:i4>
      </vt:variant>
      <vt:variant>
        <vt:lpstr>Thema</vt:lpstr>
      </vt:variant>
      <vt:variant>
        <vt:i4>4</vt:i4>
      </vt:variant>
      <vt:variant>
        <vt:lpstr>Diatitels</vt:lpstr>
      </vt:variant>
      <vt:variant>
        <vt:i4>50</vt:i4>
      </vt:variant>
    </vt:vector>
  </HeadingPairs>
  <TitlesOfParts>
    <vt:vector size="57" baseType="lpstr">
      <vt:lpstr>Arial</vt:lpstr>
      <vt:lpstr>Calibri</vt:lpstr>
      <vt:lpstr>Calibri Light</vt:lpstr>
      <vt:lpstr>ThemaO2PZ</vt:lpstr>
      <vt:lpstr>2_Office Theme</vt:lpstr>
      <vt:lpstr>1_Office Theme</vt:lpstr>
      <vt:lpstr>3_Office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8: Ethiek</dc:title>
  <dc:creator>Appie Nieuwman</dc:creator>
  <cp:lastModifiedBy>Gerard Castermans ZorgSense</cp:lastModifiedBy>
  <cp:revision>4</cp:revision>
  <dcterms:created xsi:type="dcterms:W3CDTF">2020-11-26T13:34:55Z</dcterms:created>
  <dcterms:modified xsi:type="dcterms:W3CDTF">2021-03-24T15:14:43Z</dcterms:modified>
</cp:coreProperties>
</file>