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Lst>
  <p:notesMasterIdLst>
    <p:notesMasterId r:id="rId24"/>
  </p:notesMasterIdLst>
  <p:sldIdLst>
    <p:sldId id="261" r:id="rId6"/>
    <p:sldId id="263"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7" r:id="rId21"/>
    <p:sldId id="298" r:id="rId22"/>
    <p:sldId id="299"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C1B642-996C-05D0-C86E-28E79191DC8C}" name="Meike Lanting-Cool" initials="MLC" userId="b9ffb21ee1e4a5ed" providerId="Windows Live"/>
  <p188:author id="{09E5727F-1B2C-01DB-5952-846F84E56B5A}" name="Eveline van Drielen" initials="EvD" userId="S::E.vanDrielen@pznl.nl::d402dffe-06a5-4224-a401-519138ee50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C5C"/>
    <a:srgbClr val="7793C6"/>
    <a:srgbClr val="532B45"/>
    <a:srgbClr val="6B96CA"/>
    <a:srgbClr val="CA007B"/>
    <a:srgbClr val="BA7727"/>
    <a:srgbClr val="AF94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30DF7-105E-0CB6-8757-0CB0082AFB94}" v="53" dt="2022-12-15T11:17:15.659"/>
    <p1510:client id="{EE5A59D0-92E6-9762-D60B-A5C11E3EB62E}" v="1" dt="2023-01-09T14:49:15.445"/>
    <p1510:client id="{F807A40F-B345-46CA-B057-EF727777B84A}" v="1" dt="2022-12-15T11:18:55.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ine van Drielen" userId="d402dffe-06a5-4224-a401-519138ee5082" providerId="ADAL" clId="{F807A40F-B345-46CA-B057-EF727777B84A}"/>
    <pc:docChg chg="delSld modSld">
      <pc:chgData name="Eveline van Drielen" userId="d402dffe-06a5-4224-a401-519138ee5082" providerId="ADAL" clId="{F807A40F-B345-46CA-B057-EF727777B84A}" dt="2022-12-15T11:23:22.901" v="593" actId="20577"/>
      <pc:docMkLst>
        <pc:docMk/>
      </pc:docMkLst>
      <pc:sldChg chg="modSp mod delCm">
        <pc:chgData name="Eveline van Drielen" userId="d402dffe-06a5-4224-a401-519138ee5082" providerId="ADAL" clId="{F807A40F-B345-46CA-B057-EF727777B84A}" dt="2022-12-15T11:20:32.805" v="112" actId="20577"/>
        <pc:sldMkLst>
          <pc:docMk/>
          <pc:sldMk cId="1492288375" sldId="294"/>
        </pc:sldMkLst>
        <pc:spChg chg="mod">
          <ac:chgData name="Eveline van Drielen" userId="d402dffe-06a5-4224-a401-519138ee5082" providerId="ADAL" clId="{F807A40F-B345-46CA-B057-EF727777B84A}" dt="2022-12-15T11:20:32.805" v="112" actId="20577"/>
          <ac:spMkLst>
            <pc:docMk/>
            <pc:sldMk cId="1492288375" sldId="294"/>
            <ac:spMk id="5" creationId="{CDCABEB8-B19E-3BDD-F8BF-8C16B33DC4C6}"/>
          </ac:spMkLst>
        </pc:spChg>
      </pc:sldChg>
      <pc:sldChg chg="del">
        <pc:chgData name="Eveline van Drielen" userId="d402dffe-06a5-4224-a401-519138ee5082" providerId="ADAL" clId="{F807A40F-B345-46CA-B057-EF727777B84A}" dt="2022-12-15T11:20:49.311" v="113" actId="47"/>
        <pc:sldMkLst>
          <pc:docMk/>
          <pc:sldMk cId="3586395064" sldId="296"/>
        </pc:sldMkLst>
      </pc:sldChg>
      <pc:sldChg chg="modSp mod">
        <pc:chgData name="Eveline van Drielen" userId="d402dffe-06a5-4224-a401-519138ee5082" providerId="ADAL" clId="{F807A40F-B345-46CA-B057-EF727777B84A}" dt="2022-12-15T11:23:22.901" v="593" actId="20577"/>
        <pc:sldMkLst>
          <pc:docMk/>
          <pc:sldMk cId="168171652" sldId="297"/>
        </pc:sldMkLst>
        <pc:spChg chg="mod">
          <ac:chgData name="Eveline van Drielen" userId="d402dffe-06a5-4224-a401-519138ee5082" providerId="ADAL" clId="{F807A40F-B345-46CA-B057-EF727777B84A}" dt="2022-12-15T11:23:22.901" v="593" actId="20577"/>
          <ac:spMkLst>
            <pc:docMk/>
            <pc:sldMk cId="168171652" sldId="297"/>
            <ac:spMk id="5" creationId="{83A2EEA3-BD94-5D9C-6D23-4425997D9707}"/>
          </ac:spMkLst>
        </pc:spChg>
      </pc:sldChg>
      <pc:sldChg chg="modSp mod">
        <pc:chgData name="Eveline van Drielen" userId="d402dffe-06a5-4224-a401-519138ee5082" providerId="ADAL" clId="{F807A40F-B345-46CA-B057-EF727777B84A}" dt="2022-12-15T11:21:03.513" v="117" actId="20577"/>
        <pc:sldMkLst>
          <pc:docMk/>
          <pc:sldMk cId="1733327256" sldId="298"/>
        </pc:sldMkLst>
        <pc:spChg chg="mod">
          <ac:chgData name="Eveline van Drielen" userId="d402dffe-06a5-4224-a401-519138ee5082" providerId="ADAL" clId="{F807A40F-B345-46CA-B057-EF727777B84A}" dt="2022-12-15T11:21:03.513" v="117" actId="20577"/>
          <ac:spMkLst>
            <pc:docMk/>
            <pc:sldMk cId="1733327256" sldId="298"/>
            <ac:spMk id="5" creationId="{83A2EEA3-BD94-5D9C-6D23-4425997D9707}"/>
          </ac:spMkLst>
        </pc:spChg>
      </pc:sldChg>
    </pc:docChg>
  </pc:docChgLst>
  <pc:docChgLst>
    <pc:chgData name="Eveline van Drielen" userId="S::e.vandrielen@pznl.nl::d402dffe-06a5-4224-a401-519138ee5082" providerId="AD" clId="Web-{47630DF7-105E-0CB6-8757-0CB0082AFB94}"/>
    <pc:docChg chg="modSld">
      <pc:chgData name="Eveline van Drielen" userId="S::e.vandrielen@pznl.nl::d402dffe-06a5-4224-a401-519138ee5082" providerId="AD" clId="Web-{47630DF7-105E-0CB6-8757-0CB0082AFB94}" dt="2022-12-15T11:17:15.659" v="87"/>
      <pc:docMkLst>
        <pc:docMk/>
      </pc:docMkLst>
      <pc:sldChg chg="delSp">
        <pc:chgData name="Eveline van Drielen" userId="S::e.vandrielen@pznl.nl::d402dffe-06a5-4224-a401-519138ee5082" providerId="AD" clId="Web-{47630DF7-105E-0CB6-8757-0CB0082AFB94}" dt="2022-12-15T11:11:26.960" v="2"/>
        <pc:sldMkLst>
          <pc:docMk/>
          <pc:sldMk cId="2864590600" sldId="261"/>
        </pc:sldMkLst>
        <pc:spChg chg="del">
          <ac:chgData name="Eveline van Drielen" userId="S::e.vandrielen@pznl.nl::d402dffe-06a5-4224-a401-519138ee5082" providerId="AD" clId="Web-{47630DF7-105E-0CB6-8757-0CB0082AFB94}" dt="2022-12-15T11:11:26.960" v="2"/>
          <ac:spMkLst>
            <pc:docMk/>
            <pc:sldMk cId="2864590600" sldId="261"/>
            <ac:spMk id="6" creationId="{C333A8AE-135E-4615-984B-570AF328773A}"/>
          </ac:spMkLst>
        </pc:spChg>
        <pc:spChg chg="del">
          <ac:chgData name="Eveline van Drielen" userId="S::e.vandrielen@pznl.nl::d402dffe-06a5-4224-a401-519138ee5082" providerId="AD" clId="Web-{47630DF7-105E-0CB6-8757-0CB0082AFB94}" dt="2022-12-15T11:11:25.053" v="1"/>
          <ac:spMkLst>
            <pc:docMk/>
            <pc:sldMk cId="2864590600" sldId="261"/>
            <ac:spMk id="7" creationId="{E4FE34E3-4AE0-4ABE-9D62-E3BEE78246D2}"/>
          </ac:spMkLst>
        </pc:spChg>
        <pc:spChg chg="del">
          <ac:chgData name="Eveline van Drielen" userId="S::e.vandrielen@pznl.nl::d402dffe-06a5-4224-a401-519138ee5082" providerId="AD" clId="Web-{47630DF7-105E-0CB6-8757-0CB0082AFB94}" dt="2022-12-15T11:11:20.631" v="0"/>
          <ac:spMkLst>
            <pc:docMk/>
            <pc:sldMk cId="2864590600" sldId="261"/>
            <ac:spMk id="8" creationId="{D95907A5-1247-40D1-858B-D5DC66F07F8C}"/>
          </ac:spMkLst>
        </pc:spChg>
      </pc:sldChg>
      <pc:sldChg chg="modSp">
        <pc:chgData name="Eveline van Drielen" userId="S::e.vandrielen@pznl.nl::d402dffe-06a5-4224-a401-519138ee5082" providerId="AD" clId="Web-{47630DF7-105E-0CB6-8757-0CB0082AFB94}" dt="2022-12-15T11:12:07.930" v="3" actId="20577"/>
        <pc:sldMkLst>
          <pc:docMk/>
          <pc:sldMk cId="2364514955" sldId="284"/>
        </pc:sldMkLst>
        <pc:spChg chg="mod">
          <ac:chgData name="Eveline van Drielen" userId="S::e.vandrielen@pznl.nl::d402dffe-06a5-4224-a401-519138ee5082" providerId="AD" clId="Web-{47630DF7-105E-0CB6-8757-0CB0082AFB94}" dt="2022-12-15T11:12:07.930" v="3" actId="20577"/>
          <ac:spMkLst>
            <pc:docMk/>
            <pc:sldMk cId="2364514955" sldId="284"/>
            <ac:spMk id="2" creationId="{8B51801F-0E16-8089-3F98-4B4B249ACCF1}"/>
          </ac:spMkLst>
        </pc:spChg>
      </pc:sldChg>
      <pc:sldChg chg="modSp">
        <pc:chgData name="Eveline van Drielen" userId="S::e.vandrielen@pznl.nl::d402dffe-06a5-4224-a401-519138ee5082" providerId="AD" clId="Web-{47630DF7-105E-0CB6-8757-0CB0082AFB94}" dt="2022-12-15T11:13:11.135" v="5" actId="1076"/>
        <pc:sldMkLst>
          <pc:docMk/>
          <pc:sldMk cId="694803181" sldId="288"/>
        </pc:sldMkLst>
        <pc:spChg chg="mod">
          <ac:chgData name="Eveline van Drielen" userId="S::e.vandrielen@pznl.nl::d402dffe-06a5-4224-a401-519138ee5082" providerId="AD" clId="Web-{47630DF7-105E-0CB6-8757-0CB0082AFB94}" dt="2022-12-15T11:13:11.135" v="5" actId="1076"/>
          <ac:spMkLst>
            <pc:docMk/>
            <pc:sldMk cId="694803181" sldId="288"/>
            <ac:spMk id="3" creationId="{CF5B6326-5320-B2EE-A5B9-9CF13D1EB133}"/>
          </ac:spMkLst>
        </pc:spChg>
      </pc:sldChg>
      <pc:sldChg chg="modSp delCm modCm">
        <pc:chgData name="Eveline van Drielen" userId="S::e.vandrielen@pznl.nl::d402dffe-06a5-4224-a401-519138ee5082" providerId="AD" clId="Web-{47630DF7-105E-0CB6-8757-0CB0082AFB94}" dt="2022-12-15T11:14:41.169" v="46"/>
        <pc:sldMkLst>
          <pc:docMk/>
          <pc:sldMk cId="268365035" sldId="289"/>
        </pc:sldMkLst>
        <pc:spChg chg="mod">
          <ac:chgData name="Eveline van Drielen" userId="S::e.vandrielen@pznl.nl::d402dffe-06a5-4224-a401-519138ee5082" providerId="AD" clId="Web-{47630DF7-105E-0CB6-8757-0CB0082AFB94}" dt="2022-12-15T11:14:41.107" v="45" actId="20577"/>
          <ac:spMkLst>
            <pc:docMk/>
            <pc:sldMk cId="268365035" sldId="289"/>
            <ac:spMk id="5" creationId="{BD2EFB3C-4760-091A-90AD-F6936286BCA8}"/>
          </ac:spMkLst>
        </pc:spChg>
      </pc:sldChg>
      <pc:sldChg chg="modSp">
        <pc:chgData name="Eveline van Drielen" userId="S::e.vandrielen@pznl.nl::d402dffe-06a5-4224-a401-519138ee5082" providerId="AD" clId="Web-{47630DF7-105E-0CB6-8757-0CB0082AFB94}" dt="2022-12-15T11:16:40.626" v="86" actId="20577"/>
        <pc:sldMkLst>
          <pc:docMk/>
          <pc:sldMk cId="5474868" sldId="290"/>
        </pc:sldMkLst>
        <pc:spChg chg="mod">
          <ac:chgData name="Eveline van Drielen" userId="S::e.vandrielen@pznl.nl::d402dffe-06a5-4224-a401-519138ee5082" providerId="AD" clId="Web-{47630DF7-105E-0CB6-8757-0CB0082AFB94}" dt="2022-12-15T11:15:26.280" v="56" actId="20577"/>
          <ac:spMkLst>
            <pc:docMk/>
            <pc:sldMk cId="5474868" sldId="290"/>
            <ac:spMk id="2" creationId="{8B51801F-0E16-8089-3F98-4B4B249ACCF1}"/>
          </ac:spMkLst>
        </pc:spChg>
        <pc:spChg chg="mod">
          <ac:chgData name="Eveline van Drielen" userId="S::e.vandrielen@pznl.nl::d402dffe-06a5-4224-a401-519138ee5082" providerId="AD" clId="Web-{47630DF7-105E-0CB6-8757-0CB0082AFB94}" dt="2022-12-15T11:16:40.626" v="86" actId="20577"/>
          <ac:spMkLst>
            <pc:docMk/>
            <pc:sldMk cId="5474868" sldId="290"/>
            <ac:spMk id="5" creationId="{BD2EFB3C-4760-091A-90AD-F6936286BCA8}"/>
          </ac:spMkLst>
        </pc:spChg>
      </pc:sldChg>
      <pc:sldChg chg="delCm">
        <pc:chgData name="Eveline van Drielen" userId="S::e.vandrielen@pznl.nl::d402dffe-06a5-4224-a401-519138ee5082" providerId="AD" clId="Web-{47630DF7-105E-0CB6-8757-0CB0082AFB94}" dt="2022-12-15T11:17:15.659" v="87"/>
        <pc:sldMkLst>
          <pc:docMk/>
          <pc:sldMk cId="583822540" sldId="293"/>
        </pc:sldMkLst>
      </pc:sldChg>
    </pc:docChg>
  </pc:docChgLst>
  <pc:docChgLst>
    <pc:chgData name="Meike Lanting" userId="S::m.lanting@pznl.nl::4301c3ba-a5d4-45c9-abec-e0fc44d0ef4a" providerId="AD" clId="Web-{EE5A59D0-92E6-9762-D60B-A5C11E3EB62E}"/>
    <pc:docChg chg="modSld">
      <pc:chgData name="Meike Lanting" userId="S::m.lanting@pznl.nl::4301c3ba-a5d4-45c9-abec-e0fc44d0ef4a" providerId="AD" clId="Web-{EE5A59D0-92E6-9762-D60B-A5C11E3EB62E}" dt="2023-01-09T14:49:15.445" v="0" actId="1076"/>
      <pc:docMkLst>
        <pc:docMk/>
      </pc:docMkLst>
      <pc:sldChg chg="modSp">
        <pc:chgData name="Meike Lanting" userId="S::m.lanting@pznl.nl::4301c3ba-a5d4-45c9-abec-e0fc44d0ef4a" providerId="AD" clId="Web-{EE5A59D0-92E6-9762-D60B-A5C11E3EB62E}" dt="2023-01-09T14:49:15.445" v="0" actId="1076"/>
        <pc:sldMkLst>
          <pc:docMk/>
          <pc:sldMk cId="268365035" sldId="289"/>
        </pc:sldMkLst>
        <pc:spChg chg="mod">
          <ac:chgData name="Meike Lanting" userId="S::m.lanting@pznl.nl::4301c3ba-a5d4-45c9-abec-e0fc44d0ef4a" providerId="AD" clId="Web-{EE5A59D0-92E6-9762-D60B-A5C11E3EB62E}" dt="2023-01-09T14:49:15.445" v="0" actId="1076"/>
          <ac:spMkLst>
            <pc:docMk/>
            <pc:sldMk cId="268365035" sldId="289"/>
            <ac:spMk id="5" creationId="{BD2EFB3C-4760-091A-90AD-F6936286BC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1D4F6-487E-4867-A04F-739CEF87AACD}" type="datetimeFigureOut">
              <a:rPr lang="nl-NL" smtClean="0"/>
              <a:t>9-1-2023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A5039-F83A-4C87-B3DC-E8F8B6319319}" type="slidenum">
              <a:rPr lang="nl-NL" smtClean="0"/>
              <a:t>‹#›</a:t>
            </a:fld>
            <a:endParaRPr lang="nl-NL"/>
          </a:p>
        </p:txBody>
      </p:sp>
    </p:spTree>
    <p:extLst>
      <p:ext uri="{BB962C8B-B14F-4D97-AF65-F5344CB8AC3E}">
        <p14:creationId xmlns:p14="http://schemas.microsoft.com/office/powerpoint/2010/main" val="256202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0326B-7842-6D4E-8F21-DCF3C0F21E74}"/>
              </a:ext>
            </a:extLst>
          </p:cNvPr>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A1020E57-CCA5-C04F-974F-54602C480028}"/>
              </a:ext>
            </a:extLst>
          </p:cNvPr>
          <p:cNvSpPr>
            <a:spLocks noGrp="1"/>
          </p:cNvSpPr>
          <p:nvPr>
            <p:ph type="subTitle" idx="1"/>
          </p:nvPr>
        </p:nvSpPr>
        <p:spPr>
          <a:xfrm>
            <a:off x="1524000" y="3602038"/>
            <a:ext cx="9144000" cy="1655762"/>
          </a:xfrm>
        </p:spPr>
        <p:txBody>
          <a:bodyPr/>
          <a:lstStyle>
            <a:lvl1pPr marL="0" indent="0" algn="ctr">
              <a:buNone/>
              <a:defRPr sz="2400">
                <a:solidFill>
                  <a:srgbClr val="6B96C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voettekst 4">
            <a:extLst>
              <a:ext uri="{FF2B5EF4-FFF2-40B4-BE49-F238E27FC236}">
                <a16:creationId xmlns:a16="http://schemas.microsoft.com/office/drawing/2014/main" id="{BDE3ED41-3490-4848-93A0-31ADCF010C4E}"/>
              </a:ext>
            </a:extLst>
          </p:cNvPr>
          <p:cNvSpPr>
            <a:spLocks noGrp="1"/>
          </p:cNvSpPr>
          <p:nvPr>
            <p:ph type="ftr" sz="quarter" idx="11"/>
          </p:nvPr>
        </p:nvSpPr>
        <p:spPr>
          <a:xfrm>
            <a:off x="5400000" y="6264000"/>
            <a:ext cx="4114800" cy="367200"/>
          </a:xfrm>
        </p:spPr>
        <p:txBody>
          <a:bodyPr/>
          <a:lstStyle>
            <a:lvl1pPr algn="r">
              <a:defRPr sz="1000" b="0" i="0">
                <a:solidFill>
                  <a:srgbClr val="AF9460"/>
                </a:solidFill>
                <a:latin typeface="Corbel" panose="020B0503020204020204" pitchFamily="34" charset="0"/>
              </a:defRPr>
            </a:lvl1pPr>
          </a:lstStyle>
          <a:p>
            <a:r>
              <a:rPr lang="nl-NL"/>
              <a:t>voettekst</a:t>
            </a:r>
          </a:p>
        </p:txBody>
      </p:sp>
    </p:spTree>
    <p:extLst>
      <p:ext uri="{BB962C8B-B14F-4D97-AF65-F5344CB8AC3E}">
        <p14:creationId xmlns:p14="http://schemas.microsoft.com/office/powerpoint/2010/main" val="182270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Voor Slide">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CC03BF71-6116-4958-8177-13A00F2B726E}"/>
              </a:ext>
            </a:extLst>
          </p:cNvPr>
          <p:cNvGrpSpPr/>
          <p:nvPr userDrawn="1"/>
        </p:nvGrpSpPr>
        <p:grpSpPr>
          <a:xfrm>
            <a:off x="0" y="-22788"/>
            <a:ext cx="12192000" cy="6857519"/>
            <a:chOff x="0" y="0"/>
            <a:chExt cx="20104100" cy="11308556"/>
          </a:xfrm>
          <a:solidFill>
            <a:srgbClr val="F1F2F2"/>
          </a:solidFill>
        </p:grpSpPr>
        <p:pic>
          <p:nvPicPr>
            <p:cNvPr id="8" name="object 3">
              <a:extLst>
                <a:ext uri="{FF2B5EF4-FFF2-40B4-BE49-F238E27FC236}">
                  <a16:creationId xmlns:a16="http://schemas.microsoft.com/office/drawing/2014/main" id="{D58BB63A-07E5-4E85-96C9-3441945BD45E}"/>
                </a:ext>
              </a:extLst>
            </p:cNvPr>
            <p:cNvPicPr/>
            <p:nvPr userDrawn="1"/>
          </p:nvPicPr>
          <p:blipFill>
            <a:blip r:embed="rId2" cstate="print"/>
            <a:stretch>
              <a:fillRect/>
            </a:stretch>
          </p:blipFill>
          <p:spPr>
            <a:xfrm>
              <a:off x="0" y="0"/>
              <a:ext cx="20104100" cy="11308556"/>
            </a:xfrm>
            <a:prstGeom prst="rect">
              <a:avLst/>
            </a:prstGeom>
            <a:grpFill/>
          </p:spPr>
        </p:pic>
        <p:pic>
          <p:nvPicPr>
            <p:cNvPr id="9" name="object 4">
              <a:extLst>
                <a:ext uri="{FF2B5EF4-FFF2-40B4-BE49-F238E27FC236}">
                  <a16:creationId xmlns:a16="http://schemas.microsoft.com/office/drawing/2014/main" id="{CA8E3992-DD73-4E03-BB42-5596B0B8574F}"/>
                </a:ext>
              </a:extLst>
            </p:cNvPr>
            <p:cNvPicPr/>
            <p:nvPr/>
          </p:nvPicPr>
          <p:blipFill>
            <a:blip r:embed="rId3" cstate="print"/>
            <a:stretch>
              <a:fillRect/>
            </a:stretch>
          </p:blipFill>
          <p:spPr>
            <a:xfrm>
              <a:off x="1314326" y="6542481"/>
              <a:ext cx="18022204" cy="131116"/>
            </a:xfrm>
            <a:prstGeom prst="rect">
              <a:avLst/>
            </a:prstGeom>
            <a:grpFill/>
          </p:spPr>
        </p:pic>
      </p:grpSp>
      <p:sp>
        <p:nvSpPr>
          <p:cNvPr id="19" name="Tijdelijke aanduiding voor voettekst 4">
            <a:extLst>
              <a:ext uri="{FF2B5EF4-FFF2-40B4-BE49-F238E27FC236}">
                <a16:creationId xmlns:a16="http://schemas.microsoft.com/office/drawing/2014/main" id="{059C0F2D-8D0C-471B-AB7D-3B090927D9F1}"/>
              </a:ext>
            </a:extLst>
          </p:cNvPr>
          <p:cNvSpPr>
            <a:spLocks noGrp="1"/>
          </p:cNvSpPr>
          <p:nvPr>
            <p:ph type="ftr" sz="quarter" idx="3"/>
          </p:nvPr>
        </p:nvSpPr>
        <p:spPr>
          <a:xfrm>
            <a:off x="365837" y="1429558"/>
            <a:ext cx="11249896" cy="900255"/>
          </a:xfrm>
          <a:prstGeom prst="rect">
            <a:avLst/>
          </a:prstGeom>
        </p:spPr>
        <p:txBody>
          <a:bodyPr vert="horz" lIns="91440" tIns="45720" rIns="91440" bIns="45720" rtlCol="0" anchor="ctr"/>
          <a:lstStyle>
            <a:lvl1pPr algn="ctr">
              <a:defRPr sz="4002" b="1">
                <a:solidFill>
                  <a:schemeClr val="tx1"/>
                </a:solidFill>
              </a:defRPr>
            </a:lvl1pPr>
          </a:lstStyle>
          <a:p>
            <a:r>
              <a:rPr lang="en-US"/>
              <a:t>Titel Presentatie</a:t>
            </a:r>
          </a:p>
        </p:txBody>
      </p:sp>
      <p:sp>
        <p:nvSpPr>
          <p:cNvPr id="24" name="Tijdelijke aanduiding voor datum 3">
            <a:extLst>
              <a:ext uri="{FF2B5EF4-FFF2-40B4-BE49-F238E27FC236}">
                <a16:creationId xmlns:a16="http://schemas.microsoft.com/office/drawing/2014/main" id="{B99D7D1E-4B6E-4440-B819-DC0A213235A0}"/>
              </a:ext>
            </a:extLst>
          </p:cNvPr>
          <p:cNvSpPr>
            <a:spLocks noGrp="1"/>
          </p:cNvSpPr>
          <p:nvPr>
            <p:ph type="dt" sz="half" idx="2"/>
          </p:nvPr>
        </p:nvSpPr>
        <p:spPr>
          <a:xfrm>
            <a:off x="354709" y="2356551"/>
            <a:ext cx="11261024" cy="639404"/>
          </a:xfrm>
          <a:prstGeom prst="rect">
            <a:avLst/>
          </a:prstGeom>
        </p:spPr>
        <p:txBody>
          <a:bodyPr vert="horz" lIns="91440" tIns="45720" rIns="91440" bIns="45720" rtlCol="0" anchor="ctr"/>
          <a:lstStyle>
            <a:lvl1pPr algn="ctr">
              <a:defRPr sz="3032">
                <a:solidFill>
                  <a:schemeClr val="tx1"/>
                </a:solidFill>
              </a:defRPr>
            </a:lvl1pPr>
          </a:lstStyle>
          <a:p>
            <a:r>
              <a:rPr lang="en-NL" spc="9">
                <a:cs typeface="Century Gothic"/>
              </a:rPr>
              <a:t>01/02/2022</a:t>
            </a:r>
            <a:endParaRPr lang="en-NL"/>
          </a:p>
        </p:txBody>
      </p:sp>
      <p:sp>
        <p:nvSpPr>
          <p:cNvPr id="13" name="Picture Placeholder 2">
            <a:extLst>
              <a:ext uri="{FF2B5EF4-FFF2-40B4-BE49-F238E27FC236}">
                <a16:creationId xmlns:a16="http://schemas.microsoft.com/office/drawing/2014/main" id="{586596B8-C192-48D5-B69D-CEB3B7BBF18B}"/>
              </a:ext>
            </a:extLst>
          </p:cNvPr>
          <p:cNvSpPr>
            <a:spLocks noGrp="1"/>
          </p:cNvSpPr>
          <p:nvPr>
            <p:ph type="pic" sz="quarter" idx="13" hasCustomPrompt="1"/>
          </p:nvPr>
        </p:nvSpPr>
        <p:spPr>
          <a:xfrm>
            <a:off x="6558110" y="4541269"/>
            <a:ext cx="2115198" cy="1344838"/>
          </a:xfrm>
          <a:prstGeom prst="rect">
            <a:avLst/>
          </a:prstGeom>
        </p:spPr>
        <p:txBody>
          <a:bodyPr/>
          <a:lstStyle>
            <a:lvl1pPr>
              <a:defRPr/>
            </a:lvl1pPr>
          </a:lstStyle>
          <a:p>
            <a:r>
              <a:rPr lang="en-GB"/>
              <a:t>LOGO</a:t>
            </a:r>
            <a:endParaRPr lang="en-NL"/>
          </a:p>
        </p:txBody>
      </p:sp>
      <p:sp>
        <p:nvSpPr>
          <p:cNvPr id="14" name="Picture Placeholder 2">
            <a:extLst>
              <a:ext uri="{FF2B5EF4-FFF2-40B4-BE49-F238E27FC236}">
                <a16:creationId xmlns:a16="http://schemas.microsoft.com/office/drawing/2014/main" id="{0EC8A275-0932-4EFB-854C-3D12216D282C}"/>
              </a:ext>
            </a:extLst>
          </p:cNvPr>
          <p:cNvSpPr>
            <a:spLocks noGrp="1"/>
          </p:cNvSpPr>
          <p:nvPr>
            <p:ph type="pic" sz="quarter" idx="14" hasCustomPrompt="1"/>
          </p:nvPr>
        </p:nvSpPr>
        <p:spPr>
          <a:xfrm>
            <a:off x="3754002" y="4541269"/>
            <a:ext cx="2115198" cy="1344838"/>
          </a:xfrm>
          <a:prstGeom prst="rect">
            <a:avLst/>
          </a:prstGeom>
        </p:spPr>
        <p:txBody>
          <a:bodyPr/>
          <a:lstStyle>
            <a:lvl1pPr>
              <a:defRPr/>
            </a:lvl1pPr>
          </a:lstStyle>
          <a:p>
            <a:r>
              <a:rPr lang="en-GB"/>
              <a:t>LOGO</a:t>
            </a:r>
            <a:endParaRPr lang="en-NL"/>
          </a:p>
        </p:txBody>
      </p:sp>
      <p:sp>
        <p:nvSpPr>
          <p:cNvPr id="15" name="Picture Placeholder 2">
            <a:extLst>
              <a:ext uri="{FF2B5EF4-FFF2-40B4-BE49-F238E27FC236}">
                <a16:creationId xmlns:a16="http://schemas.microsoft.com/office/drawing/2014/main" id="{A3DD8028-864A-49E5-AC25-F23E49E256A5}"/>
              </a:ext>
            </a:extLst>
          </p:cNvPr>
          <p:cNvSpPr>
            <a:spLocks noGrp="1"/>
          </p:cNvSpPr>
          <p:nvPr>
            <p:ph type="pic" sz="quarter" idx="15" hasCustomPrompt="1"/>
          </p:nvPr>
        </p:nvSpPr>
        <p:spPr>
          <a:xfrm>
            <a:off x="1057684" y="4541269"/>
            <a:ext cx="2115198" cy="1344838"/>
          </a:xfrm>
          <a:prstGeom prst="rect">
            <a:avLst/>
          </a:prstGeom>
        </p:spPr>
        <p:txBody>
          <a:bodyPr/>
          <a:lstStyle>
            <a:lvl1pPr>
              <a:defRPr/>
            </a:lvl1pPr>
          </a:lstStyle>
          <a:p>
            <a:r>
              <a:rPr lang="en-GB"/>
              <a:t>LOGO</a:t>
            </a:r>
            <a:endParaRPr lang="en-NL"/>
          </a:p>
        </p:txBody>
      </p:sp>
      <p:pic>
        <p:nvPicPr>
          <p:cNvPr id="16" name="object 5">
            <a:extLst>
              <a:ext uri="{FF2B5EF4-FFF2-40B4-BE49-F238E27FC236}">
                <a16:creationId xmlns:a16="http://schemas.microsoft.com/office/drawing/2014/main" id="{E3FFE39B-C089-404C-9024-C292D2971C26}"/>
              </a:ext>
            </a:extLst>
          </p:cNvPr>
          <p:cNvPicPr/>
          <p:nvPr userDrawn="1"/>
        </p:nvPicPr>
        <p:blipFill rotWithShape="1">
          <a:blip r:embed="rId4" cstate="print"/>
          <a:srcRect b="38801"/>
          <a:stretch/>
        </p:blipFill>
        <p:spPr>
          <a:xfrm>
            <a:off x="8961082" y="4770508"/>
            <a:ext cx="2495797" cy="886360"/>
          </a:xfrm>
          <a:prstGeom prst="rect">
            <a:avLst/>
          </a:prstGeom>
        </p:spPr>
      </p:pic>
    </p:spTree>
    <p:extLst>
      <p:ext uri="{BB962C8B-B14F-4D97-AF65-F5344CB8AC3E}">
        <p14:creationId xmlns:p14="http://schemas.microsoft.com/office/powerpoint/2010/main" val="429096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or Slide">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CC03BF71-6116-4958-8177-13A00F2B726E}"/>
              </a:ext>
            </a:extLst>
          </p:cNvPr>
          <p:cNvGrpSpPr/>
          <p:nvPr userDrawn="1"/>
        </p:nvGrpSpPr>
        <p:grpSpPr>
          <a:xfrm>
            <a:off x="0" y="-22788"/>
            <a:ext cx="12192000" cy="6857519"/>
            <a:chOff x="0" y="0"/>
            <a:chExt cx="20104100" cy="11308556"/>
          </a:xfrm>
          <a:solidFill>
            <a:srgbClr val="F1F2F2"/>
          </a:solidFill>
        </p:grpSpPr>
        <p:pic>
          <p:nvPicPr>
            <p:cNvPr id="8" name="object 3">
              <a:extLst>
                <a:ext uri="{FF2B5EF4-FFF2-40B4-BE49-F238E27FC236}">
                  <a16:creationId xmlns:a16="http://schemas.microsoft.com/office/drawing/2014/main" id="{D58BB63A-07E5-4E85-96C9-3441945BD45E}"/>
                </a:ext>
              </a:extLst>
            </p:cNvPr>
            <p:cNvPicPr/>
            <p:nvPr userDrawn="1"/>
          </p:nvPicPr>
          <p:blipFill>
            <a:blip r:embed="rId2" cstate="print"/>
            <a:stretch>
              <a:fillRect/>
            </a:stretch>
          </p:blipFill>
          <p:spPr>
            <a:xfrm>
              <a:off x="0" y="0"/>
              <a:ext cx="20104100" cy="11308556"/>
            </a:xfrm>
            <a:prstGeom prst="rect">
              <a:avLst/>
            </a:prstGeom>
            <a:grpFill/>
          </p:spPr>
        </p:pic>
        <p:pic>
          <p:nvPicPr>
            <p:cNvPr id="9" name="object 4">
              <a:extLst>
                <a:ext uri="{FF2B5EF4-FFF2-40B4-BE49-F238E27FC236}">
                  <a16:creationId xmlns:a16="http://schemas.microsoft.com/office/drawing/2014/main" id="{CA8E3992-DD73-4E03-BB42-5596B0B8574F}"/>
                </a:ext>
              </a:extLst>
            </p:cNvPr>
            <p:cNvPicPr/>
            <p:nvPr/>
          </p:nvPicPr>
          <p:blipFill>
            <a:blip r:embed="rId3" cstate="print"/>
            <a:stretch>
              <a:fillRect/>
            </a:stretch>
          </p:blipFill>
          <p:spPr>
            <a:xfrm>
              <a:off x="1314326" y="6542481"/>
              <a:ext cx="18022204" cy="131116"/>
            </a:xfrm>
            <a:prstGeom prst="rect">
              <a:avLst/>
            </a:prstGeom>
            <a:grpFill/>
          </p:spPr>
        </p:pic>
      </p:grpSp>
      <p:sp>
        <p:nvSpPr>
          <p:cNvPr id="19" name="Tijdelijke aanduiding voor voettekst 4">
            <a:extLst>
              <a:ext uri="{FF2B5EF4-FFF2-40B4-BE49-F238E27FC236}">
                <a16:creationId xmlns:a16="http://schemas.microsoft.com/office/drawing/2014/main" id="{059C0F2D-8D0C-471B-AB7D-3B090927D9F1}"/>
              </a:ext>
            </a:extLst>
          </p:cNvPr>
          <p:cNvSpPr>
            <a:spLocks noGrp="1"/>
          </p:cNvSpPr>
          <p:nvPr>
            <p:ph type="ftr" sz="quarter" idx="3"/>
          </p:nvPr>
        </p:nvSpPr>
        <p:spPr>
          <a:xfrm>
            <a:off x="365837" y="1429558"/>
            <a:ext cx="11249896" cy="900255"/>
          </a:xfrm>
          <a:prstGeom prst="rect">
            <a:avLst/>
          </a:prstGeom>
        </p:spPr>
        <p:txBody>
          <a:bodyPr vert="horz" lIns="91440" tIns="45720" rIns="91440" bIns="45720" rtlCol="0" anchor="ctr"/>
          <a:lstStyle>
            <a:lvl1pPr algn="ctr">
              <a:defRPr sz="4002" b="1">
                <a:solidFill>
                  <a:schemeClr val="tx1"/>
                </a:solidFill>
              </a:defRPr>
            </a:lvl1pPr>
          </a:lstStyle>
          <a:p>
            <a:r>
              <a:rPr lang="en-US"/>
              <a:t>Titel Presentatie</a:t>
            </a:r>
          </a:p>
        </p:txBody>
      </p:sp>
      <p:sp>
        <p:nvSpPr>
          <p:cNvPr id="24" name="Tijdelijke aanduiding voor datum 3">
            <a:extLst>
              <a:ext uri="{FF2B5EF4-FFF2-40B4-BE49-F238E27FC236}">
                <a16:creationId xmlns:a16="http://schemas.microsoft.com/office/drawing/2014/main" id="{B99D7D1E-4B6E-4440-B819-DC0A213235A0}"/>
              </a:ext>
            </a:extLst>
          </p:cNvPr>
          <p:cNvSpPr>
            <a:spLocks noGrp="1"/>
          </p:cNvSpPr>
          <p:nvPr>
            <p:ph type="dt" sz="half" idx="2"/>
          </p:nvPr>
        </p:nvSpPr>
        <p:spPr>
          <a:xfrm>
            <a:off x="354709" y="2356551"/>
            <a:ext cx="11261024" cy="639404"/>
          </a:xfrm>
          <a:prstGeom prst="rect">
            <a:avLst/>
          </a:prstGeom>
        </p:spPr>
        <p:txBody>
          <a:bodyPr vert="horz" lIns="91440" tIns="45720" rIns="91440" bIns="45720" rtlCol="0" anchor="ctr"/>
          <a:lstStyle>
            <a:lvl1pPr algn="ctr">
              <a:defRPr sz="3032">
                <a:solidFill>
                  <a:schemeClr val="tx1"/>
                </a:solidFill>
              </a:defRPr>
            </a:lvl1pPr>
          </a:lstStyle>
          <a:p>
            <a:r>
              <a:rPr lang="en-NL" spc="9">
                <a:cs typeface="Century Gothic"/>
              </a:rPr>
              <a:t>01/02/2022</a:t>
            </a:r>
            <a:endParaRPr lang="en-NL"/>
          </a:p>
        </p:txBody>
      </p:sp>
      <p:sp>
        <p:nvSpPr>
          <p:cNvPr id="13" name="Picture Placeholder 2">
            <a:extLst>
              <a:ext uri="{FF2B5EF4-FFF2-40B4-BE49-F238E27FC236}">
                <a16:creationId xmlns:a16="http://schemas.microsoft.com/office/drawing/2014/main" id="{586596B8-C192-48D5-B69D-CEB3B7BBF18B}"/>
              </a:ext>
            </a:extLst>
          </p:cNvPr>
          <p:cNvSpPr>
            <a:spLocks noGrp="1"/>
          </p:cNvSpPr>
          <p:nvPr>
            <p:ph type="pic" sz="quarter" idx="13" hasCustomPrompt="1"/>
          </p:nvPr>
        </p:nvSpPr>
        <p:spPr>
          <a:xfrm>
            <a:off x="6558110" y="4541269"/>
            <a:ext cx="2115198" cy="1344838"/>
          </a:xfrm>
          <a:prstGeom prst="rect">
            <a:avLst/>
          </a:prstGeom>
        </p:spPr>
        <p:txBody>
          <a:bodyPr/>
          <a:lstStyle>
            <a:lvl1pPr>
              <a:defRPr/>
            </a:lvl1pPr>
          </a:lstStyle>
          <a:p>
            <a:r>
              <a:rPr lang="en-GB"/>
              <a:t>LOGO</a:t>
            </a:r>
            <a:endParaRPr lang="en-NL"/>
          </a:p>
        </p:txBody>
      </p:sp>
      <p:sp>
        <p:nvSpPr>
          <p:cNvPr id="14" name="Picture Placeholder 2">
            <a:extLst>
              <a:ext uri="{FF2B5EF4-FFF2-40B4-BE49-F238E27FC236}">
                <a16:creationId xmlns:a16="http://schemas.microsoft.com/office/drawing/2014/main" id="{0EC8A275-0932-4EFB-854C-3D12216D282C}"/>
              </a:ext>
            </a:extLst>
          </p:cNvPr>
          <p:cNvSpPr>
            <a:spLocks noGrp="1"/>
          </p:cNvSpPr>
          <p:nvPr>
            <p:ph type="pic" sz="quarter" idx="14" hasCustomPrompt="1"/>
          </p:nvPr>
        </p:nvSpPr>
        <p:spPr>
          <a:xfrm>
            <a:off x="3754002" y="4541269"/>
            <a:ext cx="2115198" cy="1344838"/>
          </a:xfrm>
          <a:prstGeom prst="rect">
            <a:avLst/>
          </a:prstGeom>
        </p:spPr>
        <p:txBody>
          <a:bodyPr/>
          <a:lstStyle>
            <a:lvl1pPr>
              <a:defRPr/>
            </a:lvl1pPr>
          </a:lstStyle>
          <a:p>
            <a:r>
              <a:rPr lang="en-GB"/>
              <a:t>LOGO</a:t>
            </a:r>
            <a:endParaRPr lang="en-NL"/>
          </a:p>
        </p:txBody>
      </p:sp>
      <p:sp>
        <p:nvSpPr>
          <p:cNvPr id="15" name="Picture Placeholder 2">
            <a:extLst>
              <a:ext uri="{FF2B5EF4-FFF2-40B4-BE49-F238E27FC236}">
                <a16:creationId xmlns:a16="http://schemas.microsoft.com/office/drawing/2014/main" id="{A3DD8028-864A-49E5-AC25-F23E49E256A5}"/>
              </a:ext>
            </a:extLst>
          </p:cNvPr>
          <p:cNvSpPr>
            <a:spLocks noGrp="1"/>
          </p:cNvSpPr>
          <p:nvPr>
            <p:ph type="pic" sz="quarter" idx="15" hasCustomPrompt="1"/>
          </p:nvPr>
        </p:nvSpPr>
        <p:spPr>
          <a:xfrm>
            <a:off x="1057684" y="4541269"/>
            <a:ext cx="2115198" cy="1344838"/>
          </a:xfrm>
          <a:prstGeom prst="rect">
            <a:avLst/>
          </a:prstGeom>
        </p:spPr>
        <p:txBody>
          <a:bodyPr/>
          <a:lstStyle>
            <a:lvl1pPr>
              <a:defRPr/>
            </a:lvl1pPr>
          </a:lstStyle>
          <a:p>
            <a:r>
              <a:rPr lang="en-GB"/>
              <a:t>LOGO</a:t>
            </a:r>
            <a:endParaRPr lang="en-NL"/>
          </a:p>
        </p:txBody>
      </p:sp>
      <p:pic>
        <p:nvPicPr>
          <p:cNvPr id="16" name="object 5">
            <a:extLst>
              <a:ext uri="{FF2B5EF4-FFF2-40B4-BE49-F238E27FC236}">
                <a16:creationId xmlns:a16="http://schemas.microsoft.com/office/drawing/2014/main" id="{E3FFE39B-C089-404C-9024-C292D2971C26}"/>
              </a:ext>
            </a:extLst>
          </p:cNvPr>
          <p:cNvPicPr/>
          <p:nvPr userDrawn="1"/>
        </p:nvPicPr>
        <p:blipFill rotWithShape="1">
          <a:blip r:embed="rId4" cstate="print"/>
          <a:srcRect b="38801"/>
          <a:stretch/>
        </p:blipFill>
        <p:spPr>
          <a:xfrm>
            <a:off x="8961082" y="4770508"/>
            <a:ext cx="2495797" cy="886360"/>
          </a:xfrm>
          <a:prstGeom prst="rect">
            <a:avLst/>
          </a:prstGeom>
        </p:spPr>
      </p:pic>
    </p:spTree>
    <p:extLst>
      <p:ext uri="{BB962C8B-B14F-4D97-AF65-F5344CB8AC3E}">
        <p14:creationId xmlns:p14="http://schemas.microsoft.com/office/powerpoint/2010/main" val="369902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ussen Slide">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B6918A8-BF83-4F5E-8489-5B923CE23F9E}"/>
              </a:ext>
            </a:extLst>
          </p:cNvPr>
          <p:cNvSpPr/>
          <p:nvPr userDrawn="1"/>
        </p:nvSpPr>
        <p:spPr>
          <a:xfrm>
            <a:off x="0" y="0"/>
            <a:ext cx="12192000" cy="685800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12" name="object 4">
            <a:extLst>
              <a:ext uri="{FF2B5EF4-FFF2-40B4-BE49-F238E27FC236}">
                <a16:creationId xmlns:a16="http://schemas.microsoft.com/office/drawing/2014/main" id="{EDC995C1-7FDB-4EB9-AE08-EBD6A71A5DA5}"/>
              </a:ext>
            </a:extLst>
          </p:cNvPr>
          <p:cNvPicPr/>
          <p:nvPr userDrawn="1"/>
        </p:nvPicPr>
        <p:blipFill>
          <a:blip r:embed="rId2" cstate="print"/>
          <a:stretch>
            <a:fillRect/>
          </a:stretch>
        </p:blipFill>
        <p:spPr>
          <a:xfrm>
            <a:off x="3620427" y="5046272"/>
            <a:ext cx="8264545" cy="90736"/>
          </a:xfrm>
          <a:prstGeom prst="rect">
            <a:avLst/>
          </a:prstGeom>
        </p:spPr>
      </p:pic>
      <p:pic>
        <p:nvPicPr>
          <p:cNvPr id="3" name="Afbeelding 2">
            <a:extLst>
              <a:ext uri="{FF2B5EF4-FFF2-40B4-BE49-F238E27FC236}">
                <a16:creationId xmlns:a16="http://schemas.microsoft.com/office/drawing/2014/main" id="{CC6B417B-B5A0-47E6-99CF-DCF33C12DAC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968" t="10873" b="10873"/>
          <a:stretch/>
        </p:blipFill>
        <p:spPr>
          <a:xfrm>
            <a:off x="0" y="-1"/>
            <a:ext cx="4716675" cy="6858001"/>
          </a:xfrm>
          <a:prstGeom prst="rect">
            <a:avLst/>
          </a:prstGeom>
        </p:spPr>
      </p:pic>
      <p:sp>
        <p:nvSpPr>
          <p:cNvPr id="10" name="Text Placeholder 22">
            <a:extLst>
              <a:ext uri="{FF2B5EF4-FFF2-40B4-BE49-F238E27FC236}">
                <a16:creationId xmlns:a16="http://schemas.microsoft.com/office/drawing/2014/main" id="{B8463D82-32A9-4DDB-8403-F94E921C8B25}"/>
              </a:ext>
            </a:extLst>
          </p:cNvPr>
          <p:cNvSpPr>
            <a:spLocks noGrp="1"/>
          </p:cNvSpPr>
          <p:nvPr>
            <p:ph type="body" sz="quarter" idx="14" hasCustomPrompt="1"/>
          </p:nvPr>
        </p:nvSpPr>
        <p:spPr>
          <a:xfrm>
            <a:off x="5125570" y="3531380"/>
            <a:ext cx="6746805" cy="1392637"/>
          </a:xfrm>
          <a:prstGeom prst="rect">
            <a:avLst/>
          </a:prstGeom>
        </p:spPr>
        <p:txBody>
          <a:bodyPr anchor="b"/>
          <a:lstStyle>
            <a:lvl1pPr>
              <a:defRPr sz="4002" b="1">
                <a:solidFill>
                  <a:schemeClr val="tx1"/>
                </a:solidFill>
              </a:defRPr>
            </a:lvl1pPr>
          </a:lstStyle>
          <a:p>
            <a:pPr lvl="0"/>
            <a:r>
              <a:rPr lang="en-US" err="1"/>
              <a:t>Tussenslide</a:t>
            </a:r>
            <a:r>
              <a:rPr lang="en-US"/>
              <a:t> </a:t>
            </a:r>
            <a:r>
              <a:rPr lang="en-US" err="1"/>
              <a:t>Titel</a:t>
            </a:r>
            <a:endParaRPr lang="en-US"/>
          </a:p>
        </p:txBody>
      </p:sp>
      <p:pic>
        <p:nvPicPr>
          <p:cNvPr id="11" name="object 5">
            <a:extLst>
              <a:ext uri="{FF2B5EF4-FFF2-40B4-BE49-F238E27FC236}">
                <a16:creationId xmlns:a16="http://schemas.microsoft.com/office/drawing/2014/main" id="{C39B39A3-CED5-49AD-A4D0-0F1D980AA5EB}"/>
              </a:ext>
            </a:extLst>
          </p:cNvPr>
          <p:cNvPicPr/>
          <p:nvPr userDrawn="1"/>
        </p:nvPicPr>
        <p:blipFill rotWithShape="1">
          <a:blip r:embed="rId4" cstate="print"/>
          <a:srcRect b="38801"/>
          <a:stretch/>
        </p:blipFill>
        <p:spPr>
          <a:xfrm>
            <a:off x="9608036" y="5462141"/>
            <a:ext cx="2264339" cy="804160"/>
          </a:xfrm>
          <a:prstGeom prst="rect">
            <a:avLst/>
          </a:prstGeom>
        </p:spPr>
      </p:pic>
    </p:spTree>
    <p:extLst>
      <p:ext uri="{BB962C8B-B14F-4D97-AF65-F5344CB8AC3E}">
        <p14:creationId xmlns:p14="http://schemas.microsoft.com/office/powerpoint/2010/main" val="1326730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Slide">
    <p:spTree>
      <p:nvGrpSpPr>
        <p:cNvPr id="1" name=""/>
        <p:cNvGrpSpPr/>
        <p:nvPr/>
      </p:nvGrpSpPr>
      <p:grpSpPr>
        <a:xfrm>
          <a:off x="0" y="0"/>
          <a:ext cx="0" cy="0"/>
          <a:chOff x="0" y="0"/>
          <a:chExt cx="0" cy="0"/>
        </a:xfrm>
      </p:grpSpPr>
      <p:pic>
        <p:nvPicPr>
          <p:cNvPr id="19" name="bg object 19"/>
          <p:cNvPicPr/>
          <p:nvPr userDrawn="1"/>
        </p:nvPicPr>
        <p:blipFill>
          <a:blip r:embed="rId2" cstate="print"/>
          <a:stretch>
            <a:fillRect/>
          </a:stretch>
        </p:blipFill>
        <p:spPr>
          <a:xfrm>
            <a:off x="5392" y="482"/>
            <a:ext cx="12191999" cy="6857518"/>
          </a:xfrm>
          <a:prstGeom prst="rect">
            <a:avLst/>
          </a:prstGeom>
        </p:spPr>
      </p:pic>
      <p:sp>
        <p:nvSpPr>
          <p:cNvPr id="23" name="Text Placeholder 22">
            <a:extLst>
              <a:ext uri="{FF2B5EF4-FFF2-40B4-BE49-F238E27FC236}">
                <a16:creationId xmlns:a16="http://schemas.microsoft.com/office/drawing/2014/main" id="{A4A79365-4BAE-4D00-BD9E-2CB0390141B6}"/>
              </a:ext>
            </a:extLst>
          </p:cNvPr>
          <p:cNvSpPr>
            <a:spLocks noGrp="1"/>
          </p:cNvSpPr>
          <p:nvPr>
            <p:ph type="body" sz="quarter" idx="14" hasCustomPrompt="1"/>
          </p:nvPr>
        </p:nvSpPr>
        <p:spPr>
          <a:xfrm>
            <a:off x="938662" y="240665"/>
            <a:ext cx="10414802" cy="1108986"/>
          </a:xfrm>
          <a:prstGeom prst="rect">
            <a:avLst/>
          </a:prstGeom>
        </p:spPr>
        <p:txBody>
          <a:bodyPr anchor="b"/>
          <a:lstStyle>
            <a:lvl1pPr>
              <a:defRPr sz="3032" b="1">
                <a:solidFill>
                  <a:schemeClr val="tx1"/>
                </a:solidFill>
              </a:defRPr>
            </a:lvl1pPr>
          </a:lstStyle>
          <a:p>
            <a:pPr lvl="0"/>
            <a:r>
              <a:rPr lang="en-US"/>
              <a:t>Titel Slide</a:t>
            </a:r>
          </a:p>
        </p:txBody>
      </p:sp>
      <p:sp>
        <p:nvSpPr>
          <p:cNvPr id="16" name="Tijdelijke aanduiding voor voettekst 4">
            <a:extLst>
              <a:ext uri="{FF2B5EF4-FFF2-40B4-BE49-F238E27FC236}">
                <a16:creationId xmlns:a16="http://schemas.microsoft.com/office/drawing/2014/main" id="{5A50F692-1E5D-4310-A457-4A0540592BE7}"/>
              </a:ext>
            </a:extLst>
          </p:cNvPr>
          <p:cNvSpPr>
            <a:spLocks noGrp="1"/>
          </p:cNvSpPr>
          <p:nvPr>
            <p:ph type="ftr" sz="quarter" idx="3"/>
          </p:nvPr>
        </p:nvSpPr>
        <p:spPr>
          <a:xfrm>
            <a:off x="938661" y="5970426"/>
            <a:ext cx="4114704" cy="219718"/>
          </a:xfrm>
          <a:prstGeom prst="rect">
            <a:avLst/>
          </a:prstGeom>
        </p:spPr>
        <p:txBody>
          <a:bodyPr vert="horz" lIns="91440" tIns="45720" rIns="91440" bIns="45720" rtlCol="0" anchor="ctr"/>
          <a:lstStyle>
            <a:lvl1pPr algn="l">
              <a:defRPr sz="1092">
                <a:solidFill>
                  <a:schemeClr val="tx1"/>
                </a:solidFill>
              </a:defRPr>
            </a:lvl1pPr>
          </a:lstStyle>
          <a:p>
            <a:r>
              <a:rPr lang="nl-NL" spc="9">
                <a:cs typeface="Century Gothic"/>
              </a:rPr>
              <a:t>Titel Presentatie</a:t>
            </a:r>
            <a:endParaRPr lang="nl-NL">
              <a:cs typeface="Century Gothic"/>
            </a:endParaRPr>
          </a:p>
        </p:txBody>
      </p:sp>
      <p:sp>
        <p:nvSpPr>
          <p:cNvPr id="21" name="Tijdelijke aanduiding voor datum 3">
            <a:extLst>
              <a:ext uri="{FF2B5EF4-FFF2-40B4-BE49-F238E27FC236}">
                <a16:creationId xmlns:a16="http://schemas.microsoft.com/office/drawing/2014/main" id="{B76F4956-F516-4391-9CA0-6709B88379CF}"/>
              </a:ext>
            </a:extLst>
          </p:cNvPr>
          <p:cNvSpPr>
            <a:spLocks noGrp="1"/>
          </p:cNvSpPr>
          <p:nvPr>
            <p:ph type="dt" sz="half" idx="2"/>
          </p:nvPr>
        </p:nvSpPr>
        <p:spPr>
          <a:xfrm>
            <a:off x="5195490" y="5970426"/>
            <a:ext cx="2742815" cy="219718"/>
          </a:xfrm>
          <a:prstGeom prst="rect">
            <a:avLst/>
          </a:prstGeom>
        </p:spPr>
        <p:txBody>
          <a:bodyPr vert="horz" lIns="91440" tIns="45720" rIns="91440" bIns="45720" rtlCol="0" anchor="ctr"/>
          <a:lstStyle>
            <a:lvl1pPr algn="l">
              <a:defRPr sz="970">
                <a:solidFill>
                  <a:schemeClr val="tx1"/>
                </a:solidFill>
              </a:defRPr>
            </a:lvl1pPr>
          </a:lstStyle>
          <a:p>
            <a:r>
              <a:rPr lang="en-NL" spc="9">
                <a:cs typeface="Century Gothic"/>
              </a:rPr>
              <a:t>01/02/2022</a:t>
            </a:r>
            <a:endParaRPr lang="en-NL"/>
          </a:p>
        </p:txBody>
      </p:sp>
      <p:pic>
        <p:nvPicPr>
          <p:cNvPr id="24" name="object 5">
            <a:extLst>
              <a:ext uri="{FF2B5EF4-FFF2-40B4-BE49-F238E27FC236}">
                <a16:creationId xmlns:a16="http://schemas.microsoft.com/office/drawing/2014/main" id="{6F075547-5173-429F-B96F-8EEF5FCC9F4D}"/>
              </a:ext>
            </a:extLst>
          </p:cNvPr>
          <p:cNvPicPr/>
          <p:nvPr userDrawn="1"/>
        </p:nvPicPr>
        <p:blipFill rotWithShape="1">
          <a:blip r:embed="rId3" cstate="print"/>
          <a:srcRect b="38801"/>
          <a:stretch/>
        </p:blipFill>
        <p:spPr>
          <a:xfrm>
            <a:off x="10208778" y="5790370"/>
            <a:ext cx="1340119" cy="475931"/>
          </a:xfrm>
          <a:prstGeom prst="rect">
            <a:avLst/>
          </a:prstGeom>
        </p:spPr>
      </p:pic>
      <p:pic>
        <p:nvPicPr>
          <p:cNvPr id="25" name="object 4">
            <a:extLst>
              <a:ext uri="{FF2B5EF4-FFF2-40B4-BE49-F238E27FC236}">
                <a16:creationId xmlns:a16="http://schemas.microsoft.com/office/drawing/2014/main" id="{CFE5793B-9241-4742-B133-EA00DB0EBA45}"/>
              </a:ext>
            </a:extLst>
          </p:cNvPr>
          <p:cNvPicPr/>
          <p:nvPr userDrawn="1"/>
        </p:nvPicPr>
        <p:blipFill>
          <a:blip r:embed="rId4" cstate="print"/>
          <a:stretch>
            <a:fillRect/>
          </a:stretch>
        </p:blipFill>
        <p:spPr>
          <a:xfrm>
            <a:off x="797065" y="5593057"/>
            <a:ext cx="10929454" cy="79509"/>
          </a:xfrm>
          <a:prstGeom prst="rect">
            <a:avLst/>
          </a:prstGeom>
        </p:spPr>
      </p:pic>
      <p:sp>
        <p:nvSpPr>
          <p:cNvPr id="3" name="Tijdelijke aanduiding voor tekst 2">
            <a:extLst>
              <a:ext uri="{FF2B5EF4-FFF2-40B4-BE49-F238E27FC236}">
                <a16:creationId xmlns:a16="http://schemas.microsoft.com/office/drawing/2014/main" id="{6F214B9B-3E0F-4D6C-AB51-4DA5360D4064}"/>
              </a:ext>
            </a:extLst>
          </p:cNvPr>
          <p:cNvSpPr>
            <a:spLocks noGrp="1"/>
          </p:cNvSpPr>
          <p:nvPr>
            <p:ph type="body" sz="quarter" idx="15"/>
          </p:nvPr>
        </p:nvSpPr>
        <p:spPr>
          <a:xfrm>
            <a:off x="938662" y="1442067"/>
            <a:ext cx="10414802" cy="4033551"/>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a:defRPr sz="1213">
                <a:solidFill>
                  <a:schemeClr val="tx1"/>
                </a:solidFill>
              </a:defRPr>
            </a:lvl1pPr>
            <a:lvl2pPr>
              <a:defRPr sz="1213">
                <a:solidFill>
                  <a:schemeClr val="tx1"/>
                </a:solidFill>
              </a:defRPr>
            </a:lvl2pPr>
            <a:lvl3pPr>
              <a:defRPr sz="1213">
                <a:solidFill>
                  <a:schemeClr val="tx1"/>
                </a:solidFill>
              </a:defRPr>
            </a:lvl3pPr>
            <a:lvl4pPr>
              <a:defRPr sz="1213">
                <a:solidFill>
                  <a:schemeClr val="tx1"/>
                </a:solidFill>
              </a:defRPr>
            </a:lvl4pPr>
            <a:lvl5pPr>
              <a:defRPr sz="1213">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Tree>
    <p:extLst>
      <p:ext uri="{BB962C8B-B14F-4D97-AF65-F5344CB8AC3E}">
        <p14:creationId xmlns:p14="http://schemas.microsoft.com/office/powerpoint/2010/main" val="216339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hter Slide">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0C94DFDB-C581-4F5F-9EE3-6026E65BB7CA}"/>
              </a:ext>
            </a:extLst>
          </p:cNvPr>
          <p:cNvPicPr/>
          <p:nvPr/>
        </p:nvPicPr>
        <p:blipFill>
          <a:blip r:embed="rId2" cstate="print"/>
          <a:stretch>
            <a:fillRect/>
          </a:stretch>
        </p:blipFill>
        <p:spPr>
          <a:xfrm>
            <a:off x="0" y="0"/>
            <a:ext cx="12192000" cy="6857519"/>
          </a:xfrm>
          <a:prstGeom prst="rect">
            <a:avLst/>
          </a:prstGeom>
        </p:spPr>
      </p:pic>
      <p:sp>
        <p:nvSpPr>
          <p:cNvPr id="8" name="Picture Placeholder 2">
            <a:extLst>
              <a:ext uri="{FF2B5EF4-FFF2-40B4-BE49-F238E27FC236}">
                <a16:creationId xmlns:a16="http://schemas.microsoft.com/office/drawing/2014/main" id="{225E8100-E5BE-413E-A50C-55E7913811A3}"/>
              </a:ext>
            </a:extLst>
          </p:cNvPr>
          <p:cNvSpPr>
            <a:spLocks noGrp="1"/>
          </p:cNvSpPr>
          <p:nvPr>
            <p:ph type="pic" sz="quarter" idx="13" hasCustomPrompt="1"/>
          </p:nvPr>
        </p:nvSpPr>
        <p:spPr>
          <a:xfrm>
            <a:off x="6558110" y="4541269"/>
            <a:ext cx="2115198" cy="1344838"/>
          </a:xfrm>
          <a:prstGeom prst="rect">
            <a:avLst/>
          </a:prstGeom>
        </p:spPr>
        <p:txBody>
          <a:bodyPr/>
          <a:lstStyle>
            <a:lvl1pPr>
              <a:defRPr/>
            </a:lvl1pPr>
          </a:lstStyle>
          <a:p>
            <a:r>
              <a:rPr lang="en-GB"/>
              <a:t>LOGO</a:t>
            </a:r>
            <a:endParaRPr lang="en-NL"/>
          </a:p>
        </p:txBody>
      </p:sp>
      <p:sp>
        <p:nvSpPr>
          <p:cNvPr id="9" name="Picture Placeholder 2">
            <a:extLst>
              <a:ext uri="{FF2B5EF4-FFF2-40B4-BE49-F238E27FC236}">
                <a16:creationId xmlns:a16="http://schemas.microsoft.com/office/drawing/2014/main" id="{D3D17775-95F7-43DA-AF4F-67BD9B579F01}"/>
              </a:ext>
            </a:extLst>
          </p:cNvPr>
          <p:cNvSpPr>
            <a:spLocks noGrp="1"/>
          </p:cNvSpPr>
          <p:nvPr>
            <p:ph type="pic" sz="quarter" idx="14" hasCustomPrompt="1"/>
          </p:nvPr>
        </p:nvSpPr>
        <p:spPr>
          <a:xfrm>
            <a:off x="3754002" y="4541269"/>
            <a:ext cx="2115198" cy="1344838"/>
          </a:xfrm>
          <a:prstGeom prst="rect">
            <a:avLst/>
          </a:prstGeom>
        </p:spPr>
        <p:txBody>
          <a:bodyPr/>
          <a:lstStyle>
            <a:lvl1pPr>
              <a:defRPr/>
            </a:lvl1pPr>
          </a:lstStyle>
          <a:p>
            <a:r>
              <a:rPr lang="en-GB"/>
              <a:t>LOGO</a:t>
            </a:r>
            <a:endParaRPr lang="en-NL"/>
          </a:p>
        </p:txBody>
      </p:sp>
      <p:sp>
        <p:nvSpPr>
          <p:cNvPr id="10" name="Picture Placeholder 2">
            <a:extLst>
              <a:ext uri="{FF2B5EF4-FFF2-40B4-BE49-F238E27FC236}">
                <a16:creationId xmlns:a16="http://schemas.microsoft.com/office/drawing/2014/main" id="{3529E90C-47C7-4FC1-8D62-8D1A6A7573D4}"/>
              </a:ext>
            </a:extLst>
          </p:cNvPr>
          <p:cNvSpPr>
            <a:spLocks noGrp="1"/>
          </p:cNvSpPr>
          <p:nvPr>
            <p:ph type="pic" sz="quarter" idx="15" hasCustomPrompt="1"/>
          </p:nvPr>
        </p:nvSpPr>
        <p:spPr>
          <a:xfrm>
            <a:off x="1057684" y="4541269"/>
            <a:ext cx="2115198" cy="1344838"/>
          </a:xfrm>
          <a:prstGeom prst="rect">
            <a:avLst/>
          </a:prstGeom>
        </p:spPr>
        <p:txBody>
          <a:bodyPr/>
          <a:lstStyle>
            <a:lvl1pPr>
              <a:defRPr/>
            </a:lvl1pPr>
          </a:lstStyle>
          <a:p>
            <a:r>
              <a:rPr lang="en-GB"/>
              <a:t>LOGO</a:t>
            </a:r>
            <a:endParaRPr lang="en-NL"/>
          </a:p>
        </p:txBody>
      </p:sp>
      <p:pic>
        <p:nvPicPr>
          <p:cNvPr id="15" name="object 5">
            <a:extLst>
              <a:ext uri="{FF2B5EF4-FFF2-40B4-BE49-F238E27FC236}">
                <a16:creationId xmlns:a16="http://schemas.microsoft.com/office/drawing/2014/main" id="{6802BB59-683A-4AAE-A847-FD83CED0799D}"/>
              </a:ext>
            </a:extLst>
          </p:cNvPr>
          <p:cNvPicPr/>
          <p:nvPr userDrawn="1"/>
        </p:nvPicPr>
        <p:blipFill rotWithShape="1">
          <a:blip r:embed="rId3" cstate="print"/>
          <a:srcRect b="38801"/>
          <a:stretch/>
        </p:blipFill>
        <p:spPr>
          <a:xfrm>
            <a:off x="8961082" y="4770508"/>
            <a:ext cx="2495797" cy="886360"/>
          </a:xfrm>
          <a:prstGeom prst="rect">
            <a:avLst/>
          </a:prstGeom>
        </p:spPr>
      </p:pic>
      <p:sp>
        <p:nvSpPr>
          <p:cNvPr id="12" name="Tijdelijke aanduiding voor voettekst 4">
            <a:extLst>
              <a:ext uri="{FF2B5EF4-FFF2-40B4-BE49-F238E27FC236}">
                <a16:creationId xmlns:a16="http://schemas.microsoft.com/office/drawing/2014/main" id="{7CD810F2-D7FA-4801-B1E5-A95148E69412}"/>
              </a:ext>
            </a:extLst>
          </p:cNvPr>
          <p:cNvSpPr>
            <a:spLocks noGrp="1"/>
          </p:cNvSpPr>
          <p:nvPr>
            <p:ph type="ftr" sz="quarter" idx="3"/>
          </p:nvPr>
        </p:nvSpPr>
        <p:spPr>
          <a:xfrm>
            <a:off x="365837" y="1429558"/>
            <a:ext cx="11249896" cy="900255"/>
          </a:xfrm>
          <a:prstGeom prst="rect">
            <a:avLst/>
          </a:prstGeom>
        </p:spPr>
        <p:txBody>
          <a:bodyPr vert="horz" lIns="91440" tIns="45720" rIns="91440" bIns="45720" rtlCol="0" anchor="ctr"/>
          <a:lstStyle>
            <a:lvl1pPr algn="ctr">
              <a:defRPr sz="4002" b="1">
                <a:solidFill>
                  <a:schemeClr val="tx1"/>
                </a:solidFill>
              </a:defRPr>
            </a:lvl1pPr>
          </a:lstStyle>
          <a:p>
            <a:r>
              <a:rPr lang="en-US"/>
              <a:t>Titel Presentatie</a:t>
            </a:r>
          </a:p>
        </p:txBody>
      </p:sp>
      <p:sp>
        <p:nvSpPr>
          <p:cNvPr id="13" name="Tijdelijke aanduiding voor datum 3">
            <a:extLst>
              <a:ext uri="{FF2B5EF4-FFF2-40B4-BE49-F238E27FC236}">
                <a16:creationId xmlns:a16="http://schemas.microsoft.com/office/drawing/2014/main" id="{3F4D80E4-543D-4E65-A266-40260BA41079}"/>
              </a:ext>
            </a:extLst>
          </p:cNvPr>
          <p:cNvSpPr>
            <a:spLocks noGrp="1"/>
          </p:cNvSpPr>
          <p:nvPr>
            <p:ph type="dt" sz="half" idx="2"/>
          </p:nvPr>
        </p:nvSpPr>
        <p:spPr>
          <a:xfrm>
            <a:off x="354709" y="2356551"/>
            <a:ext cx="11261024" cy="639404"/>
          </a:xfrm>
          <a:prstGeom prst="rect">
            <a:avLst/>
          </a:prstGeom>
        </p:spPr>
        <p:txBody>
          <a:bodyPr vert="horz" lIns="91440" tIns="45720" rIns="91440" bIns="45720" rtlCol="0" anchor="ctr"/>
          <a:lstStyle>
            <a:lvl1pPr algn="ctr">
              <a:defRPr sz="3032">
                <a:solidFill>
                  <a:schemeClr val="tx1"/>
                </a:solidFill>
              </a:defRPr>
            </a:lvl1pPr>
          </a:lstStyle>
          <a:p>
            <a:r>
              <a:rPr lang="en-NL" spc="9">
                <a:cs typeface="Century Gothic"/>
              </a:rPr>
              <a:t>01/02/2022</a:t>
            </a:r>
            <a:endParaRPr lang="en-NL"/>
          </a:p>
        </p:txBody>
      </p:sp>
      <p:pic>
        <p:nvPicPr>
          <p:cNvPr id="16" name="object 4">
            <a:extLst>
              <a:ext uri="{FF2B5EF4-FFF2-40B4-BE49-F238E27FC236}">
                <a16:creationId xmlns:a16="http://schemas.microsoft.com/office/drawing/2014/main" id="{4FCA2BF6-E5D6-433B-8950-8377D991A9E4}"/>
              </a:ext>
            </a:extLst>
          </p:cNvPr>
          <p:cNvPicPr/>
          <p:nvPr userDrawn="1"/>
        </p:nvPicPr>
        <p:blipFill>
          <a:blip r:embed="rId4" cstate="print"/>
          <a:stretch>
            <a:fillRect/>
          </a:stretch>
        </p:blipFill>
        <p:spPr>
          <a:xfrm>
            <a:off x="797064" y="3944578"/>
            <a:ext cx="10929448" cy="79509"/>
          </a:xfrm>
          <a:prstGeom prst="rect">
            <a:avLst/>
          </a:prstGeom>
        </p:spPr>
      </p:pic>
    </p:spTree>
    <p:extLst>
      <p:ext uri="{BB962C8B-B14F-4D97-AF65-F5344CB8AC3E}">
        <p14:creationId xmlns:p14="http://schemas.microsoft.com/office/powerpoint/2010/main" val="386931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77D62-205C-6341-A7EB-414095EC3E92}"/>
              </a:ext>
            </a:extLst>
          </p:cNvPr>
          <p:cNvSpPr>
            <a:spLocks noGrp="1"/>
          </p:cNvSpPr>
          <p:nvPr>
            <p:ph type="title"/>
          </p:nvPr>
        </p:nvSpPr>
        <p:spPr>
          <a:xfrm>
            <a:off x="838199" y="365125"/>
            <a:ext cx="8640000" cy="1325563"/>
          </a:xfrm>
        </p:spPr>
        <p:txBody>
          <a:bodyPr/>
          <a:lstStyle>
            <a:lvl1pPr>
              <a:defRPr b="1">
                <a:solidFill>
                  <a:srgbClr val="CA007B"/>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E203002B-CC74-1444-A1D8-DE0A61224608}"/>
              </a:ext>
            </a:extLst>
          </p:cNvPr>
          <p:cNvSpPr>
            <a:spLocks noGrp="1"/>
          </p:cNvSpPr>
          <p:nvPr>
            <p:ph idx="1"/>
          </p:nvPr>
        </p:nvSpPr>
        <p:spPr/>
        <p:txBody>
          <a:bodyPr/>
          <a:lstStyle>
            <a:lvl1pPr>
              <a:defRPr>
                <a:solidFill>
                  <a:srgbClr val="532B45"/>
                </a:solidFill>
              </a:defRPr>
            </a:lvl1pPr>
            <a:lvl2pPr>
              <a:defRPr>
                <a:solidFill>
                  <a:srgbClr val="532B45"/>
                </a:solidFill>
              </a:defRPr>
            </a:lvl2pPr>
            <a:lvl3pPr>
              <a:defRPr>
                <a:solidFill>
                  <a:srgbClr val="532B45"/>
                </a:solidFill>
              </a:defRPr>
            </a:lvl3pPr>
            <a:lvl4pPr>
              <a:defRPr>
                <a:solidFill>
                  <a:srgbClr val="532B45"/>
                </a:solidFill>
              </a:defRPr>
            </a:lvl4pPr>
            <a:lvl5pPr>
              <a:defRPr>
                <a:solidFill>
                  <a:srgbClr val="532B4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1DD228D9-4466-BF44-932F-292784C2D3C4}"/>
              </a:ext>
            </a:extLst>
          </p:cNvPr>
          <p:cNvSpPr>
            <a:spLocks noGrp="1"/>
          </p:cNvSpPr>
          <p:nvPr>
            <p:ph type="ftr" sz="quarter" idx="11"/>
          </p:nvPr>
        </p:nvSpPr>
        <p:spPr>
          <a:xfrm>
            <a:off x="7252447" y="6263999"/>
            <a:ext cx="4114800" cy="367200"/>
          </a:xfrm>
        </p:spPr>
        <p:txBody>
          <a:bodyPr/>
          <a:lstStyle>
            <a:lvl1pPr algn="r">
              <a:defRPr sz="1000" b="0" i="0">
                <a:solidFill>
                  <a:srgbClr val="CA007B"/>
                </a:solidFill>
                <a:latin typeface="Corbel" panose="020B0503020204020204" pitchFamily="34" charset="0"/>
              </a:defRPr>
            </a:lvl1pPr>
          </a:lstStyle>
          <a:p>
            <a:r>
              <a:rPr lang="nl-NL"/>
              <a:t>voettekst</a:t>
            </a:r>
          </a:p>
        </p:txBody>
      </p:sp>
    </p:spTree>
    <p:extLst>
      <p:ext uri="{BB962C8B-B14F-4D97-AF65-F5344CB8AC3E}">
        <p14:creationId xmlns:p14="http://schemas.microsoft.com/office/powerpoint/2010/main" val="331256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6F7B8-28BB-CA45-967A-6AAB6BD9B4D1}"/>
              </a:ext>
            </a:extLst>
          </p:cNvPr>
          <p:cNvSpPr>
            <a:spLocks noGrp="1"/>
          </p:cNvSpPr>
          <p:nvPr>
            <p:ph type="title"/>
          </p:nvPr>
        </p:nvSpPr>
        <p:spPr>
          <a:xfrm>
            <a:off x="831850" y="1709738"/>
            <a:ext cx="10515600" cy="2852737"/>
          </a:xfrm>
        </p:spPr>
        <p:txBody>
          <a:bodyPr anchor="b"/>
          <a:lstStyle>
            <a:lvl1pPr>
              <a:defRPr sz="6000" b="1">
                <a:solidFill>
                  <a:srgbClr val="532B45"/>
                </a:solidFill>
              </a:defRPr>
            </a:lvl1pPr>
          </a:lstStyle>
          <a:p>
            <a:r>
              <a:rPr lang="nl-NL"/>
              <a:t>Klik om stijl te bewerken</a:t>
            </a:r>
          </a:p>
        </p:txBody>
      </p:sp>
      <p:sp>
        <p:nvSpPr>
          <p:cNvPr id="3" name="Tijdelijke aanduiding voor tekst 2">
            <a:extLst>
              <a:ext uri="{FF2B5EF4-FFF2-40B4-BE49-F238E27FC236}">
                <a16:creationId xmlns:a16="http://schemas.microsoft.com/office/drawing/2014/main" id="{6A20BF3C-739C-8248-9B4D-8BE8CFBCE22C}"/>
              </a:ext>
            </a:extLst>
          </p:cNvPr>
          <p:cNvSpPr>
            <a:spLocks noGrp="1"/>
          </p:cNvSpPr>
          <p:nvPr>
            <p:ph type="body" idx="1"/>
          </p:nvPr>
        </p:nvSpPr>
        <p:spPr>
          <a:xfrm>
            <a:off x="831850" y="4589463"/>
            <a:ext cx="10515600" cy="1500187"/>
          </a:xfrm>
        </p:spPr>
        <p:txBody>
          <a:bodyPr/>
          <a:lstStyle>
            <a:lvl1pPr marL="0" indent="0">
              <a:buNone/>
              <a:defRPr sz="2400">
                <a:solidFill>
                  <a:srgbClr val="BA772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Tijdelijke aanduiding voor voettekst 4">
            <a:extLst>
              <a:ext uri="{FF2B5EF4-FFF2-40B4-BE49-F238E27FC236}">
                <a16:creationId xmlns:a16="http://schemas.microsoft.com/office/drawing/2014/main" id="{FB6CBC71-EF0C-794D-B8FC-FF0ACAFBC2F5}"/>
              </a:ext>
            </a:extLst>
          </p:cNvPr>
          <p:cNvSpPr>
            <a:spLocks noGrp="1"/>
          </p:cNvSpPr>
          <p:nvPr>
            <p:ph type="ftr" sz="quarter" idx="11"/>
          </p:nvPr>
        </p:nvSpPr>
        <p:spPr>
          <a:xfrm>
            <a:off x="7254000" y="6264000"/>
            <a:ext cx="4114800" cy="365125"/>
          </a:xfrm>
        </p:spPr>
        <p:txBody>
          <a:bodyPr/>
          <a:lstStyle>
            <a:lvl1pPr algn="r">
              <a:defRPr sz="1000" b="0" i="0">
                <a:solidFill>
                  <a:srgbClr val="CA007B"/>
                </a:solidFill>
                <a:latin typeface="Corbel" panose="020B0503020204020204" pitchFamily="34" charset="0"/>
              </a:defRPr>
            </a:lvl1pPr>
          </a:lstStyle>
          <a:p>
            <a:r>
              <a:rPr lang="nl-NL"/>
              <a:t>voettekst</a:t>
            </a:r>
          </a:p>
        </p:txBody>
      </p:sp>
    </p:spTree>
    <p:extLst>
      <p:ext uri="{BB962C8B-B14F-4D97-AF65-F5344CB8AC3E}">
        <p14:creationId xmlns:p14="http://schemas.microsoft.com/office/powerpoint/2010/main" val="235919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CD6A3-2133-984C-AE36-F4D4BCC199A3}"/>
              </a:ext>
            </a:extLst>
          </p:cNvPr>
          <p:cNvSpPr>
            <a:spLocks noGrp="1"/>
          </p:cNvSpPr>
          <p:nvPr>
            <p:ph type="title"/>
          </p:nvPr>
        </p:nvSpPr>
        <p:spPr>
          <a:xfrm>
            <a:off x="838200" y="365125"/>
            <a:ext cx="8640000" cy="1325563"/>
          </a:xfrm>
        </p:spPr>
        <p:txBody>
          <a:bodyPr/>
          <a:lstStyle>
            <a:lvl1pPr>
              <a:defRPr b="1">
                <a:solidFill>
                  <a:srgbClr val="CA007B"/>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2443823A-440C-0846-93C4-24E53BFB5DAC}"/>
              </a:ext>
            </a:extLst>
          </p:cNvPr>
          <p:cNvSpPr>
            <a:spLocks noGrp="1"/>
          </p:cNvSpPr>
          <p:nvPr>
            <p:ph sz="half" idx="1"/>
          </p:nvPr>
        </p:nvSpPr>
        <p:spPr>
          <a:xfrm>
            <a:off x="838200" y="1825625"/>
            <a:ext cx="5181600" cy="4351338"/>
          </a:xfrm>
        </p:spPr>
        <p:txBody>
          <a:bodyPr/>
          <a:lstStyle>
            <a:lvl1pPr>
              <a:defRPr>
                <a:solidFill>
                  <a:srgbClr val="532B45"/>
                </a:solidFill>
              </a:defRPr>
            </a:lvl1pPr>
            <a:lvl2pPr>
              <a:defRPr>
                <a:solidFill>
                  <a:srgbClr val="532B45"/>
                </a:solidFill>
              </a:defRPr>
            </a:lvl2pPr>
            <a:lvl3pPr>
              <a:defRPr>
                <a:solidFill>
                  <a:srgbClr val="532B45"/>
                </a:solidFill>
              </a:defRPr>
            </a:lvl3pPr>
            <a:lvl4pPr>
              <a:defRPr>
                <a:solidFill>
                  <a:srgbClr val="532B45"/>
                </a:solidFill>
              </a:defRPr>
            </a:lvl4pPr>
            <a:lvl5pPr>
              <a:defRPr>
                <a:solidFill>
                  <a:srgbClr val="532B4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F19A62E-AD28-694D-A280-853BB3DA764A}"/>
              </a:ext>
            </a:extLst>
          </p:cNvPr>
          <p:cNvSpPr>
            <a:spLocks noGrp="1"/>
          </p:cNvSpPr>
          <p:nvPr>
            <p:ph sz="half" idx="2"/>
          </p:nvPr>
        </p:nvSpPr>
        <p:spPr>
          <a:xfrm>
            <a:off x="6172200" y="1825625"/>
            <a:ext cx="5181600" cy="4351338"/>
          </a:xfrm>
        </p:spPr>
        <p:txBody>
          <a:bodyPr/>
          <a:lstStyle>
            <a:lvl1pPr>
              <a:defRPr>
                <a:solidFill>
                  <a:srgbClr val="532B45"/>
                </a:solidFill>
              </a:defRPr>
            </a:lvl1pPr>
            <a:lvl2pPr>
              <a:defRPr>
                <a:solidFill>
                  <a:srgbClr val="532B45"/>
                </a:solidFill>
              </a:defRPr>
            </a:lvl2pPr>
            <a:lvl3pPr>
              <a:defRPr>
                <a:solidFill>
                  <a:srgbClr val="532B45"/>
                </a:solidFill>
              </a:defRPr>
            </a:lvl3pPr>
            <a:lvl4pPr>
              <a:defRPr>
                <a:solidFill>
                  <a:srgbClr val="532B45"/>
                </a:solidFill>
              </a:defRPr>
            </a:lvl4pPr>
            <a:lvl5pPr>
              <a:defRPr>
                <a:solidFill>
                  <a:srgbClr val="532B4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4">
            <a:extLst>
              <a:ext uri="{FF2B5EF4-FFF2-40B4-BE49-F238E27FC236}">
                <a16:creationId xmlns:a16="http://schemas.microsoft.com/office/drawing/2014/main" id="{A2A2D47D-B3C9-DD4C-BEC8-7B320734FB88}"/>
              </a:ext>
            </a:extLst>
          </p:cNvPr>
          <p:cNvSpPr txBox="1">
            <a:spLocks/>
          </p:cNvSpPr>
          <p:nvPr userDrawn="1"/>
        </p:nvSpPr>
        <p:spPr>
          <a:xfrm>
            <a:off x="7254000" y="6264000"/>
            <a:ext cx="4114800" cy="365125"/>
          </a:xfrm>
          <a:prstGeom prst="rect">
            <a:avLst/>
          </a:prstGeom>
        </p:spPr>
        <p:txBody>
          <a:bodyPr vert="horz" lIns="91440" tIns="45720" rIns="91440" bIns="45720" rtlCol="0" anchor="ctr"/>
          <a:lstStyle>
            <a:defPPr>
              <a:defRPr lang="nl-NL"/>
            </a:defPPr>
            <a:lvl1pPr marL="0" algn="r" defTabSz="914400" rtl="0" eaLnBrk="1" latinLnBrk="0" hangingPunct="1">
              <a:defRPr sz="1000" b="0" i="0" kern="1200">
                <a:solidFill>
                  <a:srgbClr val="CA007B"/>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voettekst</a:t>
            </a:r>
          </a:p>
        </p:txBody>
      </p:sp>
    </p:spTree>
    <p:extLst>
      <p:ext uri="{BB962C8B-B14F-4D97-AF65-F5344CB8AC3E}">
        <p14:creationId xmlns:p14="http://schemas.microsoft.com/office/powerpoint/2010/main" val="344722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04E2B-F83C-E243-9FD5-F048437FAAA9}"/>
              </a:ext>
            </a:extLst>
          </p:cNvPr>
          <p:cNvSpPr>
            <a:spLocks noGrp="1"/>
          </p:cNvSpPr>
          <p:nvPr>
            <p:ph type="title"/>
          </p:nvPr>
        </p:nvSpPr>
        <p:spPr>
          <a:xfrm>
            <a:off x="839788" y="365125"/>
            <a:ext cx="8640000" cy="1325563"/>
          </a:xfrm>
        </p:spPr>
        <p:txBody>
          <a:bodyPr/>
          <a:lstStyle>
            <a:lvl1pPr>
              <a:defRPr b="1">
                <a:solidFill>
                  <a:srgbClr val="CA007B"/>
                </a:solidFill>
              </a:defRPr>
            </a:lvl1pPr>
          </a:lstStyle>
          <a:p>
            <a:r>
              <a:rPr lang="nl-NL"/>
              <a:t>Klik om stijl te bewerken</a:t>
            </a:r>
          </a:p>
        </p:txBody>
      </p:sp>
      <p:sp>
        <p:nvSpPr>
          <p:cNvPr id="3" name="Tijdelijke aanduiding voor tekst 2">
            <a:extLst>
              <a:ext uri="{FF2B5EF4-FFF2-40B4-BE49-F238E27FC236}">
                <a16:creationId xmlns:a16="http://schemas.microsoft.com/office/drawing/2014/main" id="{46E969C8-1014-7542-AAFD-1258B7DDBBD8}"/>
              </a:ext>
            </a:extLst>
          </p:cNvPr>
          <p:cNvSpPr>
            <a:spLocks noGrp="1"/>
          </p:cNvSpPr>
          <p:nvPr>
            <p:ph type="body" idx="1"/>
          </p:nvPr>
        </p:nvSpPr>
        <p:spPr>
          <a:xfrm>
            <a:off x="839788" y="1681163"/>
            <a:ext cx="5157787" cy="823912"/>
          </a:xfrm>
        </p:spPr>
        <p:txBody>
          <a:bodyPr anchor="b"/>
          <a:lstStyle>
            <a:lvl1pPr marL="0" indent="0">
              <a:buNone/>
              <a:defRPr sz="2400" b="1">
                <a:solidFill>
                  <a:srgbClr val="532B4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B30C25-1394-CA43-8A3B-107B596E4CCC}"/>
              </a:ext>
            </a:extLst>
          </p:cNvPr>
          <p:cNvSpPr>
            <a:spLocks noGrp="1"/>
          </p:cNvSpPr>
          <p:nvPr>
            <p:ph sz="half" idx="2"/>
          </p:nvPr>
        </p:nvSpPr>
        <p:spPr>
          <a:xfrm>
            <a:off x="839788" y="2505075"/>
            <a:ext cx="5157787" cy="3684588"/>
          </a:xfrm>
        </p:spPr>
        <p:txBody>
          <a:bodyPr/>
          <a:lstStyle>
            <a:lvl1pPr>
              <a:defRPr>
                <a:solidFill>
                  <a:srgbClr val="532B45"/>
                </a:solidFill>
              </a:defRPr>
            </a:lvl1pPr>
            <a:lvl2pPr>
              <a:defRPr>
                <a:solidFill>
                  <a:srgbClr val="532B45"/>
                </a:solidFill>
              </a:defRPr>
            </a:lvl2pPr>
            <a:lvl3pPr>
              <a:defRPr>
                <a:solidFill>
                  <a:srgbClr val="532B45"/>
                </a:solidFill>
              </a:defRPr>
            </a:lvl3pPr>
            <a:lvl4pPr>
              <a:defRPr>
                <a:solidFill>
                  <a:srgbClr val="532B45"/>
                </a:solidFill>
              </a:defRPr>
            </a:lvl4pPr>
            <a:lvl5pPr>
              <a:defRPr>
                <a:solidFill>
                  <a:srgbClr val="532B4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4417A3F-446F-CA48-9788-4DE19BF5279F}"/>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532B4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42F1140-62B3-AA40-9B42-3AC410BE51A5}"/>
              </a:ext>
            </a:extLst>
          </p:cNvPr>
          <p:cNvSpPr>
            <a:spLocks noGrp="1"/>
          </p:cNvSpPr>
          <p:nvPr>
            <p:ph sz="quarter" idx="4"/>
          </p:nvPr>
        </p:nvSpPr>
        <p:spPr>
          <a:xfrm>
            <a:off x="6172200" y="2505075"/>
            <a:ext cx="5183188" cy="3684588"/>
          </a:xfrm>
        </p:spPr>
        <p:txBody>
          <a:bodyPr/>
          <a:lstStyle>
            <a:lvl1pPr>
              <a:defRPr>
                <a:solidFill>
                  <a:srgbClr val="532B45"/>
                </a:solidFill>
              </a:defRPr>
            </a:lvl1pPr>
            <a:lvl2pPr>
              <a:defRPr>
                <a:solidFill>
                  <a:srgbClr val="532B45"/>
                </a:solidFill>
              </a:defRPr>
            </a:lvl2pPr>
            <a:lvl3pPr>
              <a:defRPr>
                <a:solidFill>
                  <a:srgbClr val="532B45"/>
                </a:solidFill>
              </a:defRPr>
            </a:lvl3pPr>
            <a:lvl4pPr>
              <a:defRPr>
                <a:solidFill>
                  <a:srgbClr val="532B45"/>
                </a:solidFill>
              </a:defRPr>
            </a:lvl4pPr>
            <a:lvl5pPr>
              <a:defRPr>
                <a:solidFill>
                  <a:srgbClr val="532B4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a:extLst>
              <a:ext uri="{FF2B5EF4-FFF2-40B4-BE49-F238E27FC236}">
                <a16:creationId xmlns:a16="http://schemas.microsoft.com/office/drawing/2014/main" id="{F5270C43-A73F-4746-BEDF-6EBDF54DACB4}"/>
              </a:ext>
            </a:extLst>
          </p:cNvPr>
          <p:cNvSpPr txBox="1">
            <a:spLocks/>
          </p:cNvSpPr>
          <p:nvPr userDrawn="1"/>
        </p:nvSpPr>
        <p:spPr>
          <a:xfrm>
            <a:off x="7254000" y="6264000"/>
            <a:ext cx="4114800" cy="365125"/>
          </a:xfrm>
          <a:prstGeom prst="rect">
            <a:avLst/>
          </a:prstGeom>
        </p:spPr>
        <p:txBody>
          <a:bodyPr vert="horz" lIns="91440" tIns="45720" rIns="91440" bIns="45720" rtlCol="0" anchor="ctr"/>
          <a:lstStyle>
            <a:defPPr>
              <a:defRPr lang="nl-NL"/>
            </a:defPPr>
            <a:lvl1pPr marL="0" algn="r" defTabSz="914400" rtl="0" eaLnBrk="1" latinLnBrk="0" hangingPunct="1">
              <a:defRPr sz="1000" b="0" i="0" kern="1200">
                <a:solidFill>
                  <a:srgbClr val="CA007B"/>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voettekst</a:t>
            </a:r>
          </a:p>
        </p:txBody>
      </p:sp>
    </p:spTree>
    <p:extLst>
      <p:ext uri="{BB962C8B-B14F-4D97-AF65-F5344CB8AC3E}">
        <p14:creationId xmlns:p14="http://schemas.microsoft.com/office/powerpoint/2010/main" val="129204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0EF6B-69D9-DC46-9B2B-42703DB29812}"/>
              </a:ext>
            </a:extLst>
          </p:cNvPr>
          <p:cNvSpPr>
            <a:spLocks noGrp="1"/>
          </p:cNvSpPr>
          <p:nvPr>
            <p:ph type="title"/>
          </p:nvPr>
        </p:nvSpPr>
        <p:spPr>
          <a:xfrm>
            <a:off x="838200" y="365125"/>
            <a:ext cx="8640000" cy="1324800"/>
          </a:xfrm>
        </p:spPr>
        <p:txBody>
          <a:bodyPr/>
          <a:lstStyle>
            <a:lvl1pPr>
              <a:defRPr b="1">
                <a:solidFill>
                  <a:srgbClr val="CA007B"/>
                </a:solidFill>
              </a:defRPr>
            </a:lvl1pPr>
          </a:lstStyle>
          <a:p>
            <a:r>
              <a:rPr lang="nl-NL"/>
              <a:t>Klik om stijl te bewerken</a:t>
            </a:r>
          </a:p>
        </p:txBody>
      </p:sp>
      <p:sp>
        <p:nvSpPr>
          <p:cNvPr id="6" name="Tijdelijke aanduiding voor voettekst 4">
            <a:extLst>
              <a:ext uri="{FF2B5EF4-FFF2-40B4-BE49-F238E27FC236}">
                <a16:creationId xmlns:a16="http://schemas.microsoft.com/office/drawing/2014/main" id="{366AB08F-3B91-E140-A573-72B45F99B112}"/>
              </a:ext>
            </a:extLst>
          </p:cNvPr>
          <p:cNvSpPr>
            <a:spLocks noGrp="1"/>
          </p:cNvSpPr>
          <p:nvPr>
            <p:ph type="ftr" sz="quarter" idx="11"/>
          </p:nvPr>
        </p:nvSpPr>
        <p:spPr>
          <a:xfrm>
            <a:off x="7254000" y="6264000"/>
            <a:ext cx="4114800" cy="365125"/>
          </a:xfrm>
        </p:spPr>
        <p:txBody>
          <a:bodyPr/>
          <a:lstStyle>
            <a:lvl1pPr algn="r">
              <a:defRPr sz="1000" b="0" i="0">
                <a:solidFill>
                  <a:srgbClr val="CA007B"/>
                </a:solidFill>
                <a:latin typeface="Corbel" panose="020B0503020204020204" pitchFamily="34" charset="0"/>
              </a:defRPr>
            </a:lvl1pPr>
          </a:lstStyle>
          <a:p>
            <a:r>
              <a:rPr lang="nl-NL"/>
              <a:t>voettekst</a:t>
            </a:r>
          </a:p>
        </p:txBody>
      </p:sp>
    </p:spTree>
    <p:extLst>
      <p:ext uri="{BB962C8B-B14F-4D97-AF65-F5344CB8AC3E}">
        <p14:creationId xmlns:p14="http://schemas.microsoft.com/office/powerpoint/2010/main" val="53510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7DC1D23E-93A5-3F40-B621-90C9042B2984}"/>
              </a:ext>
            </a:extLst>
          </p:cNvPr>
          <p:cNvSpPr>
            <a:spLocks noGrp="1"/>
          </p:cNvSpPr>
          <p:nvPr>
            <p:ph type="ftr" sz="quarter" idx="11"/>
          </p:nvPr>
        </p:nvSpPr>
        <p:spPr>
          <a:xfrm>
            <a:off x="7254000" y="6264000"/>
            <a:ext cx="4114800" cy="365125"/>
          </a:xfrm>
        </p:spPr>
        <p:txBody>
          <a:bodyPr/>
          <a:lstStyle>
            <a:lvl1pPr algn="r">
              <a:defRPr sz="1000" b="0" i="0">
                <a:solidFill>
                  <a:srgbClr val="CA007B"/>
                </a:solidFill>
                <a:latin typeface="Corbel" panose="020B0503020204020204" pitchFamily="34" charset="0"/>
              </a:defRPr>
            </a:lvl1pPr>
          </a:lstStyle>
          <a:p>
            <a:r>
              <a:rPr lang="nl-NL"/>
              <a:t>voettekst</a:t>
            </a:r>
          </a:p>
        </p:txBody>
      </p:sp>
    </p:spTree>
    <p:extLst>
      <p:ext uri="{BB962C8B-B14F-4D97-AF65-F5344CB8AC3E}">
        <p14:creationId xmlns:p14="http://schemas.microsoft.com/office/powerpoint/2010/main" val="363172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7AE03-B025-914F-9526-BE5DAF081214}"/>
              </a:ext>
            </a:extLst>
          </p:cNvPr>
          <p:cNvSpPr>
            <a:spLocks noGrp="1"/>
          </p:cNvSpPr>
          <p:nvPr>
            <p:ph type="title"/>
          </p:nvPr>
        </p:nvSpPr>
        <p:spPr>
          <a:xfrm>
            <a:off x="839788" y="457200"/>
            <a:ext cx="3932237" cy="1600200"/>
          </a:xfrm>
        </p:spPr>
        <p:txBody>
          <a:bodyPr anchor="b"/>
          <a:lstStyle>
            <a:lvl1pPr>
              <a:defRPr sz="3200" b="1">
                <a:solidFill>
                  <a:srgbClr val="CA007B"/>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E1431E00-7FE5-7648-A90A-735C72F365F9}"/>
              </a:ext>
            </a:extLst>
          </p:cNvPr>
          <p:cNvSpPr>
            <a:spLocks noGrp="1"/>
          </p:cNvSpPr>
          <p:nvPr>
            <p:ph idx="1"/>
          </p:nvPr>
        </p:nvSpPr>
        <p:spPr>
          <a:xfrm>
            <a:off x="5183188" y="1541928"/>
            <a:ext cx="6174000" cy="4320000"/>
          </a:xfrm>
        </p:spPr>
        <p:txBody>
          <a:bodyPr/>
          <a:lstStyle>
            <a:lvl1pPr>
              <a:defRPr sz="3200">
                <a:solidFill>
                  <a:srgbClr val="532B45"/>
                </a:solidFill>
              </a:defRPr>
            </a:lvl1pPr>
            <a:lvl2pPr>
              <a:defRPr sz="2800">
                <a:solidFill>
                  <a:srgbClr val="532B45"/>
                </a:solidFill>
              </a:defRPr>
            </a:lvl2pPr>
            <a:lvl3pPr>
              <a:defRPr sz="2400">
                <a:solidFill>
                  <a:srgbClr val="532B45"/>
                </a:solidFill>
              </a:defRPr>
            </a:lvl3pPr>
            <a:lvl4pPr>
              <a:defRPr sz="2000">
                <a:solidFill>
                  <a:srgbClr val="532B45"/>
                </a:solidFill>
              </a:defRPr>
            </a:lvl4pPr>
            <a:lvl5pPr>
              <a:defRPr sz="2000">
                <a:solidFill>
                  <a:srgbClr val="532B45"/>
                </a:solidFill>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9CAC2EF-AD86-FC49-92D4-09C80F68675C}"/>
              </a:ext>
            </a:extLst>
          </p:cNvPr>
          <p:cNvSpPr>
            <a:spLocks noGrp="1"/>
          </p:cNvSpPr>
          <p:nvPr>
            <p:ph type="body" sz="half" idx="2"/>
          </p:nvPr>
        </p:nvSpPr>
        <p:spPr>
          <a:xfrm>
            <a:off x="839788" y="2057400"/>
            <a:ext cx="3932237" cy="3811588"/>
          </a:xfrm>
        </p:spPr>
        <p:txBody>
          <a:bodyPr/>
          <a:lstStyle>
            <a:lvl1pPr marL="0" indent="0">
              <a:buNone/>
              <a:defRPr sz="1600">
                <a:solidFill>
                  <a:srgbClr val="532B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Tijdelijke aanduiding voor voettekst 4">
            <a:extLst>
              <a:ext uri="{FF2B5EF4-FFF2-40B4-BE49-F238E27FC236}">
                <a16:creationId xmlns:a16="http://schemas.microsoft.com/office/drawing/2014/main" id="{51FC66AE-2675-134C-8033-B14F37D6633A}"/>
              </a:ext>
            </a:extLst>
          </p:cNvPr>
          <p:cNvSpPr>
            <a:spLocks noGrp="1"/>
          </p:cNvSpPr>
          <p:nvPr>
            <p:ph type="ftr" sz="quarter" idx="11"/>
          </p:nvPr>
        </p:nvSpPr>
        <p:spPr>
          <a:xfrm>
            <a:off x="7254000" y="6264000"/>
            <a:ext cx="4114800" cy="365125"/>
          </a:xfrm>
        </p:spPr>
        <p:txBody>
          <a:bodyPr/>
          <a:lstStyle>
            <a:lvl1pPr algn="r">
              <a:defRPr sz="1000" b="0" i="0">
                <a:solidFill>
                  <a:srgbClr val="CA007B"/>
                </a:solidFill>
                <a:latin typeface="Corbel" panose="020B0503020204020204" pitchFamily="34" charset="0"/>
              </a:defRPr>
            </a:lvl1pPr>
          </a:lstStyle>
          <a:p>
            <a:r>
              <a:rPr lang="nl-NL"/>
              <a:t>voettekst</a:t>
            </a:r>
          </a:p>
        </p:txBody>
      </p:sp>
    </p:spTree>
    <p:extLst>
      <p:ext uri="{BB962C8B-B14F-4D97-AF65-F5344CB8AC3E}">
        <p14:creationId xmlns:p14="http://schemas.microsoft.com/office/powerpoint/2010/main" val="70391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62E87-FF61-3542-AA7C-95C25B1CB527}"/>
              </a:ext>
            </a:extLst>
          </p:cNvPr>
          <p:cNvSpPr>
            <a:spLocks noGrp="1"/>
          </p:cNvSpPr>
          <p:nvPr>
            <p:ph type="title"/>
          </p:nvPr>
        </p:nvSpPr>
        <p:spPr>
          <a:xfrm>
            <a:off x="839788" y="457200"/>
            <a:ext cx="3932237" cy="1600200"/>
          </a:xfrm>
        </p:spPr>
        <p:txBody>
          <a:bodyPr anchor="b"/>
          <a:lstStyle>
            <a:lvl1pPr>
              <a:defRPr sz="3200">
                <a:solidFill>
                  <a:srgbClr val="CA007B"/>
                </a:solidFill>
              </a:defRPr>
            </a:lvl1pPr>
          </a:lstStyle>
          <a:p>
            <a:r>
              <a:rPr lang="nl-NL"/>
              <a:t>Klik om stijl te bewerken</a:t>
            </a:r>
          </a:p>
        </p:txBody>
      </p:sp>
      <p:sp>
        <p:nvSpPr>
          <p:cNvPr id="3" name="Tijdelijke aanduiding voor afbeelding 2">
            <a:extLst>
              <a:ext uri="{FF2B5EF4-FFF2-40B4-BE49-F238E27FC236}">
                <a16:creationId xmlns:a16="http://schemas.microsoft.com/office/drawing/2014/main" id="{9EEE162B-291D-5E4A-81D6-46EA72404409}"/>
              </a:ext>
            </a:extLst>
          </p:cNvPr>
          <p:cNvSpPr>
            <a:spLocks noGrp="1"/>
          </p:cNvSpPr>
          <p:nvPr>
            <p:ph type="pic" idx="1"/>
          </p:nvPr>
        </p:nvSpPr>
        <p:spPr>
          <a:xfrm>
            <a:off x="5183188" y="1524000"/>
            <a:ext cx="6174000" cy="432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D5323C4-D3EB-9841-A67A-99FB9058BED7}"/>
              </a:ext>
            </a:extLst>
          </p:cNvPr>
          <p:cNvSpPr>
            <a:spLocks noGrp="1"/>
          </p:cNvSpPr>
          <p:nvPr>
            <p:ph type="body" sz="half" idx="2"/>
          </p:nvPr>
        </p:nvSpPr>
        <p:spPr>
          <a:xfrm>
            <a:off x="839788" y="2057400"/>
            <a:ext cx="3932237" cy="3811588"/>
          </a:xfrm>
        </p:spPr>
        <p:txBody>
          <a:bodyPr/>
          <a:lstStyle>
            <a:lvl1pPr marL="0" indent="0">
              <a:buNone/>
              <a:defRPr sz="1600">
                <a:solidFill>
                  <a:srgbClr val="6B96C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Tijdelijke aanduiding voor voettekst 4">
            <a:extLst>
              <a:ext uri="{FF2B5EF4-FFF2-40B4-BE49-F238E27FC236}">
                <a16:creationId xmlns:a16="http://schemas.microsoft.com/office/drawing/2014/main" id="{1005ED11-6F4F-4145-8613-72EE070196CD}"/>
              </a:ext>
            </a:extLst>
          </p:cNvPr>
          <p:cNvSpPr>
            <a:spLocks noGrp="1"/>
          </p:cNvSpPr>
          <p:nvPr>
            <p:ph type="ftr" sz="quarter" idx="11"/>
          </p:nvPr>
        </p:nvSpPr>
        <p:spPr>
          <a:xfrm>
            <a:off x="7254000" y="6264000"/>
            <a:ext cx="4114800" cy="365125"/>
          </a:xfrm>
        </p:spPr>
        <p:txBody>
          <a:bodyPr/>
          <a:lstStyle>
            <a:lvl1pPr algn="r">
              <a:defRPr sz="1000" b="0" i="0">
                <a:solidFill>
                  <a:srgbClr val="CA007B"/>
                </a:solidFill>
                <a:latin typeface="Corbel" panose="020B0503020204020204" pitchFamily="34" charset="0"/>
              </a:defRPr>
            </a:lvl1pPr>
          </a:lstStyle>
          <a:p>
            <a:r>
              <a:rPr lang="nl-NL"/>
              <a:t>voettekst</a:t>
            </a:r>
          </a:p>
        </p:txBody>
      </p:sp>
    </p:spTree>
    <p:extLst>
      <p:ext uri="{BB962C8B-B14F-4D97-AF65-F5344CB8AC3E}">
        <p14:creationId xmlns:p14="http://schemas.microsoft.com/office/powerpoint/2010/main" val="218805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0AD9075-F2C1-8948-B801-E9292DD9B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4DBDF15-4D23-D546-81FD-0B430F42F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3B99B88F-C135-854E-B970-63B52E9D66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Tree>
    <p:extLst>
      <p:ext uri="{BB962C8B-B14F-4D97-AF65-F5344CB8AC3E}">
        <p14:creationId xmlns:p14="http://schemas.microsoft.com/office/powerpoint/2010/main" val="2180977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SpeakPro" panose="020B0504020101020102" pitchFamily="34" charset="77"/>
          <a:ea typeface="+mj-ea"/>
          <a:cs typeface="SpeakPro" panose="020B0504020101020102"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peakPro" panose="020B0504020101020102" pitchFamily="34" charset="77"/>
          <a:ea typeface="+mn-ea"/>
          <a:cs typeface="SpeakPro" panose="020B05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peakPro" panose="020B0504020101020102" pitchFamily="34" charset="77"/>
          <a:ea typeface="+mn-ea"/>
          <a:cs typeface="SpeakPro" panose="020B05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peakPro" panose="020B0504020101020102" pitchFamily="34" charset="77"/>
          <a:ea typeface="+mn-ea"/>
          <a:cs typeface="SpeakPro" panose="020B05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peakPro" panose="020B0504020101020102" pitchFamily="34" charset="77"/>
          <a:ea typeface="+mn-ea"/>
          <a:cs typeface="SpeakPro" panose="020B05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peakPro" panose="020B0504020101020102" pitchFamily="34" charset="77"/>
          <a:ea typeface="+mn-ea"/>
          <a:cs typeface="SpeakPro" panose="020B05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06978"/>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sldNum="0" hdr="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FBcnmiq_9_Q" TargetMode="External"/><Relationship Id="rId2" Type="http://schemas.openxmlformats.org/officeDocument/2006/relationships/hyperlink" Target="https://www.youtube.com/watch?v=QyHIhz6ZaBY" TargetMode="External"/><Relationship Id="rId1" Type="http://schemas.openxmlformats.org/officeDocument/2006/relationships/slideLayout" Target="../slideLayouts/slideLayout13.xml"/><Relationship Id="rId5" Type="http://schemas.openxmlformats.org/officeDocument/2006/relationships/hyperlink" Target="https://youtu.be/YWyibFkQ5XM" TargetMode="External"/><Relationship Id="rId4" Type="http://schemas.openxmlformats.org/officeDocument/2006/relationships/hyperlink" Target="https://www.youtube.com/watch?v=rwXMOoRYXJ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7251570-F574-405D-9B28-C329CB14040B}"/>
              </a:ext>
            </a:extLst>
          </p:cNvPr>
          <p:cNvSpPr>
            <a:spLocks noGrp="1"/>
          </p:cNvSpPr>
          <p:nvPr>
            <p:ph type="ftr" sz="quarter" idx="3"/>
          </p:nvPr>
        </p:nvSpPr>
        <p:spPr>
          <a:xfrm>
            <a:off x="365837" y="1163192"/>
            <a:ext cx="11249896" cy="900255"/>
          </a:xfrm>
        </p:spPr>
        <p:txBody>
          <a:bodyPr/>
          <a:lstStyle/>
          <a:p>
            <a:r>
              <a:rPr lang="nl-NL">
                <a:solidFill>
                  <a:srgbClr val="053C5C"/>
                </a:solidFill>
                <a:latin typeface="Century Gothic" panose="020B0502020202020204" pitchFamily="34" charset="0"/>
              </a:rPr>
              <a:t>Zelfevaluatie Palliatieve Zorg</a:t>
            </a:r>
            <a:endParaRPr lang="en-US">
              <a:solidFill>
                <a:srgbClr val="053C5C"/>
              </a:solidFill>
              <a:latin typeface="Century Gothic" panose="020B0502020202020204" pitchFamily="34" charset="0"/>
            </a:endParaRPr>
          </a:p>
        </p:txBody>
      </p:sp>
      <p:sp>
        <p:nvSpPr>
          <p:cNvPr id="3" name="Tijdelijke aanduiding voor datum 2">
            <a:extLst>
              <a:ext uri="{FF2B5EF4-FFF2-40B4-BE49-F238E27FC236}">
                <a16:creationId xmlns:a16="http://schemas.microsoft.com/office/drawing/2014/main" id="{E2E03572-0BC7-4774-8091-283F038C32B1}"/>
              </a:ext>
            </a:extLst>
          </p:cNvPr>
          <p:cNvSpPr>
            <a:spLocks noGrp="1"/>
          </p:cNvSpPr>
          <p:nvPr>
            <p:ph type="dt" sz="half" idx="2"/>
          </p:nvPr>
        </p:nvSpPr>
        <p:spPr>
          <a:xfrm>
            <a:off x="1435509" y="2676253"/>
            <a:ext cx="9497962" cy="639404"/>
          </a:xfrm>
        </p:spPr>
        <p:txBody>
          <a:bodyPr/>
          <a:lstStyle/>
          <a:p>
            <a:r>
              <a:rPr lang="nl-NL">
                <a:solidFill>
                  <a:srgbClr val="7793C6"/>
                </a:solidFill>
                <a:latin typeface="Century Gothic" panose="020B0502020202020204" pitchFamily="34" charset="0"/>
              </a:rPr>
              <a:t>Een tool voor zorgorganisaties om de palliatieve zorg te verbeteren op basis van het Kwaliteitskader Palliatieve Zorg</a:t>
            </a:r>
          </a:p>
        </p:txBody>
      </p:sp>
    </p:spTree>
    <p:extLst>
      <p:ext uri="{BB962C8B-B14F-4D97-AF65-F5344CB8AC3E}">
        <p14:creationId xmlns:p14="http://schemas.microsoft.com/office/powerpoint/2010/main" val="286459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51801F-0E16-8089-3F98-4B4B249ACCF1}"/>
              </a:ext>
            </a:extLst>
          </p:cNvPr>
          <p:cNvSpPr>
            <a:spLocks noGrp="1"/>
          </p:cNvSpPr>
          <p:nvPr>
            <p:ph type="body" sz="quarter" idx="14"/>
          </p:nvPr>
        </p:nvSpPr>
        <p:spPr/>
        <p:txBody>
          <a:bodyPr lIns="91440" tIns="45720" rIns="91440" bIns="45720" anchor="b"/>
          <a:lstStyle/>
          <a:p>
            <a:r>
              <a:rPr lang="nl-NL" sz="3000"/>
              <a:t>Organisatie</a:t>
            </a:r>
            <a:endParaRPr lang="nl-NL"/>
          </a:p>
        </p:txBody>
      </p:sp>
      <p:sp>
        <p:nvSpPr>
          <p:cNvPr id="5" name="Tijdelijke aanduiding voor tekst 4">
            <a:extLst>
              <a:ext uri="{FF2B5EF4-FFF2-40B4-BE49-F238E27FC236}">
                <a16:creationId xmlns:a16="http://schemas.microsoft.com/office/drawing/2014/main" id="{BD2EFB3C-4760-091A-90AD-F6936286BCA8}"/>
              </a:ext>
            </a:extLst>
          </p:cNvPr>
          <p:cNvSpPr>
            <a:spLocks noGrp="1"/>
          </p:cNvSpPr>
          <p:nvPr>
            <p:ph type="body" sz="quarter" idx="15"/>
          </p:nvPr>
        </p:nvSpPr>
        <p:spPr>
          <a:xfrm>
            <a:off x="938662" y="1602658"/>
            <a:ext cx="10414802" cy="3872960"/>
          </a:xfrm>
        </p:spPr>
        <p:txBody>
          <a:bodyPr lIns="91440" tIns="45720" rIns="91440" bIns="45720" anchor="t"/>
          <a:lstStyle/>
          <a:p>
            <a:pPr>
              <a:lnSpc>
                <a:spcPct val="150000"/>
              </a:lnSpc>
            </a:pPr>
            <a:r>
              <a:rPr lang="nl-NL" sz="1800" b="1"/>
              <a:t>Diverse rollen:</a:t>
            </a:r>
          </a:p>
          <a:p>
            <a:pPr marL="342900" indent="-342900">
              <a:lnSpc>
                <a:spcPct val="150000"/>
              </a:lnSpc>
              <a:buFont typeface="Arial" panose="020B0604020202020204" pitchFamily="34" charset="0"/>
              <a:buChar char="•"/>
            </a:pPr>
            <a:r>
              <a:rPr lang="nl-NL" sz="1800"/>
              <a:t>Organisatie: uitvoeren en organiseren</a:t>
            </a:r>
          </a:p>
          <a:p>
            <a:pPr marL="342900" indent="-342900">
              <a:lnSpc>
                <a:spcPct val="150000"/>
              </a:lnSpc>
              <a:buFont typeface="Arial" panose="020B0604020202020204" pitchFamily="34" charset="0"/>
              <a:buChar char="•"/>
            </a:pPr>
            <a:r>
              <a:rPr lang="nl-NL" sz="1800"/>
              <a:t>NWC: vraagbaak en begeleiding volgens afspraken (eerste aanspreekpunt)</a:t>
            </a:r>
          </a:p>
          <a:p>
            <a:pPr marL="342900" indent="-342900">
              <a:lnSpc>
                <a:spcPct val="150000"/>
              </a:lnSpc>
              <a:buFont typeface="Arial" panose="020B0604020202020204" pitchFamily="34" charset="0"/>
              <a:buChar char="•"/>
            </a:pPr>
            <a:r>
              <a:rPr lang="nl-NL" sz="1800"/>
              <a:t>Landelijke werkgroep PZNL: vraagbaak en adviseren/ondersteunen op locatie</a:t>
            </a:r>
          </a:p>
          <a:p>
            <a:pPr marL="342900" indent="-342900">
              <a:lnSpc>
                <a:spcPct val="150000"/>
              </a:lnSpc>
              <a:buFont typeface="Arial" panose="020B0604020202020204" pitchFamily="34" charset="0"/>
              <a:buChar char="•"/>
            </a:pPr>
            <a:endParaRPr lang="nl-NL" sz="1800"/>
          </a:p>
          <a:p>
            <a:pPr>
              <a:lnSpc>
                <a:spcPct val="150000"/>
              </a:lnSpc>
            </a:pPr>
            <a:r>
              <a:rPr lang="nl-NL" sz="1800" b="1"/>
              <a:t>PZNL:</a:t>
            </a:r>
          </a:p>
          <a:p>
            <a:pPr marL="342900" indent="-342900">
              <a:lnSpc>
                <a:spcPct val="150000"/>
              </a:lnSpc>
              <a:buFont typeface="Arial" panose="020B0604020202020204" pitchFamily="34" charset="0"/>
              <a:buChar char="•"/>
            </a:pPr>
            <a:r>
              <a:rPr lang="nl-NL" sz="1800"/>
              <a:t>Voor de digitale applicatie: ondertekenen van overeenkomst door RvB van eigen organisatie en bestuur PZNL</a:t>
            </a:r>
          </a:p>
          <a:p>
            <a:pPr marL="342900" indent="-342900">
              <a:lnSpc>
                <a:spcPct val="150000"/>
              </a:lnSpc>
              <a:buFont typeface="Arial" panose="020B0604020202020204" pitchFamily="34" charset="0"/>
              <a:buChar char="•"/>
            </a:pPr>
            <a:r>
              <a:rPr lang="nl-NL" sz="1800"/>
              <a:t>Geen kosten aan uitvoeren Zelfevaluatie verbonden</a:t>
            </a:r>
          </a:p>
          <a:p>
            <a:endParaRPr lang="nl-NL" sz="1800"/>
          </a:p>
        </p:txBody>
      </p:sp>
    </p:spTree>
    <p:extLst>
      <p:ext uri="{BB962C8B-B14F-4D97-AF65-F5344CB8AC3E}">
        <p14:creationId xmlns:p14="http://schemas.microsoft.com/office/powerpoint/2010/main" val="547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51801F-0E16-8089-3F98-4B4B249ACCF1}"/>
              </a:ext>
            </a:extLst>
          </p:cNvPr>
          <p:cNvSpPr>
            <a:spLocks noGrp="1"/>
          </p:cNvSpPr>
          <p:nvPr>
            <p:ph type="body" sz="quarter" idx="14"/>
          </p:nvPr>
        </p:nvSpPr>
        <p:spPr/>
        <p:txBody>
          <a:bodyPr/>
          <a:lstStyle/>
          <a:p>
            <a:r>
              <a:rPr lang="nl-NL">
                <a:latin typeface="SpeakPro"/>
              </a:rPr>
              <a:t>Werkwijze organisatie</a:t>
            </a:r>
            <a:endParaRPr lang="nl-NL"/>
          </a:p>
        </p:txBody>
      </p:sp>
      <p:sp>
        <p:nvSpPr>
          <p:cNvPr id="5" name="Tijdelijke aanduiding voor tekst 4">
            <a:extLst>
              <a:ext uri="{FF2B5EF4-FFF2-40B4-BE49-F238E27FC236}">
                <a16:creationId xmlns:a16="http://schemas.microsoft.com/office/drawing/2014/main" id="{BD2EFB3C-4760-091A-90AD-F6936286BCA8}"/>
              </a:ext>
            </a:extLst>
          </p:cNvPr>
          <p:cNvSpPr>
            <a:spLocks noGrp="1"/>
          </p:cNvSpPr>
          <p:nvPr>
            <p:ph type="body" sz="quarter" idx="15"/>
          </p:nvPr>
        </p:nvSpPr>
        <p:spPr>
          <a:xfrm>
            <a:off x="938662" y="1602658"/>
            <a:ext cx="7143454" cy="3872960"/>
          </a:xfrm>
        </p:spPr>
        <p:txBody>
          <a:bodyPr/>
          <a:lstStyle/>
          <a:p>
            <a:pPr marL="285750" indent="-285750">
              <a:lnSpc>
                <a:spcPct val="150000"/>
              </a:lnSpc>
              <a:buFont typeface="Arial" panose="020B0604020202020204" pitchFamily="34" charset="0"/>
              <a:buChar char="•"/>
            </a:pPr>
            <a:r>
              <a:rPr lang="nl-NL" sz="2000"/>
              <a:t>Bespreken doel Zelfevaluatie voor de zorgorganisatie</a:t>
            </a:r>
          </a:p>
          <a:p>
            <a:pPr marL="285750" indent="-285750">
              <a:lnSpc>
                <a:spcPct val="150000"/>
              </a:lnSpc>
              <a:buFont typeface="Arial" panose="020B0604020202020204" pitchFamily="34" charset="0"/>
              <a:buChar char="•"/>
            </a:pPr>
            <a:r>
              <a:rPr lang="nl-NL" sz="2000"/>
              <a:t>Werkgroep samenstellen vanuit verschillende disciplines  </a:t>
            </a:r>
          </a:p>
          <a:p>
            <a:pPr marL="285750" indent="-285750">
              <a:lnSpc>
                <a:spcPct val="150000"/>
              </a:lnSpc>
              <a:buFont typeface="Arial" panose="020B0604020202020204" pitchFamily="34" charset="0"/>
              <a:buChar char="•"/>
            </a:pPr>
            <a:r>
              <a:rPr lang="nl-NL" sz="2000"/>
              <a:t>Goede begeleiding met expertise over palliatieve zorg is nodig voor toelichten begrippen en verdieping</a:t>
            </a:r>
          </a:p>
          <a:p>
            <a:pPr marL="285750" indent="-285750">
              <a:lnSpc>
                <a:spcPct val="150000"/>
              </a:lnSpc>
              <a:buFont typeface="Arial" panose="020B0604020202020204" pitchFamily="34" charset="0"/>
              <a:buChar char="•"/>
            </a:pPr>
            <a:r>
              <a:rPr lang="nl-NL" sz="2000"/>
              <a:t>Aanpak bepalen </a:t>
            </a:r>
          </a:p>
          <a:p>
            <a:pPr marL="285750" indent="-285750">
              <a:lnSpc>
                <a:spcPct val="150000"/>
              </a:lnSpc>
              <a:buFont typeface="Arial" panose="020B0604020202020204" pitchFamily="34" charset="0"/>
              <a:buChar char="•"/>
            </a:pPr>
            <a:r>
              <a:rPr lang="nl-NL" sz="2000"/>
              <a:t>Zorgen voor samenhang met beleid organisatie</a:t>
            </a:r>
          </a:p>
          <a:p>
            <a:endParaRPr lang="nl-NL" sz="1800"/>
          </a:p>
        </p:txBody>
      </p:sp>
      <p:pic>
        <p:nvPicPr>
          <p:cNvPr id="3" name="Afbeelding 5">
            <a:extLst>
              <a:ext uri="{FF2B5EF4-FFF2-40B4-BE49-F238E27FC236}">
                <a16:creationId xmlns:a16="http://schemas.microsoft.com/office/drawing/2014/main" id="{F0D6BAC6-E7E6-3698-99B9-EC4FFB792F04}"/>
              </a:ext>
            </a:extLst>
          </p:cNvPr>
          <p:cNvPicPr>
            <a:picLocks noChangeAspect="1"/>
          </p:cNvPicPr>
          <p:nvPr/>
        </p:nvPicPr>
        <p:blipFill>
          <a:blip r:embed="rId2"/>
          <a:stretch>
            <a:fillRect/>
          </a:stretch>
        </p:blipFill>
        <p:spPr>
          <a:xfrm>
            <a:off x="8271654" y="1602658"/>
            <a:ext cx="2981684" cy="2905304"/>
          </a:xfrm>
          <a:prstGeom prst="rect">
            <a:avLst/>
          </a:prstGeom>
        </p:spPr>
      </p:pic>
    </p:spTree>
    <p:extLst>
      <p:ext uri="{BB962C8B-B14F-4D97-AF65-F5344CB8AC3E}">
        <p14:creationId xmlns:p14="http://schemas.microsoft.com/office/powerpoint/2010/main" val="422084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51801F-0E16-8089-3F98-4B4B249ACCF1}"/>
              </a:ext>
            </a:extLst>
          </p:cNvPr>
          <p:cNvSpPr>
            <a:spLocks noGrp="1"/>
          </p:cNvSpPr>
          <p:nvPr>
            <p:ph type="body" sz="quarter" idx="14"/>
          </p:nvPr>
        </p:nvSpPr>
        <p:spPr/>
        <p:txBody>
          <a:bodyPr/>
          <a:lstStyle/>
          <a:p>
            <a:r>
              <a:rPr lang="nl-NL"/>
              <a:t>Welke disciplines in de werkgroep?</a:t>
            </a:r>
          </a:p>
        </p:txBody>
      </p:sp>
      <p:sp>
        <p:nvSpPr>
          <p:cNvPr id="5" name="Tijdelijke aanduiding voor tekst 4">
            <a:extLst>
              <a:ext uri="{FF2B5EF4-FFF2-40B4-BE49-F238E27FC236}">
                <a16:creationId xmlns:a16="http://schemas.microsoft.com/office/drawing/2014/main" id="{BD2EFB3C-4760-091A-90AD-F6936286BCA8}"/>
              </a:ext>
            </a:extLst>
          </p:cNvPr>
          <p:cNvSpPr>
            <a:spLocks noGrp="1"/>
          </p:cNvSpPr>
          <p:nvPr>
            <p:ph type="body" sz="quarter" idx="15"/>
          </p:nvPr>
        </p:nvSpPr>
        <p:spPr>
          <a:xfrm>
            <a:off x="938661" y="1408644"/>
            <a:ext cx="9680177" cy="3872960"/>
          </a:xfrm>
        </p:spPr>
        <p:txBody>
          <a:bodyPr/>
          <a:lstStyle/>
          <a:p>
            <a:pPr marL="285750" indent="-285750">
              <a:lnSpc>
                <a:spcPct val="150000"/>
              </a:lnSpc>
              <a:buFont typeface="Arial" panose="020B0604020202020204" pitchFamily="34" charset="0"/>
              <a:buChar char="•"/>
            </a:pPr>
            <a:r>
              <a:rPr lang="nl-NL" sz="2000"/>
              <a:t>Het is belangrijk om stil te staan bij het doel van de Zelfevaluatie en wie daarbij te betrekken.</a:t>
            </a:r>
          </a:p>
          <a:p>
            <a:pPr marL="285750" indent="-285750">
              <a:lnSpc>
                <a:spcPct val="150000"/>
              </a:lnSpc>
              <a:buFont typeface="Arial" panose="020B0604020202020204" pitchFamily="34" charset="0"/>
              <a:buChar char="•"/>
            </a:pPr>
            <a:endParaRPr lang="nl-NL" sz="2000"/>
          </a:p>
          <a:p>
            <a:pPr marL="285750" indent="-285750">
              <a:lnSpc>
                <a:spcPct val="150000"/>
              </a:lnSpc>
              <a:buFont typeface="Arial" panose="020B0604020202020204" pitchFamily="34" charset="0"/>
              <a:buChar char="•"/>
            </a:pPr>
            <a:r>
              <a:rPr lang="nl-NL" sz="2000"/>
              <a:t>Voorbeelden: verpleegkundige, </a:t>
            </a:r>
            <a:r>
              <a:rPr lang="nl-NL" sz="2000" err="1"/>
              <a:t>aandachtsvelder</a:t>
            </a:r>
            <a:r>
              <a:rPr lang="nl-NL" sz="2000"/>
              <a:t> palliatieve zorg, verpleegkundig specialist, kwaliteitsfunctionaris, manager, geestelijk verzorger, arts, patiënt(vertegenwoordiger)</a:t>
            </a:r>
          </a:p>
          <a:p>
            <a:pPr marL="285750" indent="-285750">
              <a:lnSpc>
                <a:spcPct val="150000"/>
              </a:lnSpc>
              <a:buFont typeface="Arial" panose="020B0604020202020204" pitchFamily="34" charset="0"/>
              <a:buChar char="•"/>
            </a:pPr>
            <a:endParaRPr lang="nl-NL" sz="2000"/>
          </a:p>
          <a:p>
            <a:pPr marL="285750" indent="-285750">
              <a:lnSpc>
                <a:spcPct val="150000"/>
              </a:lnSpc>
              <a:buFont typeface="Arial" panose="020B0604020202020204" pitchFamily="34" charset="0"/>
              <a:buChar char="•"/>
            </a:pPr>
            <a:r>
              <a:rPr lang="nl-NL" sz="2000"/>
              <a:t>Voor de verbinding met beleid van de organisatie is ondersteuning van een kwaliteitsfunctionaris wenselijk.</a:t>
            </a:r>
          </a:p>
          <a:p>
            <a:endParaRPr lang="nl-NL" sz="1800"/>
          </a:p>
        </p:txBody>
      </p:sp>
    </p:spTree>
    <p:extLst>
      <p:ext uri="{BB962C8B-B14F-4D97-AF65-F5344CB8AC3E}">
        <p14:creationId xmlns:p14="http://schemas.microsoft.com/office/powerpoint/2010/main" val="76109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51801F-0E16-8089-3F98-4B4B249ACCF1}"/>
              </a:ext>
            </a:extLst>
          </p:cNvPr>
          <p:cNvSpPr>
            <a:spLocks noGrp="1"/>
          </p:cNvSpPr>
          <p:nvPr>
            <p:ph type="body" sz="quarter" idx="14"/>
          </p:nvPr>
        </p:nvSpPr>
        <p:spPr/>
        <p:txBody>
          <a:bodyPr/>
          <a:lstStyle/>
          <a:p>
            <a:r>
              <a:rPr lang="nl-NL">
                <a:latin typeface="SpeakPro"/>
              </a:rPr>
              <a:t>4 video’s met ervaringen</a:t>
            </a:r>
            <a:endParaRPr lang="nl-NL"/>
          </a:p>
        </p:txBody>
      </p:sp>
      <p:sp>
        <p:nvSpPr>
          <p:cNvPr id="6" name="Rechthoek 5">
            <a:extLst>
              <a:ext uri="{FF2B5EF4-FFF2-40B4-BE49-F238E27FC236}">
                <a16:creationId xmlns:a16="http://schemas.microsoft.com/office/drawing/2014/main" id="{ECF79533-F4B6-F56B-EDE7-A4D1453FFCAD}"/>
              </a:ext>
            </a:extLst>
          </p:cNvPr>
          <p:cNvSpPr/>
          <p:nvPr/>
        </p:nvSpPr>
        <p:spPr>
          <a:xfrm>
            <a:off x="1007390" y="1518834"/>
            <a:ext cx="9856922" cy="2800767"/>
          </a:xfrm>
          <a:prstGeom prst="rect">
            <a:avLst/>
          </a:prstGeom>
        </p:spPr>
        <p:txBody>
          <a:bodyPr wrap="square">
            <a:spAutoFit/>
          </a:bodyPr>
          <a:lstStyle/>
          <a:p>
            <a:endParaRPr lang="nl-NL" sz="2200" b="1">
              <a:solidFill>
                <a:srgbClr val="053C5C"/>
              </a:solidFill>
            </a:endParaRPr>
          </a:p>
          <a:p>
            <a:pPr>
              <a:buFont typeface="Arial"/>
              <a:buChar char="•"/>
            </a:pPr>
            <a:r>
              <a:rPr lang="nl-NL" sz="2200">
                <a:solidFill>
                  <a:srgbClr val="053C5C"/>
                </a:solidFill>
                <a:hlinkClick r:id="rId2">
                  <a:extLst>
                    <a:ext uri="{A12FA001-AC4F-418D-AE19-62706E023703}">
                      <ahyp:hlinkClr xmlns:ahyp="http://schemas.microsoft.com/office/drawing/2018/hyperlinkcolor" val="tx"/>
                    </a:ext>
                  </a:extLst>
                </a:hlinkClick>
              </a:rPr>
              <a:t>Filmpje Zelfevaluatie thuiszorg</a:t>
            </a:r>
            <a:r>
              <a:rPr lang="nl-NL" sz="2200">
                <a:solidFill>
                  <a:srgbClr val="053C5C"/>
                </a:solidFill>
              </a:rPr>
              <a:t> </a:t>
            </a:r>
          </a:p>
          <a:p>
            <a:endParaRPr lang="nl-NL" sz="2200">
              <a:solidFill>
                <a:srgbClr val="053C5C"/>
              </a:solidFill>
            </a:endParaRPr>
          </a:p>
          <a:p>
            <a:pPr>
              <a:buFont typeface="Arial"/>
              <a:buChar char="•"/>
            </a:pPr>
            <a:r>
              <a:rPr lang="nl-NL" sz="2200">
                <a:solidFill>
                  <a:srgbClr val="053C5C"/>
                </a:solidFill>
                <a:hlinkClick r:id="rId3">
                  <a:extLst>
                    <a:ext uri="{A12FA001-AC4F-418D-AE19-62706E023703}">
                      <ahyp:hlinkClr xmlns:ahyp="http://schemas.microsoft.com/office/drawing/2018/hyperlinkcolor" val="tx"/>
                    </a:ext>
                  </a:extLst>
                </a:hlinkClick>
              </a:rPr>
              <a:t>Filmpje Zelfevaluatie ziekenhuis</a:t>
            </a:r>
            <a:r>
              <a:rPr lang="nl-NL" sz="2200">
                <a:solidFill>
                  <a:srgbClr val="053C5C"/>
                </a:solidFill>
              </a:rPr>
              <a:t> </a:t>
            </a:r>
          </a:p>
          <a:p>
            <a:pPr>
              <a:buFont typeface="Arial"/>
              <a:buChar char="•"/>
            </a:pPr>
            <a:endParaRPr lang="nl-NL" sz="2200">
              <a:solidFill>
                <a:srgbClr val="053C5C"/>
              </a:solidFill>
            </a:endParaRPr>
          </a:p>
          <a:p>
            <a:pPr>
              <a:buFont typeface="Arial"/>
              <a:buChar char="•"/>
            </a:pPr>
            <a:r>
              <a:rPr lang="nl-NL" sz="2200">
                <a:solidFill>
                  <a:srgbClr val="053C5C"/>
                </a:solidFill>
                <a:hlinkClick r:id="rId4">
                  <a:extLst>
                    <a:ext uri="{A12FA001-AC4F-418D-AE19-62706E023703}">
                      <ahyp:hlinkClr xmlns:ahyp="http://schemas.microsoft.com/office/drawing/2018/hyperlinkcolor" val="tx"/>
                    </a:ext>
                  </a:extLst>
                </a:hlinkClick>
              </a:rPr>
              <a:t>Filmpje Zelfevaluatie verpleeghuis</a:t>
            </a:r>
            <a:endParaRPr lang="nl-NL" sz="2200">
              <a:solidFill>
                <a:srgbClr val="053C5C"/>
              </a:solidFill>
            </a:endParaRPr>
          </a:p>
          <a:p>
            <a:pPr>
              <a:buFont typeface="Arial"/>
              <a:buChar char="•"/>
            </a:pPr>
            <a:endParaRPr lang="nl-NL" sz="2200">
              <a:solidFill>
                <a:srgbClr val="053C5C"/>
              </a:solidFill>
            </a:endParaRPr>
          </a:p>
          <a:p>
            <a:pPr>
              <a:buFont typeface="Arial"/>
              <a:buChar char="•"/>
            </a:pPr>
            <a:r>
              <a:rPr lang="nl-NL" sz="2200">
                <a:solidFill>
                  <a:srgbClr val="053C5C"/>
                </a:solidFill>
                <a:hlinkClick r:id="rId5"/>
              </a:rPr>
              <a:t>Filmpje Zelfevaluatie VG instelling</a:t>
            </a:r>
            <a:endParaRPr lang="nl-NL" sz="2200">
              <a:solidFill>
                <a:srgbClr val="053C5C"/>
              </a:solidFill>
            </a:endParaRPr>
          </a:p>
        </p:txBody>
      </p:sp>
    </p:spTree>
    <p:extLst>
      <p:ext uri="{BB962C8B-B14F-4D97-AF65-F5344CB8AC3E}">
        <p14:creationId xmlns:p14="http://schemas.microsoft.com/office/powerpoint/2010/main" val="58382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1777858-A706-D61B-5F39-396B848D4FB5}"/>
              </a:ext>
            </a:extLst>
          </p:cNvPr>
          <p:cNvSpPr>
            <a:spLocks noGrp="1"/>
          </p:cNvSpPr>
          <p:nvPr>
            <p:ph type="body" sz="quarter" idx="14"/>
          </p:nvPr>
        </p:nvSpPr>
        <p:spPr/>
        <p:txBody>
          <a:bodyPr/>
          <a:lstStyle/>
          <a:p>
            <a:r>
              <a:rPr lang="nl-NL"/>
              <a:t>Ervaringen zorgorganisaties</a:t>
            </a:r>
          </a:p>
        </p:txBody>
      </p:sp>
      <p:sp>
        <p:nvSpPr>
          <p:cNvPr id="5" name="Tijdelijke aanduiding voor tekst 4">
            <a:extLst>
              <a:ext uri="{FF2B5EF4-FFF2-40B4-BE49-F238E27FC236}">
                <a16:creationId xmlns:a16="http://schemas.microsoft.com/office/drawing/2014/main" id="{CDCABEB8-B19E-3BDD-F8BF-8C16B33DC4C6}"/>
              </a:ext>
            </a:extLst>
          </p:cNvPr>
          <p:cNvSpPr>
            <a:spLocks noGrp="1"/>
          </p:cNvSpPr>
          <p:nvPr>
            <p:ph type="body" sz="quarter" idx="15"/>
          </p:nvPr>
        </p:nvSpPr>
        <p:spPr/>
        <p:txBody>
          <a:bodyPr/>
          <a:lstStyle/>
          <a:p>
            <a:pPr marL="342900" indent="-342900">
              <a:lnSpc>
                <a:spcPct val="150000"/>
              </a:lnSpc>
              <a:buFont typeface="Arial" panose="020B0604020202020204" pitchFamily="34" charset="0"/>
              <a:buChar char="•"/>
            </a:pPr>
            <a:r>
              <a:rPr lang="nl-NL" sz="1800"/>
              <a:t>Bewustwording van het begrip palliatieve zorg</a:t>
            </a:r>
          </a:p>
          <a:p>
            <a:pPr marL="342900" indent="-342900">
              <a:lnSpc>
                <a:spcPct val="150000"/>
              </a:lnSpc>
              <a:buFont typeface="Arial" panose="020B0604020202020204" pitchFamily="34" charset="0"/>
              <a:buChar char="•"/>
            </a:pPr>
            <a:r>
              <a:rPr lang="nl-NL" sz="1800"/>
              <a:t>Inzicht in verbeterpunten en aan de slag met bijvoorbeeld: </a:t>
            </a:r>
          </a:p>
          <a:p>
            <a:pPr marL="897392" lvl="2" indent="-342900">
              <a:lnSpc>
                <a:spcPct val="150000"/>
              </a:lnSpc>
              <a:buFont typeface="Arial" panose="020B0604020202020204" pitchFamily="34" charset="0"/>
              <a:buChar char="•"/>
            </a:pPr>
            <a:r>
              <a:rPr lang="nl-NL" sz="1800"/>
              <a:t>Deskundigheidsbevordering </a:t>
            </a:r>
          </a:p>
          <a:p>
            <a:pPr marL="897392" lvl="2" indent="-342900">
              <a:lnSpc>
                <a:spcPct val="150000"/>
              </a:lnSpc>
              <a:buFont typeface="Arial" panose="020B0604020202020204" pitchFamily="34" charset="0"/>
              <a:buChar char="•"/>
            </a:pPr>
            <a:r>
              <a:rPr lang="nl-NL" sz="1800"/>
              <a:t>Inzetten van de Surprise Question</a:t>
            </a:r>
          </a:p>
          <a:p>
            <a:pPr marL="897392" lvl="2" indent="-342900">
              <a:lnSpc>
                <a:spcPct val="150000"/>
              </a:lnSpc>
              <a:buFont typeface="Arial" panose="020B0604020202020204" pitchFamily="34" charset="0"/>
              <a:buChar char="•"/>
            </a:pPr>
            <a:r>
              <a:rPr lang="nl-NL" sz="1800"/>
              <a:t>Transmuraal samenwerken</a:t>
            </a:r>
          </a:p>
          <a:p>
            <a:pPr marL="897392" lvl="2" indent="-342900">
              <a:lnSpc>
                <a:spcPct val="150000"/>
              </a:lnSpc>
              <a:buFont typeface="Arial" panose="020B0604020202020204" pitchFamily="34" charset="0"/>
              <a:buChar char="•"/>
            </a:pPr>
            <a:r>
              <a:rPr lang="nl-NL" sz="1800"/>
              <a:t>Beter rapporteren</a:t>
            </a:r>
          </a:p>
          <a:p>
            <a:pPr marL="897392" lvl="2" indent="-342900">
              <a:lnSpc>
                <a:spcPct val="150000"/>
              </a:lnSpc>
              <a:buFont typeface="Arial" panose="020B0604020202020204" pitchFamily="34" charset="0"/>
              <a:buChar char="•"/>
            </a:pPr>
            <a:r>
              <a:rPr lang="nl-NL" sz="1800"/>
              <a:t>Afspraken maken over gezamenlijke besluitvorming en proactieve zorgplanning</a:t>
            </a:r>
          </a:p>
          <a:p>
            <a:pPr marL="342900" indent="-342900">
              <a:lnSpc>
                <a:spcPct val="150000"/>
              </a:lnSpc>
              <a:buFont typeface="Arial" panose="020B0604020202020204" pitchFamily="34" charset="0"/>
              <a:buChar char="•"/>
            </a:pPr>
            <a:r>
              <a:rPr lang="nl-NL" sz="1800"/>
              <a:t>Het kost tijd, maar levert ook veel inzicht op</a:t>
            </a:r>
          </a:p>
          <a:p>
            <a:pPr lvl="1"/>
            <a:endParaRPr lang="nl-NL" sz="2000"/>
          </a:p>
        </p:txBody>
      </p:sp>
    </p:spTree>
    <p:extLst>
      <p:ext uri="{BB962C8B-B14F-4D97-AF65-F5344CB8AC3E}">
        <p14:creationId xmlns:p14="http://schemas.microsoft.com/office/powerpoint/2010/main" val="149228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1777858-A706-D61B-5F39-396B848D4FB5}"/>
              </a:ext>
            </a:extLst>
          </p:cNvPr>
          <p:cNvSpPr>
            <a:spLocks noGrp="1"/>
          </p:cNvSpPr>
          <p:nvPr>
            <p:ph type="body" sz="quarter" idx="14"/>
          </p:nvPr>
        </p:nvSpPr>
        <p:spPr/>
        <p:txBody>
          <a:bodyPr/>
          <a:lstStyle/>
          <a:p>
            <a:r>
              <a:rPr lang="nl-NL"/>
              <a:t>Zelfevaluatie en Netwerk Palliatieve Zorg</a:t>
            </a:r>
          </a:p>
        </p:txBody>
      </p:sp>
      <p:sp>
        <p:nvSpPr>
          <p:cNvPr id="5" name="Tijdelijke aanduiding voor tekst 4">
            <a:extLst>
              <a:ext uri="{FF2B5EF4-FFF2-40B4-BE49-F238E27FC236}">
                <a16:creationId xmlns:a16="http://schemas.microsoft.com/office/drawing/2014/main" id="{CDCABEB8-B19E-3BDD-F8BF-8C16B33DC4C6}"/>
              </a:ext>
            </a:extLst>
          </p:cNvPr>
          <p:cNvSpPr>
            <a:spLocks noGrp="1"/>
          </p:cNvSpPr>
          <p:nvPr>
            <p:ph type="body" sz="quarter" idx="15"/>
          </p:nvPr>
        </p:nvSpPr>
        <p:spPr>
          <a:xfrm>
            <a:off x="938661" y="1643263"/>
            <a:ext cx="10414802" cy="4033551"/>
          </a:xfrm>
        </p:spPr>
        <p:txBody>
          <a:bodyPr/>
          <a:lstStyle/>
          <a:p>
            <a:pPr marL="342900" indent="-342900">
              <a:lnSpc>
                <a:spcPct val="150000"/>
              </a:lnSpc>
              <a:buFont typeface="Arial,Sans-Serif"/>
              <a:buChar char="•"/>
            </a:pPr>
            <a:r>
              <a:rPr lang="nl-NL" sz="2000"/>
              <a:t>Van en met elkaar leren</a:t>
            </a:r>
            <a:endParaRPr lang="en-US" sz="2000"/>
          </a:p>
          <a:p>
            <a:pPr marL="342900" indent="-342900">
              <a:lnSpc>
                <a:spcPct val="150000"/>
              </a:lnSpc>
              <a:buFont typeface="Arial,Sans-Serif"/>
              <a:buChar char="•"/>
            </a:pPr>
            <a:r>
              <a:rPr lang="nl-NL" sz="2000"/>
              <a:t>Inzicht: gerichte verbetering mogelijk</a:t>
            </a:r>
            <a:endParaRPr lang="en-US" sz="2000"/>
          </a:p>
          <a:p>
            <a:pPr marL="342900" indent="-342900">
              <a:lnSpc>
                <a:spcPct val="150000"/>
              </a:lnSpc>
              <a:buFont typeface="Arial,Sans-Serif"/>
              <a:buChar char="•"/>
            </a:pPr>
            <a:r>
              <a:rPr lang="nl-NL" sz="2000"/>
              <a:t>Mogelijkheid voor gezamenlijk oppakken verbeteracties</a:t>
            </a:r>
            <a:endParaRPr lang="en-US" sz="2000"/>
          </a:p>
          <a:p>
            <a:pPr marL="342900" indent="-342900">
              <a:lnSpc>
                <a:spcPct val="150000"/>
              </a:lnSpc>
              <a:buFont typeface="Arial,Sans-Serif"/>
              <a:buChar char="•"/>
            </a:pPr>
            <a:r>
              <a:rPr lang="nl-NL" sz="2000"/>
              <a:t>Input voor jaarplan</a:t>
            </a:r>
            <a:endParaRPr lang="en-US" sz="2000"/>
          </a:p>
          <a:p>
            <a:pPr lvl="1"/>
            <a:endParaRPr lang="nl-NL" sz="2000"/>
          </a:p>
          <a:p>
            <a:pPr marL="620146" lvl="1" indent="-342900">
              <a:buFont typeface="Arial" panose="020B0604020202020204" pitchFamily="34" charset="0"/>
              <a:buChar char="•"/>
            </a:pPr>
            <a:endParaRPr lang="nl-NL" sz="2000"/>
          </a:p>
          <a:p>
            <a:pPr marL="620146" lvl="1" indent="-342900">
              <a:buFont typeface="Arial" panose="020B0604020202020204" pitchFamily="34" charset="0"/>
              <a:buChar char="•"/>
            </a:pPr>
            <a:endParaRPr lang="nl-NL" sz="2000"/>
          </a:p>
          <a:p>
            <a:pPr marL="620146" lvl="1" indent="-342900">
              <a:buFont typeface="Arial" panose="020B0604020202020204" pitchFamily="34" charset="0"/>
              <a:buChar char="•"/>
            </a:pPr>
            <a:endParaRPr lang="nl-NL" sz="2000"/>
          </a:p>
          <a:p>
            <a:pPr marL="620146" lvl="1" indent="-342900">
              <a:buFont typeface="Arial" panose="020B0604020202020204" pitchFamily="34" charset="0"/>
              <a:buChar char="•"/>
            </a:pPr>
            <a:endParaRPr lang="nl-NL" sz="2000"/>
          </a:p>
        </p:txBody>
      </p:sp>
    </p:spTree>
    <p:extLst>
      <p:ext uri="{BB962C8B-B14F-4D97-AF65-F5344CB8AC3E}">
        <p14:creationId xmlns:p14="http://schemas.microsoft.com/office/powerpoint/2010/main" val="3888346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ECDB078-75B6-D0D0-7398-4F34DEA4818C}"/>
              </a:ext>
            </a:extLst>
          </p:cNvPr>
          <p:cNvSpPr>
            <a:spLocks noGrp="1"/>
          </p:cNvSpPr>
          <p:nvPr>
            <p:ph type="body" sz="quarter" idx="14"/>
          </p:nvPr>
        </p:nvSpPr>
        <p:spPr/>
        <p:txBody>
          <a:bodyPr/>
          <a:lstStyle/>
          <a:p>
            <a:r>
              <a:rPr lang="nl-NL"/>
              <a:t>Ondersteuning PZNL</a:t>
            </a:r>
          </a:p>
        </p:txBody>
      </p:sp>
      <p:sp>
        <p:nvSpPr>
          <p:cNvPr id="5" name="Tijdelijke aanduiding voor tekst 4">
            <a:extLst>
              <a:ext uri="{FF2B5EF4-FFF2-40B4-BE49-F238E27FC236}">
                <a16:creationId xmlns:a16="http://schemas.microsoft.com/office/drawing/2014/main" id="{83A2EEA3-BD94-5D9C-6D23-4425997D9707}"/>
              </a:ext>
            </a:extLst>
          </p:cNvPr>
          <p:cNvSpPr>
            <a:spLocks noGrp="1"/>
          </p:cNvSpPr>
          <p:nvPr>
            <p:ph type="body" sz="quarter" idx="15"/>
          </p:nvPr>
        </p:nvSpPr>
        <p:spPr/>
        <p:txBody>
          <a:bodyPr/>
          <a:lstStyle/>
          <a:p>
            <a:pPr marL="342900" indent="-342900">
              <a:lnSpc>
                <a:spcPct val="150000"/>
              </a:lnSpc>
              <a:buFont typeface="Arial" panose="020B0604020202020204" pitchFamily="34" charset="0"/>
              <a:buChar char="•"/>
            </a:pPr>
            <a:r>
              <a:rPr lang="nl-NL" sz="2000"/>
              <a:t>Vanuit PZNL wordt ondersteuning aangeboden voor het uitvoeren van een Zelfevaluatie. </a:t>
            </a:r>
          </a:p>
          <a:p>
            <a:pPr marL="342900" indent="-342900">
              <a:lnSpc>
                <a:spcPct val="150000"/>
              </a:lnSpc>
              <a:buFont typeface="Arial" panose="020B0604020202020204" pitchFamily="34" charset="0"/>
              <a:buChar char="•"/>
            </a:pPr>
            <a:r>
              <a:rPr lang="nl-NL" sz="2000"/>
              <a:t>Ondersteuning is op maat en kan bestaan uit:</a:t>
            </a:r>
          </a:p>
          <a:p>
            <a:pPr marL="620146" lvl="1" indent="-342900">
              <a:lnSpc>
                <a:spcPct val="150000"/>
              </a:lnSpc>
              <a:buFont typeface="Arial" panose="020B0604020202020204" pitchFamily="34" charset="0"/>
              <a:buChar char="•"/>
            </a:pPr>
            <a:r>
              <a:rPr lang="nl-NL" sz="2000"/>
              <a:t>Advies aanpak en uitvoering</a:t>
            </a:r>
          </a:p>
          <a:p>
            <a:pPr marL="620146" lvl="1" indent="-342900">
              <a:lnSpc>
                <a:spcPct val="150000"/>
              </a:lnSpc>
              <a:buFont typeface="Arial" panose="020B0604020202020204" pitchFamily="34" charset="0"/>
              <a:buChar char="•"/>
            </a:pPr>
            <a:r>
              <a:rPr lang="nl-NL" sz="2000"/>
              <a:t>Advies analyse uitkomsten en opstellen verbeterplan</a:t>
            </a:r>
          </a:p>
          <a:p>
            <a:pPr marL="620146" lvl="1" indent="-342900">
              <a:lnSpc>
                <a:spcPct val="150000"/>
              </a:lnSpc>
              <a:buFont typeface="Arial" panose="020B0604020202020204" pitchFamily="34" charset="0"/>
              <a:buChar char="•"/>
            </a:pPr>
            <a:r>
              <a:rPr lang="nl-NL" sz="2000"/>
              <a:t>Procesbegeleiding</a:t>
            </a:r>
          </a:p>
          <a:p>
            <a:pPr marL="342900" indent="-342900">
              <a:lnSpc>
                <a:spcPct val="150000"/>
              </a:lnSpc>
              <a:buFont typeface="Arial" panose="020B0604020202020204" pitchFamily="34" charset="0"/>
              <a:buChar char="•"/>
            </a:pPr>
            <a:r>
              <a:rPr lang="nl-NL" sz="2000"/>
              <a:t>Ondersteuning gaat altijd in afstemming met de netwerkcoördinator. De netwerkcoördinator is het eerste aanspreekpunt.</a:t>
            </a:r>
          </a:p>
          <a:p>
            <a:endParaRPr lang="nl-NL"/>
          </a:p>
        </p:txBody>
      </p:sp>
    </p:spTree>
    <p:extLst>
      <p:ext uri="{BB962C8B-B14F-4D97-AF65-F5344CB8AC3E}">
        <p14:creationId xmlns:p14="http://schemas.microsoft.com/office/powerpoint/2010/main" val="16817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ECDB078-75B6-D0D0-7398-4F34DEA4818C}"/>
              </a:ext>
            </a:extLst>
          </p:cNvPr>
          <p:cNvSpPr>
            <a:spLocks noGrp="1"/>
          </p:cNvSpPr>
          <p:nvPr>
            <p:ph type="body" sz="quarter" idx="14"/>
          </p:nvPr>
        </p:nvSpPr>
        <p:spPr/>
        <p:txBody>
          <a:bodyPr/>
          <a:lstStyle/>
          <a:p>
            <a:r>
              <a:rPr lang="nl-NL"/>
              <a:t>Beschikbare materialen</a:t>
            </a:r>
          </a:p>
        </p:txBody>
      </p:sp>
      <p:sp>
        <p:nvSpPr>
          <p:cNvPr id="5" name="Tijdelijke aanduiding voor tekst 4">
            <a:extLst>
              <a:ext uri="{FF2B5EF4-FFF2-40B4-BE49-F238E27FC236}">
                <a16:creationId xmlns:a16="http://schemas.microsoft.com/office/drawing/2014/main" id="{83A2EEA3-BD94-5D9C-6D23-4425997D9707}"/>
              </a:ext>
            </a:extLst>
          </p:cNvPr>
          <p:cNvSpPr>
            <a:spLocks noGrp="1"/>
          </p:cNvSpPr>
          <p:nvPr>
            <p:ph type="body" sz="quarter" idx="15"/>
          </p:nvPr>
        </p:nvSpPr>
        <p:spPr/>
        <p:txBody>
          <a:bodyPr/>
          <a:lstStyle/>
          <a:p>
            <a:pPr marL="342900" indent="-342900">
              <a:lnSpc>
                <a:spcPct val="150000"/>
              </a:lnSpc>
              <a:buFont typeface="Arial" panose="020B0604020202020204" pitchFamily="34" charset="0"/>
              <a:buChar char="•"/>
            </a:pPr>
            <a:r>
              <a:rPr lang="nl-NL" sz="2000"/>
              <a:t>Gids Zelfevaluatie Palliatieve Zorg </a:t>
            </a:r>
          </a:p>
          <a:p>
            <a:pPr marL="897392" lvl="2" indent="-342900">
              <a:lnSpc>
                <a:spcPct val="150000"/>
              </a:lnSpc>
              <a:buFont typeface="Arial" panose="020B0604020202020204" pitchFamily="34" charset="0"/>
              <a:buChar char="•"/>
            </a:pPr>
            <a:r>
              <a:rPr lang="nl-NL" sz="2000"/>
              <a:t>Vragenlijst en dossieronderzoek</a:t>
            </a:r>
          </a:p>
          <a:p>
            <a:pPr marL="342900" indent="-342900">
              <a:lnSpc>
                <a:spcPct val="150000"/>
              </a:lnSpc>
              <a:buFont typeface="Arial" panose="020B0604020202020204" pitchFamily="34" charset="0"/>
              <a:buChar char="•"/>
            </a:pPr>
            <a:r>
              <a:rPr lang="nl-NL" sz="2000"/>
              <a:t>Handreiking Zelfevaluatie Palliatieve Zorg </a:t>
            </a:r>
          </a:p>
          <a:p>
            <a:pPr marL="342900" indent="-342900">
              <a:lnSpc>
                <a:spcPct val="150000"/>
              </a:lnSpc>
              <a:buFont typeface="Arial" panose="020B0604020202020204" pitchFamily="34" charset="0"/>
              <a:buChar char="•"/>
            </a:pPr>
            <a:r>
              <a:rPr lang="nl-NL" sz="2000" err="1"/>
              <a:t>Factsheet</a:t>
            </a:r>
            <a:r>
              <a:rPr lang="nl-NL" sz="2000"/>
              <a:t> Zelfevaluatie Palliatieve Zorg </a:t>
            </a:r>
          </a:p>
          <a:p>
            <a:pPr marL="342900" indent="-342900">
              <a:lnSpc>
                <a:spcPct val="150000"/>
              </a:lnSpc>
              <a:buFont typeface="Arial" panose="020B0604020202020204" pitchFamily="34" charset="0"/>
              <a:buChar char="•"/>
            </a:pPr>
            <a:r>
              <a:rPr lang="nl-NL" sz="2000"/>
              <a:t>Overzicht met veel gestelde vragen</a:t>
            </a:r>
          </a:p>
          <a:p>
            <a:pPr marL="342900" indent="-342900">
              <a:lnSpc>
                <a:spcPct val="150000"/>
              </a:lnSpc>
              <a:buFont typeface="Arial" panose="020B0604020202020204" pitchFamily="34" charset="0"/>
              <a:buChar char="•"/>
            </a:pPr>
            <a:r>
              <a:rPr lang="nl-NL" sz="2000"/>
              <a:t>Ervaringsverhalen Zelfevaluatie Palliatieve Zorg </a:t>
            </a:r>
          </a:p>
          <a:p>
            <a:pPr marL="342900" indent="-342900">
              <a:lnSpc>
                <a:spcPct val="150000"/>
              </a:lnSpc>
              <a:buFont typeface="Arial" panose="020B0604020202020204" pitchFamily="34" charset="0"/>
              <a:buChar char="•"/>
            </a:pPr>
            <a:r>
              <a:rPr lang="nl-NL" sz="2000"/>
              <a:t>Format voor analyse van de uitkomsten</a:t>
            </a:r>
          </a:p>
          <a:p>
            <a:pPr marL="342900" indent="-342900">
              <a:lnSpc>
                <a:spcPct val="150000"/>
              </a:lnSpc>
              <a:buFont typeface="Arial" panose="020B0604020202020204" pitchFamily="34" charset="0"/>
              <a:buChar char="•"/>
            </a:pPr>
            <a:r>
              <a:rPr lang="nl-NL" sz="2000"/>
              <a:t>Overzicht met onderwijsmateriaal voor verdieping c.q. scholing </a:t>
            </a:r>
          </a:p>
          <a:p>
            <a:pPr marL="342900" indent="-342900">
              <a:lnSpc>
                <a:spcPct val="150000"/>
              </a:lnSpc>
              <a:buFont typeface="Arial" panose="020B0604020202020204" pitchFamily="34" charset="0"/>
              <a:buChar char="•"/>
            </a:pPr>
            <a:r>
              <a:rPr lang="nl-NL" sz="2000"/>
              <a:t>Inlegvel VG: tips voor Zelfevaluatie bij instelling voor VG</a:t>
            </a:r>
          </a:p>
          <a:p>
            <a:endParaRPr lang="nl-NL"/>
          </a:p>
        </p:txBody>
      </p:sp>
    </p:spTree>
    <p:extLst>
      <p:ext uri="{BB962C8B-B14F-4D97-AF65-F5344CB8AC3E}">
        <p14:creationId xmlns:p14="http://schemas.microsoft.com/office/powerpoint/2010/main" val="1733327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33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tekst 13">
            <a:extLst>
              <a:ext uri="{FF2B5EF4-FFF2-40B4-BE49-F238E27FC236}">
                <a16:creationId xmlns:a16="http://schemas.microsoft.com/office/drawing/2014/main" id="{353B91AD-4BC4-4AD2-B937-7BFF3BF09832}"/>
              </a:ext>
            </a:extLst>
          </p:cNvPr>
          <p:cNvSpPr>
            <a:spLocks noGrp="1"/>
          </p:cNvSpPr>
          <p:nvPr>
            <p:ph type="body" sz="quarter" idx="14"/>
          </p:nvPr>
        </p:nvSpPr>
        <p:spPr/>
        <p:txBody>
          <a:bodyPr/>
          <a:lstStyle/>
          <a:p>
            <a:r>
              <a:rPr lang="nl-NL"/>
              <a:t>Geschiedenis</a:t>
            </a:r>
            <a:endParaRPr lang="en-NL"/>
          </a:p>
        </p:txBody>
      </p:sp>
      <p:sp>
        <p:nvSpPr>
          <p:cNvPr id="2" name="Tijdelijke aanduiding voor inhoud 2">
            <a:extLst>
              <a:ext uri="{FF2B5EF4-FFF2-40B4-BE49-F238E27FC236}">
                <a16:creationId xmlns:a16="http://schemas.microsoft.com/office/drawing/2014/main" id="{A3F1006A-E39D-AA52-EE95-DB3EBC7F77EC}"/>
              </a:ext>
            </a:extLst>
          </p:cNvPr>
          <p:cNvSpPr>
            <a:spLocks noGrp="1"/>
          </p:cNvSpPr>
          <p:nvPr>
            <p:ph type="body" sz="quarter" idx="15"/>
          </p:nvPr>
        </p:nvSpPr>
        <p:spPr>
          <a:xfrm>
            <a:off x="938662" y="1534344"/>
            <a:ext cx="10415587" cy="3789311"/>
          </a:xfrm>
        </p:spPr>
        <p:txBody>
          <a:bodyPr vert="horz" lIns="91440" tIns="45720" rIns="91440" bIns="45720" rtlCol="0" anchor="t">
            <a:normAutofit/>
          </a:bodyPr>
          <a:lstStyle/>
          <a:p>
            <a:pPr marL="0" indent="0">
              <a:buNone/>
            </a:pPr>
            <a:r>
              <a:rPr lang="nl-NL" sz="2000" b="1"/>
              <a:t>2014-2017 </a:t>
            </a:r>
            <a:endParaRPr lang="en-US" sz="2000" b="1"/>
          </a:p>
          <a:p>
            <a:pPr marL="342900" indent="-342900">
              <a:buFont typeface="Arial" panose="020B0604020202020204" pitchFamily="34" charset="0"/>
              <a:buChar char="•"/>
            </a:pPr>
            <a:r>
              <a:rPr lang="nl-NL" sz="2000"/>
              <a:t>Behoefte vanuit het veld aan inzicht in palliatieve zorg in eigen zorgorganisatie en op netwerkniveau</a:t>
            </a:r>
            <a:endParaRPr lang="en-US" sz="2000"/>
          </a:p>
          <a:p>
            <a:pPr marL="342900" indent="-342900">
              <a:buFont typeface="Arial" panose="020B0604020202020204" pitchFamily="34" charset="0"/>
              <a:buChar char="•"/>
            </a:pPr>
            <a:r>
              <a:rPr lang="nl-NL" sz="2000"/>
              <a:t>Pilots met Zelfevaluatie en interne audits o.b.v. Zorgmodule 1.0</a:t>
            </a:r>
            <a:endParaRPr lang="en-US" sz="2000"/>
          </a:p>
          <a:p>
            <a:pPr marL="0" indent="0">
              <a:buNone/>
            </a:pPr>
            <a:endParaRPr lang="nl-NL" sz="2000"/>
          </a:p>
          <a:p>
            <a:pPr marL="0" indent="0">
              <a:buNone/>
            </a:pPr>
            <a:r>
              <a:rPr lang="nl-NL" sz="2000" b="1"/>
              <a:t>2017-2018 </a:t>
            </a:r>
            <a:endParaRPr lang="en-US" sz="2000" b="1"/>
          </a:p>
          <a:p>
            <a:pPr marL="342900" indent="-342900">
              <a:buFont typeface="Arial" panose="020B0604020202020204" pitchFamily="34" charset="0"/>
              <a:buChar char="•"/>
            </a:pPr>
            <a:r>
              <a:rPr lang="nl-NL" sz="2000"/>
              <a:t>Doorontwikkeling instrument o.b.v. Kwaliteitskader palliatieve zorg Nederland</a:t>
            </a:r>
            <a:endParaRPr lang="en-US" sz="2000"/>
          </a:p>
          <a:p>
            <a:pPr marL="342900" indent="-342900">
              <a:buFont typeface="Arial,Sans-Serif" panose="020B0604020202020204" pitchFamily="34" charset="0"/>
            </a:pPr>
            <a:r>
              <a:rPr lang="nl-NL" sz="2000"/>
              <a:t>Pilot in diverse regio’s en zorgorganisaties</a:t>
            </a:r>
          </a:p>
          <a:p>
            <a:pPr marL="0" indent="0">
              <a:buNone/>
            </a:pPr>
            <a:endParaRPr lang="nl-NL" sz="2000"/>
          </a:p>
          <a:p>
            <a:pPr marL="0" indent="0">
              <a:buNone/>
            </a:pPr>
            <a:r>
              <a:rPr lang="nl-NL" sz="2000" b="1"/>
              <a:t>2018- heden</a:t>
            </a:r>
          </a:p>
          <a:p>
            <a:pPr marL="342900" indent="-342900">
              <a:buFont typeface="Arial" panose="020B0604020202020204" pitchFamily="34" charset="0"/>
              <a:buChar char="•"/>
            </a:pPr>
            <a:r>
              <a:rPr lang="nl-NL" sz="2000"/>
              <a:t>Uitvoering Zelfevaluatie door zorgorganisaties in verschillende settingen</a:t>
            </a:r>
          </a:p>
        </p:txBody>
      </p:sp>
    </p:spTree>
    <p:extLst>
      <p:ext uri="{BB962C8B-B14F-4D97-AF65-F5344CB8AC3E}">
        <p14:creationId xmlns:p14="http://schemas.microsoft.com/office/powerpoint/2010/main" val="3879317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51801F-0E16-8089-3F98-4B4B249ACCF1}"/>
              </a:ext>
            </a:extLst>
          </p:cNvPr>
          <p:cNvSpPr>
            <a:spLocks noGrp="1"/>
          </p:cNvSpPr>
          <p:nvPr>
            <p:ph type="body" sz="quarter" idx="14"/>
          </p:nvPr>
        </p:nvSpPr>
        <p:spPr/>
        <p:txBody>
          <a:bodyPr/>
          <a:lstStyle/>
          <a:p>
            <a:r>
              <a:rPr lang="nl-NL"/>
              <a:t>Wat is de Zelfevaluatie?</a:t>
            </a:r>
          </a:p>
        </p:txBody>
      </p:sp>
      <p:sp>
        <p:nvSpPr>
          <p:cNvPr id="5" name="Tijdelijke aanduiding voor tekst 4">
            <a:extLst>
              <a:ext uri="{FF2B5EF4-FFF2-40B4-BE49-F238E27FC236}">
                <a16:creationId xmlns:a16="http://schemas.microsoft.com/office/drawing/2014/main" id="{BD2EFB3C-4760-091A-90AD-F6936286BCA8}"/>
              </a:ext>
            </a:extLst>
          </p:cNvPr>
          <p:cNvSpPr>
            <a:spLocks noGrp="1"/>
          </p:cNvSpPr>
          <p:nvPr>
            <p:ph type="body" sz="quarter" idx="15"/>
          </p:nvPr>
        </p:nvSpPr>
        <p:spPr>
          <a:xfrm>
            <a:off x="938662" y="1602658"/>
            <a:ext cx="10414802" cy="3872960"/>
          </a:xfrm>
        </p:spPr>
        <p:txBody>
          <a:bodyPr/>
          <a:lstStyle/>
          <a:p>
            <a:pPr marL="342900" indent="-342900">
              <a:buFont typeface="Arial" panose="020B0604020202020204" pitchFamily="34" charset="0"/>
              <a:buChar char="•"/>
            </a:pPr>
            <a:r>
              <a:rPr lang="nl-NL" sz="2000"/>
              <a:t>Tool voor zorgorganisaties om inzicht te krijgen in palliatieve zorg</a:t>
            </a:r>
            <a:endParaRPr lang="en-US" sz="2000"/>
          </a:p>
          <a:p>
            <a:pPr marL="1028700" lvl="1" indent="-342900">
              <a:buFont typeface="Arial" panose="020B0604020202020204" pitchFamily="34" charset="0"/>
              <a:buChar char="•"/>
            </a:pPr>
            <a:r>
              <a:rPr lang="nl-NL" sz="2000"/>
              <a:t>vragenlijst over de palliatieve zorg in de organisatie</a:t>
            </a:r>
          </a:p>
          <a:p>
            <a:pPr marL="1028700" lvl="1" indent="-342900">
              <a:buFont typeface="Arial" panose="020B0604020202020204" pitchFamily="34" charset="0"/>
              <a:buChar char="•"/>
            </a:pPr>
            <a:r>
              <a:rPr lang="nl-NL" sz="2000"/>
              <a:t>dossieronderzoek onder 10 laatste niet-onverwacht overleden patiënten</a:t>
            </a:r>
          </a:p>
          <a:p>
            <a:pPr marL="342900" indent="-342900">
              <a:lnSpc>
                <a:spcPct val="100000"/>
              </a:lnSpc>
              <a:buFont typeface="Arial,Sans-Serif" panose="020B0604020202020204" pitchFamily="34" charset="0"/>
            </a:pPr>
            <a:endParaRPr lang="nl-NL" sz="2000"/>
          </a:p>
          <a:p>
            <a:pPr marL="342900" indent="-342900">
              <a:buFont typeface="Arial" panose="020B0604020202020204" pitchFamily="34" charset="0"/>
              <a:buChar char="•"/>
            </a:pPr>
            <a:r>
              <a:rPr lang="nl-NL" sz="2000"/>
              <a:t>Gebaseerd op het Kwaliteitskader palliatieve zorg Nederland</a:t>
            </a:r>
            <a:endParaRPr lang="en-US" sz="2000"/>
          </a:p>
          <a:p>
            <a:pPr marL="0" indent="0">
              <a:lnSpc>
                <a:spcPct val="100000"/>
              </a:lnSpc>
              <a:buNone/>
            </a:pPr>
            <a:endParaRPr lang="nl-NL" sz="2000"/>
          </a:p>
          <a:p>
            <a:pPr marL="342900" indent="-342900">
              <a:buFont typeface="Arial" panose="020B0604020202020204" pitchFamily="34" charset="0"/>
              <a:buChar char="•"/>
            </a:pPr>
            <a:r>
              <a:rPr lang="nl-NL" sz="2000"/>
              <a:t>Digitale applicatie en ook op papier beschikbaar</a:t>
            </a:r>
          </a:p>
          <a:p>
            <a:endParaRPr lang="nl-NL" sz="2000"/>
          </a:p>
        </p:txBody>
      </p:sp>
    </p:spTree>
    <p:extLst>
      <p:ext uri="{BB962C8B-B14F-4D97-AF65-F5344CB8AC3E}">
        <p14:creationId xmlns:p14="http://schemas.microsoft.com/office/powerpoint/2010/main" val="135949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51801F-0E16-8089-3F98-4B4B249ACCF1}"/>
              </a:ext>
            </a:extLst>
          </p:cNvPr>
          <p:cNvSpPr>
            <a:spLocks noGrp="1"/>
          </p:cNvSpPr>
          <p:nvPr>
            <p:ph type="body" sz="quarter" idx="14"/>
          </p:nvPr>
        </p:nvSpPr>
        <p:spPr/>
        <p:txBody>
          <a:bodyPr lIns="91440" tIns="45720" rIns="91440" bIns="45720" anchor="b"/>
          <a:lstStyle/>
          <a:p>
            <a:r>
              <a:rPr lang="nl-NL" sz="3000"/>
              <a:t>Doel van de Zelfevaluatie</a:t>
            </a:r>
          </a:p>
        </p:txBody>
      </p:sp>
      <p:sp>
        <p:nvSpPr>
          <p:cNvPr id="5" name="Tijdelijke aanduiding voor tekst 4">
            <a:extLst>
              <a:ext uri="{FF2B5EF4-FFF2-40B4-BE49-F238E27FC236}">
                <a16:creationId xmlns:a16="http://schemas.microsoft.com/office/drawing/2014/main" id="{BD2EFB3C-4760-091A-90AD-F6936286BCA8}"/>
              </a:ext>
            </a:extLst>
          </p:cNvPr>
          <p:cNvSpPr>
            <a:spLocks noGrp="1"/>
          </p:cNvSpPr>
          <p:nvPr>
            <p:ph type="body" sz="quarter" idx="15"/>
          </p:nvPr>
        </p:nvSpPr>
        <p:spPr>
          <a:xfrm>
            <a:off x="938662" y="1602658"/>
            <a:ext cx="10414802" cy="3872960"/>
          </a:xfrm>
        </p:spPr>
        <p:txBody>
          <a:bodyPr/>
          <a:lstStyle/>
          <a:p>
            <a:pPr marL="342900" indent="-342900">
              <a:buFont typeface="Arial" panose="020B0604020202020204" pitchFamily="34" charset="0"/>
              <a:buChar char="•"/>
            </a:pPr>
            <a:r>
              <a:rPr lang="nl-NL" sz="2000"/>
              <a:t>Zicht krijgen op waar de zorgorganisatie staat op het gebied van palliatieve zorg (nulmeting)</a:t>
            </a:r>
          </a:p>
          <a:p>
            <a:pPr marL="342900" indent="-342900">
              <a:buFont typeface="Arial" panose="020B0604020202020204" pitchFamily="34" charset="0"/>
              <a:buChar char="•"/>
            </a:pPr>
            <a:endParaRPr lang="nl-NL" sz="2000"/>
          </a:p>
          <a:p>
            <a:pPr marL="342900" indent="-342900">
              <a:buFont typeface="Arial" panose="020B0604020202020204" pitchFamily="34" charset="0"/>
              <a:buChar char="•"/>
            </a:pPr>
            <a:r>
              <a:rPr lang="nl-NL" sz="2000"/>
              <a:t>Komen tot verbeterpunten en opstellen van een verbeterplan </a:t>
            </a:r>
          </a:p>
          <a:p>
            <a:pPr marL="342900" indent="-342900">
              <a:buFont typeface="Arial" panose="020B0604020202020204" pitchFamily="34" charset="0"/>
              <a:buChar char="•"/>
            </a:pPr>
            <a:endParaRPr lang="nl-NL" sz="2000"/>
          </a:p>
          <a:p>
            <a:pPr marL="342900" indent="-342900">
              <a:buFont typeface="Arial" panose="020B0604020202020204" pitchFamily="34" charset="0"/>
              <a:buChar char="•"/>
            </a:pPr>
            <a:r>
              <a:rPr lang="nl-NL" sz="2000"/>
              <a:t>Met en van elkaar leren op organisatie- en netwerkniveau</a:t>
            </a:r>
          </a:p>
          <a:p>
            <a:endParaRPr lang="nl-NL" sz="2000"/>
          </a:p>
        </p:txBody>
      </p:sp>
    </p:spTree>
    <p:extLst>
      <p:ext uri="{BB962C8B-B14F-4D97-AF65-F5344CB8AC3E}">
        <p14:creationId xmlns:p14="http://schemas.microsoft.com/office/powerpoint/2010/main" val="236451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51801F-0E16-8089-3F98-4B4B249ACCF1}"/>
              </a:ext>
            </a:extLst>
          </p:cNvPr>
          <p:cNvSpPr>
            <a:spLocks noGrp="1"/>
          </p:cNvSpPr>
          <p:nvPr>
            <p:ph type="body" sz="quarter" idx="14"/>
          </p:nvPr>
        </p:nvSpPr>
        <p:spPr/>
        <p:txBody>
          <a:bodyPr/>
          <a:lstStyle/>
          <a:p>
            <a:r>
              <a:rPr lang="nl-NL"/>
              <a:t>Wat is de Zelfevaluatie niet?</a:t>
            </a:r>
          </a:p>
        </p:txBody>
      </p:sp>
      <p:grpSp>
        <p:nvGrpSpPr>
          <p:cNvPr id="18" name="Groep 17">
            <a:extLst>
              <a:ext uri="{FF2B5EF4-FFF2-40B4-BE49-F238E27FC236}">
                <a16:creationId xmlns:a16="http://schemas.microsoft.com/office/drawing/2014/main" id="{380895F6-0A86-6D53-8926-72F96AD8492A}"/>
              </a:ext>
            </a:extLst>
          </p:cNvPr>
          <p:cNvGrpSpPr>
            <a:grpSpLocks noChangeAspect="1"/>
          </p:cNvGrpSpPr>
          <p:nvPr/>
        </p:nvGrpSpPr>
        <p:grpSpPr>
          <a:xfrm>
            <a:off x="2042125" y="1629000"/>
            <a:ext cx="8107750" cy="3600000"/>
            <a:chOff x="722985" y="1417136"/>
            <a:chExt cx="10908083" cy="4843396"/>
          </a:xfrm>
        </p:grpSpPr>
        <p:grpSp>
          <p:nvGrpSpPr>
            <p:cNvPr id="6" name="Group 17">
              <a:extLst>
                <a:ext uri="{FF2B5EF4-FFF2-40B4-BE49-F238E27FC236}">
                  <a16:creationId xmlns:a16="http://schemas.microsoft.com/office/drawing/2014/main" id="{C9405666-83DD-B12D-49EF-A2BCC49FA29A}"/>
                </a:ext>
              </a:extLst>
            </p:cNvPr>
            <p:cNvGrpSpPr>
              <a:grpSpLocks/>
            </p:cNvGrpSpPr>
            <p:nvPr/>
          </p:nvGrpSpPr>
          <p:grpSpPr>
            <a:xfrm>
              <a:off x="722985" y="1417136"/>
              <a:ext cx="2891425" cy="2776602"/>
              <a:chOff x="524656" y="2262643"/>
              <a:chExt cx="2891425" cy="2776602"/>
            </a:xfrm>
          </p:grpSpPr>
          <p:sp>
            <p:nvSpPr>
              <p:cNvPr id="7" name="Oval 16">
                <a:extLst>
                  <a:ext uri="{FF2B5EF4-FFF2-40B4-BE49-F238E27FC236}">
                    <a16:creationId xmlns:a16="http://schemas.microsoft.com/office/drawing/2014/main" id="{1B059D2F-AB8F-DE37-77DB-B983C5AB419A}"/>
                  </a:ext>
                </a:extLst>
              </p:cNvPr>
              <p:cNvSpPr>
                <a:spLocks/>
              </p:cNvSpPr>
              <p:nvPr/>
            </p:nvSpPr>
            <p:spPr>
              <a:xfrm>
                <a:off x="524656" y="2262643"/>
                <a:ext cx="2891425" cy="2776602"/>
              </a:xfrm>
              <a:prstGeom prst="ellipse">
                <a:avLst/>
              </a:prstGeom>
              <a:solidFill>
                <a:schemeClr val="bg1"/>
              </a:solidFill>
              <a:ln w="28575">
                <a:solidFill>
                  <a:srgbClr val="53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3BCFC46-CD41-45EE-4C3D-9A36D83E95BA}"/>
                  </a:ext>
                </a:extLst>
              </p:cNvPr>
              <p:cNvPicPr>
                <a:picLocks noChangeAspect="1"/>
              </p:cNvPicPr>
              <p:nvPr/>
            </p:nvPicPr>
            <p:blipFill>
              <a:blip r:embed="rId2"/>
              <a:stretch>
                <a:fillRect/>
              </a:stretch>
            </p:blipFill>
            <p:spPr>
              <a:xfrm>
                <a:off x="982250" y="2657606"/>
                <a:ext cx="1981200" cy="1981200"/>
              </a:xfrm>
              <a:prstGeom prst="rect">
                <a:avLst/>
              </a:prstGeom>
              <a:ln>
                <a:solidFill>
                  <a:srgbClr val="532B45"/>
                </a:solidFill>
              </a:ln>
            </p:spPr>
          </p:pic>
        </p:grpSp>
        <p:grpSp>
          <p:nvGrpSpPr>
            <p:cNvPr id="9" name="Group 18">
              <a:extLst>
                <a:ext uri="{FF2B5EF4-FFF2-40B4-BE49-F238E27FC236}">
                  <a16:creationId xmlns:a16="http://schemas.microsoft.com/office/drawing/2014/main" id="{AF2FC18E-5FEE-1744-02DC-CDB5A5E3AAEC}"/>
                </a:ext>
              </a:extLst>
            </p:cNvPr>
            <p:cNvGrpSpPr>
              <a:grpSpLocks/>
            </p:cNvGrpSpPr>
            <p:nvPr/>
          </p:nvGrpSpPr>
          <p:grpSpPr>
            <a:xfrm>
              <a:off x="3343010" y="3483930"/>
              <a:ext cx="2891425" cy="2776602"/>
              <a:chOff x="3844052" y="1291876"/>
              <a:chExt cx="2891425" cy="2776602"/>
            </a:xfrm>
          </p:grpSpPr>
          <p:sp>
            <p:nvSpPr>
              <p:cNvPr id="10" name="Oval 15">
                <a:extLst>
                  <a:ext uri="{FF2B5EF4-FFF2-40B4-BE49-F238E27FC236}">
                    <a16:creationId xmlns:a16="http://schemas.microsoft.com/office/drawing/2014/main" id="{2D036BD7-D9B0-7D31-4A0B-5D5D0D481FDB}"/>
                  </a:ext>
                </a:extLst>
              </p:cNvPr>
              <p:cNvSpPr>
                <a:spLocks/>
              </p:cNvSpPr>
              <p:nvPr/>
            </p:nvSpPr>
            <p:spPr>
              <a:xfrm>
                <a:off x="3844052" y="1291876"/>
                <a:ext cx="2891425" cy="2776602"/>
              </a:xfrm>
              <a:prstGeom prst="ellipse">
                <a:avLst/>
              </a:prstGeom>
              <a:solidFill>
                <a:schemeClr val="bg1"/>
              </a:solidFill>
              <a:ln w="28575">
                <a:solidFill>
                  <a:srgbClr val="53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a:extLst>
                  <a:ext uri="{FF2B5EF4-FFF2-40B4-BE49-F238E27FC236}">
                    <a16:creationId xmlns:a16="http://schemas.microsoft.com/office/drawing/2014/main" id="{76E20E37-38AE-E898-190A-AAF4FEC55CAE}"/>
                  </a:ext>
                </a:extLst>
              </p:cNvPr>
              <p:cNvPicPr>
                <a:picLocks noChangeAspect="1"/>
              </p:cNvPicPr>
              <p:nvPr/>
            </p:nvPicPr>
            <p:blipFill>
              <a:blip r:embed="rId3"/>
              <a:stretch>
                <a:fillRect/>
              </a:stretch>
            </p:blipFill>
            <p:spPr>
              <a:xfrm>
                <a:off x="4114668" y="2067806"/>
                <a:ext cx="2350587" cy="1194800"/>
              </a:xfrm>
              <a:prstGeom prst="rect">
                <a:avLst/>
              </a:prstGeom>
              <a:ln>
                <a:solidFill>
                  <a:srgbClr val="532B45"/>
                </a:solidFill>
              </a:ln>
            </p:spPr>
          </p:pic>
        </p:grpSp>
        <p:grpSp>
          <p:nvGrpSpPr>
            <p:cNvPr id="12" name="Group 20">
              <a:extLst>
                <a:ext uri="{FF2B5EF4-FFF2-40B4-BE49-F238E27FC236}">
                  <a16:creationId xmlns:a16="http://schemas.microsoft.com/office/drawing/2014/main" id="{3321D6A4-5626-CE11-6965-DDAAD816A2E3}"/>
                </a:ext>
              </a:extLst>
            </p:cNvPr>
            <p:cNvGrpSpPr>
              <a:grpSpLocks/>
            </p:cNvGrpSpPr>
            <p:nvPr/>
          </p:nvGrpSpPr>
          <p:grpSpPr>
            <a:xfrm>
              <a:off x="8739643" y="3483930"/>
              <a:ext cx="2891425" cy="2776602"/>
              <a:chOff x="8739643" y="3828396"/>
              <a:chExt cx="2891425" cy="2776602"/>
            </a:xfrm>
          </p:grpSpPr>
          <p:sp>
            <p:nvSpPr>
              <p:cNvPr id="13" name="Oval 14">
                <a:extLst>
                  <a:ext uri="{FF2B5EF4-FFF2-40B4-BE49-F238E27FC236}">
                    <a16:creationId xmlns:a16="http://schemas.microsoft.com/office/drawing/2014/main" id="{349A726F-5A4C-BFC7-0F9B-D40B22E7DABF}"/>
                  </a:ext>
                </a:extLst>
              </p:cNvPr>
              <p:cNvSpPr>
                <a:spLocks/>
              </p:cNvSpPr>
              <p:nvPr/>
            </p:nvSpPr>
            <p:spPr>
              <a:xfrm>
                <a:off x="8739643" y="3828396"/>
                <a:ext cx="2891425" cy="2776602"/>
              </a:xfrm>
              <a:prstGeom prst="ellipse">
                <a:avLst/>
              </a:prstGeom>
              <a:solidFill>
                <a:schemeClr val="bg1"/>
              </a:solidFill>
              <a:ln w="28575">
                <a:solidFill>
                  <a:srgbClr val="53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9">
                <a:extLst>
                  <a:ext uri="{FF2B5EF4-FFF2-40B4-BE49-F238E27FC236}">
                    <a16:creationId xmlns:a16="http://schemas.microsoft.com/office/drawing/2014/main" id="{D73277FA-BCB9-C094-C830-3EA2620ACAC3}"/>
                  </a:ext>
                </a:extLst>
              </p:cNvPr>
              <p:cNvPicPr>
                <a:picLocks noChangeAspect="1"/>
              </p:cNvPicPr>
              <p:nvPr/>
            </p:nvPicPr>
            <p:blipFill>
              <a:blip r:embed="rId4"/>
              <a:stretch>
                <a:fillRect/>
              </a:stretch>
            </p:blipFill>
            <p:spPr>
              <a:xfrm>
                <a:off x="9253179" y="4204408"/>
                <a:ext cx="1848111" cy="2021387"/>
              </a:xfrm>
              <a:prstGeom prst="rect">
                <a:avLst/>
              </a:prstGeom>
              <a:ln>
                <a:solidFill>
                  <a:srgbClr val="532B45"/>
                </a:solidFill>
              </a:ln>
            </p:spPr>
          </p:pic>
        </p:grpSp>
        <p:grpSp>
          <p:nvGrpSpPr>
            <p:cNvPr id="15" name="Group 19">
              <a:extLst>
                <a:ext uri="{FF2B5EF4-FFF2-40B4-BE49-F238E27FC236}">
                  <a16:creationId xmlns:a16="http://schemas.microsoft.com/office/drawing/2014/main" id="{0848438E-8779-AEA2-691E-A2E32AF733AC}"/>
                </a:ext>
              </a:extLst>
            </p:cNvPr>
            <p:cNvGrpSpPr>
              <a:grpSpLocks/>
            </p:cNvGrpSpPr>
            <p:nvPr/>
          </p:nvGrpSpPr>
          <p:grpSpPr>
            <a:xfrm>
              <a:off x="6098739" y="1417137"/>
              <a:ext cx="2891425" cy="2776602"/>
              <a:chOff x="5848218" y="1458890"/>
              <a:chExt cx="2891425" cy="2776602"/>
            </a:xfrm>
          </p:grpSpPr>
          <p:sp>
            <p:nvSpPr>
              <p:cNvPr id="16" name="Oval 13">
                <a:extLst>
                  <a:ext uri="{FF2B5EF4-FFF2-40B4-BE49-F238E27FC236}">
                    <a16:creationId xmlns:a16="http://schemas.microsoft.com/office/drawing/2014/main" id="{E989F85A-BDDA-0788-BF41-93DC7B8A8FF1}"/>
                  </a:ext>
                </a:extLst>
              </p:cNvPr>
              <p:cNvSpPr>
                <a:spLocks/>
              </p:cNvSpPr>
              <p:nvPr/>
            </p:nvSpPr>
            <p:spPr>
              <a:xfrm>
                <a:off x="5848218" y="1458890"/>
                <a:ext cx="2891425" cy="2776602"/>
              </a:xfrm>
              <a:prstGeom prst="ellipse">
                <a:avLst/>
              </a:prstGeom>
              <a:solidFill>
                <a:schemeClr val="bg1"/>
              </a:solidFill>
              <a:ln w="28575">
                <a:solidFill>
                  <a:srgbClr val="53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0">
                <a:extLst>
                  <a:ext uri="{FF2B5EF4-FFF2-40B4-BE49-F238E27FC236}">
                    <a16:creationId xmlns:a16="http://schemas.microsoft.com/office/drawing/2014/main" id="{52934F08-D8F8-C3FD-950F-124CD127C03B}"/>
                  </a:ext>
                </a:extLst>
              </p:cNvPr>
              <p:cNvPicPr>
                <a:picLocks noChangeAspect="1"/>
              </p:cNvPicPr>
              <p:nvPr/>
            </p:nvPicPr>
            <p:blipFill>
              <a:blip r:embed="rId5"/>
              <a:stretch>
                <a:fillRect/>
              </a:stretch>
            </p:blipFill>
            <p:spPr>
              <a:xfrm>
                <a:off x="6180551" y="1865596"/>
                <a:ext cx="2169090" cy="1957713"/>
              </a:xfrm>
              <a:prstGeom prst="rect">
                <a:avLst/>
              </a:prstGeom>
              <a:ln>
                <a:solidFill>
                  <a:srgbClr val="532B45"/>
                </a:solidFill>
              </a:ln>
            </p:spPr>
          </p:pic>
        </p:grpSp>
      </p:grpSp>
    </p:spTree>
    <p:extLst>
      <p:ext uri="{BB962C8B-B14F-4D97-AF65-F5344CB8AC3E}">
        <p14:creationId xmlns:p14="http://schemas.microsoft.com/office/powerpoint/2010/main" val="405186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51801F-0E16-8089-3F98-4B4B249ACCF1}"/>
              </a:ext>
            </a:extLst>
          </p:cNvPr>
          <p:cNvSpPr>
            <a:spLocks noGrp="1"/>
          </p:cNvSpPr>
          <p:nvPr>
            <p:ph type="body" sz="quarter" idx="14"/>
          </p:nvPr>
        </p:nvSpPr>
        <p:spPr/>
        <p:txBody>
          <a:bodyPr/>
          <a:lstStyle/>
          <a:p>
            <a:r>
              <a:rPr lang="nl-NL"/>
              <a:t>Opbouw Zelfevaluatie</a:t>
            </a:r>
          </a:p>
        </p:txBody>
      </p:sp>
      <p:sp>
        <p:nvSpPr>
          <p:cNvPr id="5" name="Tijdelijke aanduiding voor tekst 4">
            <a:extLst>
              <a:ext uri="{FF2B5EF4-FFF2-40B4-BE49-F238E27FC236}">
                <a16:creationId xmlns:a16="http://schemas.microsoft.com/office/drawing/2014/main" id="{BD2EFB3C-4760-091A-90AD-F6936286BCA8}"/>
              </a:ext>
            </a:extLst>
          </p:cNvPr>
          <p:cNvSpPr>
            <a:spLocks noGrp="1"/>
          </p:cNvSpPr>
          <p:nvPr>
            <p:ph type="body" sz="quarter" idx="15"/>
          </p:nvPr>
        </p:nvSpPr>
        <p:spPr>
          <a:xfrm>
            <a:off x="938662" y="1492520"/>
            <a:ext cx="10414802" cy="3872960"/>
          </a:xfrm>
        </p:spPr>
        <p:txBody>
          <a:bodyPr/>
          <a:lstStyle/>
          <a:p>
            <a:pPr marL="342900" indent="-342900">
              <a:buFont typeface="Arial" panose="020B0604020202020204" pitchFamily="34" charset="0"/>
              <a:buChar char="•"/>
            </a:pPr>
            <a:r>
              <a:rPr lang="nl-NL" sz="2000"/>
              <a:t>Selectie van domeinen uit het Kwaliteitskader die betrekking hebben op de wensen, waarden en behoeften van patiënten en hun naasten (essenties)</a:t>
            </a:r>
          </a:p>
          <a:p>
            <a:pPr marL="342900" indent="-342900">
              <a:buFont typeface="Arial" panose="020B0604020202020204" pitchFamily="34" charset="0"/>
              <a:buChar char="•"/>
            </a:pPr>
            <a:endParaRPr lang="nl-NL" sz="2000"/>
          </a:p>
          <a:p>
            <a:pPr marL="342900" indent="-342900">
              <a:buFont typeface="Arial" panose="020B0604020202020204" pitchFamily="34" charset="0"/>
              <a:buChar char="•"/>
            </a:pPr>
            <a:r>
              <a:rPr lang="nl-NL" sz="2000"/>
              <a:t>Inleidende tekst uit kwaliteitskader</a:t>
            </a:r>
          </a:p>
          <a:p>
            <a:pPr marL="342900" indent="-342900">
              <a:buFont typeface="Arial" panose="020B0604020202020204" pitchFamily="34" charset="0"/>
              <a:buChar char="•"/>
            </a:pPr>
            <a:endParaRPr lang="nl-NL" sz="2000"/>
          </a:p>
          <a:p>
            <a:pPr marL="342900" indent="-342900">
              <a:buFont typeface="Arial" panose="020B0604020202020204" pitchFamily="34" charset="0"/>
              <a:buChar char="•"/>
            </a:pPr>
            <a:r>
              <a:rPr lang="nl-NL" sz="2000"/>
              <a:t>Selectie van domeinen uit het Kwaliteitskader die betrekking hebben op de wensen, waarden en behoeften van patiënten en hun naasten (essenties)</a:t>
            </a:r>
          </a:p>
          <a:p>
            <a:pPr marL="342900" indent="-342900">
              <a:buFont typeface="Arial" panose="020B0604020202020204" pitchFamily="34" charset="0"/>
              <a:buChar char="•"/>
            </a:pPr>
            <a:endParaRPr lang="nl-NL" sz="2000"/>
          </a:p>
          <a:p>
            <a:pPr marL="342900" indent="-342900">
              <a:buFont typeface="Arial" panose="020B0604020202020204" pitchFamily="34" charset="0"/>
              <a:buChar char="•"/>
            </a:pPr>
            <a:r>
              <a:rPr lang="nl-NL" sz="2000"/>
              <a:t>Vragen (open en gesloten) gericht op beleid, organisatie en inhoud van zorg. Er wordt gebruik gemaakt van:</a:t>
            </a:r>
          </a:p>
          <a:p>
            <a:pPr marL="897392" lvl="2" indent="-342900">
              <a:buFont typeface="Arial" panose="020B0604020202020204" pitchFamily="34" charset="0"/>
              <a:buChar char="•"/>
            </a:pPr>
            <a:r>
              <a:rPr lang="nl-NL" sz="2000"/>
              <a:t>Beleidsdocumenten</a:t>
            </a:r>
          </a:p>
          <a:p>
            <a:pPr marL="897392" lvl="2" indent="-342900">
              <a:buFont typeface="Arial" panose="020B0604020202020204" pitchFamily="34" charset="0"/>
              <a:buChar char="•"/>
            </a:pPr>
            <a:r>
              <a:rPr lang="nl-NL" sz="2000"/>
              <a:t>Ervaringen</a:t>
            </a:r>
          </a:p>
          <a:p>
            <a:pPr marL="897392" lvl="2" indent="-342900">
              <a:buFont typeface="Arial" panose="020B0604020202020204" pitchFamily="34" charset="0"/>
              <a:buChar char="•"/>
            </a:pPr>
            <a:r>
              <a:rPr lang="nl-NL" sz="2000"/>
              <a:t>Tien dossiers van niet-onverwacht overleden patiënten</a:t>
            </a:r>
          </a:p>
          <a:p>
            <a:endParaRPr lang="nl-NL" sz="2000"/>
          </a:p>
        </p:txBody>
      </p:sp>
    </p:spTree>
    <p:extLst>
      <p:ext uri="{BB962C8B-B14F-4D97-AF65-F5344CB8AC3E}">
        <p14:creationId xmlns:p14="http://schemas.microsoft.com/office/powerpoint/2010/main" val="285269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51801F-0E16-8089-3F98-4B4B249ACCF1}"/>
              </a:ext>
            </a:extLst>
          </p:cNvPr>
          <p:cNvSpPr>
            <a:spLocks noGrp="1"/>
          </p:cNvSpPr>
          <p:nvPr>
            <p:ph type="body" sz="quarter" idx="14"/>
          </p:nvPr>
        </p:nvSpPr>
        <p:spPr/>
        <p:txBody>
          <a:bodyPr/>
          <a:lstStyle/>
          <a:p>
            <a:r>
              <a:rPr lang="nl-NL"/>
              <a:t>Essenties Kwaliteitskader</a:t>
            </a:r>
          </a:p>
        </p:txBody>
      </p:sp>
      <p:sp>
        <p:nvSpPr>
          <p:cNvPr id="5" name="Tijdelijke aanduiding voor tekst 4">
            <a:extLst>
              <a:ext uri="{FF2B5EF4-FFF2-40B4-BE49-F238E27FC236}">
                <a16:creationId xmlns:a16="http://schemas.microsoft.com/office/drawing/2014/main" id="{BD2EFB3C-4760-091A-90AD-F6936286BCA8}"/>
              </a:ext>
            </a:extLst>
          </p:cNvPr>
          <p:cNvSpPr>
            <a:spLocks noGrp="1"/>
          </p:cNvSpPr>
          <p:nvPr>
            <p:ph type="body" sz="quarter" idx="15"/>
          </p:nvPr>
        </p:nvSpPr>
        <p:spPr>
          <a:xfrm>
            <a:off x="938662" y="1602658"/>
            <a:ext cx="10414802" cy="3872960"/>
          </a:xfrm>
        </p:spPr>
        <p:txBody>
          <a:bodyPr/>
          <a:lstStyle/>
          <a:p>
            <a:pPr marL="342900" indent="-342900">
              <a:spcBef>
                <a:spcPts val="600"/>
              </a:spcBef>
              <a:buFont typeface="Arial" panose="020B0604020202020204" pitchFamily="34" charset="0"/>
              <a:buChar char="•"/>
            </a:pPr>
            <a:r>
              <a:rPr lang="nl-NL" sz="2000"/>
              <a:t>Markering </a:t>
            </a:r>
          </a:p>
          <a:p>
            <a:pPr marL="342900" indent="-342900">
              <a:spcBef>
                <a:spcPts val="600"/>
              </a:spcBef>
              <a:buFont typeface="Arial" panose="020B0604020202020204" pitchFamily="34" charset="0"/>
              <a:buChar char="•"/>
            </a:pPr>
            <a:r>
              <a:rPr lang="nl-NL" sz="2000"/>
              <a:t>Gezamenlijke besluitvorming</a:t>
            </a:r>
          </a:p>
          <a:p>
            <a:pPr marL="342900" indent="-342900">
              <a:spcBef>
                <a:spcPts val="600"/>
              </a:spcBef>
              <a:buFont typeface="Arial" panose="020B0604020202020204" pitchFamily="34" charset="0"/>
              <a:buChar char="•"/>
            </a:pPr>
            <a:r>
              <a:rPr lang="nl-NL" sz="2000"/>
              <a:t>Proactieve zorgplanning</a:t>
            </a:r>
          </a:p>
          <a:p>
            <a:pPr marL="342900" indent="-342900">
              <a:spcBef>
                <a:spcPts val="600"/>
              </a:spcBef>
              <a:buFont typeface="Arial" panose="020B0604020202020204" pitchFamily="34" charset="0"/>
              <a:buChar char="•"/>
            </a:pPr>
            <a:r>
              <a:rPr lang="nl-NL" sz="2000"/>
              <a:t>Coördinatie en continuïteit</a:t>
            </a:r>
          </a:p>
          <a:p>
            <a:pPr marL="342900" indent="-342900">
              <a:spcBef>
                <a:spcPts val="600"/>
              </a:spcBef>
              <a:buFont typeface="Arial" panose="020B0604020202020204" pitchFamily="34" charset="0"/>
              <a:buChar char="•"/>
            </a:pPr>
            <a:r>
              <a:rPr lang="nl-NL" sz="2000"/>
              <a:t>Individueel zorgplan palliatieve zorg</a:t>
            </a:r>
          </a:p>
          <a:p>
            <a:pPr marL="342900" indent="-342900">
              <a:spcBef>
                <a:spcPts val="600"/>
              </a:spcBef>
              <a:buFont typeface="Arial" panose="020B0604020202020204" pitchFamily="34" charset="0"/>
              <a:buChar char="•"/>
            </a:pPr>
            <a:r>
              <a:rPr lang="nl-NL" sz="2000"/>
              <a:t>Deskundigheid </a:t>
            </a:r>
          </a:p>
          <a:p>
            <a:pPr marL="342900" indent="-342900">
              <a:spcBef>
                <a:spcPts val="600"/>
              </a:spcBef>
              <a:buFont typeface="Arial" panose="020B0604020202020204" pitchFamily="34" charset="0"/>
              <a:buChar char="•"/>
            </a:pPr>
            <a:r>
              <a:rPr lang="nl-NL" sz="2000"/>
              <a:t>Effectieve communicatie</a:t>
            </a:r>
          </a:p>
          <a:p>
            <a:pPr marL="342900" indent="-342900">
              <a:spcBef>
                <a:spcPts val="600"/>
              </a:spcBef>
              <a:buFont typeface="Arial" panose="020B0604020202020204" pitchFamily="34" charset="0"/>
              <a:buChar char="•"/>
            </a:pPr>
            <a:r>
              <a:rPr lang="nl-NL" sz="2000"/>
              <a:t>Evenwichtige zorgverleners</a:t>
            </a:r>
          </a:p>
          <a:p>
            <a:endParaRPr lang="nl-NL" sz="2000"/>
          </a:p>
          <a:p>
            <a:r>
              <a:rPr lang="nl-NL" sz="2000"/>
              <a:t>In de Zelfevaluatie is daarnaast het domein Netwerk opgenomen.</a:t>
            </a:r>
          </a:p>
          <a:p>
            <a:endParaRPr lang="nl-NL" sz="2000"/>
          </a:p>
        </p:txBody>
      </p:sp>
    </p:spTree>
    <p:extLst>
      <p:ext uri="{BB962C8B-B14F-4D97-AF65-F5344CB8AC3E}">
        <p14:creationId xmlns:p14="http://schemas.microsoft.com/office/powerpoint/2010/main" val="364373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51801F-0E16-8089-3F98-4B4B249ACCF1}"/>
              </a:ext>
            </a:extLst>
          </p:cNvPr>
          <p:cNvSpPr>
            <a:spLocks noGrp="1"/>
          </p:cNvSpPr>
          <p:nvPr>
            <p:ph type="body" sz="quarter" idx="14"/>
          </p:nvPr>
        </p:nvSpPr>
        <p:spPr>
          <a:xfrm>
            <a:off x="938662" y="240665"/>
            <a:ext cx="10414802" cy="831051"/>
          </a:xfrm>
        </p:spPr>
        <p:txBody>
          <a:bodyPr/>
          <a:lstStyle/>
          <a:p>
            <a:r>
              <a:rPr lang="nl-NL"/>
              <a:t>Voorbeeld markering</a:t>
            </a:r>
          </a:p>
        </p:txBody>
      </p:sp>
      <p:sp>
        <p:nvSpPr>
          <p:cNvPr id="5" name="Tijdelijke aanduiding voor tekst 4">
            <a:extLst>
              <a:ext uri="{FF2B5EF4-FFF2-40B4-BE49-F238E27FC236}">
                <a16:creationId xmlns:a16="http://schemas.microsoft.com/office/drawing/2014/main" id="{BD2EFB3C-4760-091A-90AD-F6936286BCA8}"/>
              </a:ext>
            </a:extLst>
          </p:cNvPr>
          <p:cNvSpPr>
            <a:spLocks noGrp="1"/>
          </p:cNvSpPr>
          <p:nvPr>
            <p:ph type="body" sz="quarter" idx="15"/>
          </p:nvPr>
        </p:nvSpPr>
        <p:spPr>
          <a:xfrm>
            <a:off x="938662" y="2194448"/>
            <a:ext cx="10414802" cy="3274142"/>
          </a:xfrm>
        </p:spPr>
        <p:txBody>
          <a:bodyPr/>
          <a:lstStyle/>
          <a:p>
            <a:r>
              <a:rPr lang="nl-NL" sz="2000" b="1"/>
              <a:t>Inleiding (aangepaste tekst uit het Kwaliteitskader) </a:t>
            </a:r>
          </a:p>
          <a:p>
            <a:pPr marL="342900" indent="-342900">
              <a:spcBef>
                <a:spcPts val="600"/>
              </a:spcBef>
              <a:buFont typeface="Arial" panose="020B0604020202020204" pitchFamily="34" charset="0"/>
              <a:buChar char="•"/>
            </a:pPr>
            <a:r>
              <a:rPr lang="nl-NL" sz="2000"/>
              <a:t>De palliatieve fase vraagt van de zorgverlener een andere benadering van de patiënt. Vroege herkenning van deze fase is om die reden belangrijk. In de palliatieve fase staat kwaliteit van leven en sterven voorop en worden de voor- en nadelen van behandeling in dat licht tegen elkaar afgewogen. Een dergelijke verandering van doelstelling moet worden gemarkeerd en besproken met de patiënt.</a:t>
            </a:r>
          </a:p>
          <a:p>
            <a:endParaRPr lang="nl-NL" sz="2000"/>
          </a:p>
          <a:p>
            <a:r>
              <a:rPr lang="nl-NL" sz="2000" b="1"/>
              <a:t>Standaard </a:t>
            </a:r>
          </a:p>
          <a:p>
            <a:pPr marL="342900" indent="-342900">
              <a:buFont typeface="Arial" panose="020B0604020202020204" pitchFamily="34" charset="0"/>
              <a:buChar char="•"/>
            </a:pPr>
            <a:r>
              <a:rPr lang="nl-NL" sz="2000"/>
              <a:t>Patiënten in de palliatieve fase worden tijdig herkend.</a:t>
            </a:r>
          </a:p>
          <a:p>
            <a:endParaRPr lang="nl-NL"/>
          </a:p>
        </p:txBody>
      </p:sp>
      <p:sp>
        <p:nvSpPr>
          <p:cNvPr id="3" name="Toelichting met afgeronde rechthoek 6">
            <a:extLst>
              <a:ext uri="{FF2B5EF4-FFF2-40B4-BE49-F238E27FC236}">
                <a16:creationId xmlns:a16="http://schemas.microsoft.com/office/drawing/2014/main" id="{CF5B6326-5320-B2EE-A5B9-9CF13D1EB133}"/>
              </a:ext>
            </a:extLst>
          </p:cNvPr>
          <p:cNvSpPr>
            <a:spLocks noGrp="1"/>
          </p:cNvSpPr>
          <p:nvPr/>
        </p:nvSpPr>
        <p:spPr>
          <a:xfrm>
            <a:off x="3746090" y="992969"/>
            <a:ext cx="7417316" cy="1112258"/>
          </a:xfrm>
          <a:prstGeom prst="wedgeRoundRectCallout">
            <a:avLst>
              <a:gd name="adj1" fmla="val 52970"/>
              <a:gd name="adj2" fmla="val 29968"/>
              <a:gd name="adj3" fmla="val 16667"/>
            </a:avLst>
          </a:prstGeom>
          <a:noFill/>
          <a:ln w="6350">
            <a:solidFill>
              <a:srgbClr val="6B96CA"/>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lvl1pPr marL="0" indent="0" algn="l" defTabSz="914400" rtl="0" eaLnBrk="1" latinLnBrk="0" hangingPunct="1">
              <a:lnSpc>
                <a:spcPct val="90000"/>
              </a:lnSpc>
              <a:spcBef>
                <a:spcPts val="1000"/>
              </a:spcBef>
              <a:buClr>
                <a:srgbClr val="1F4284"/>
              </a:buClr>
              <a:buFont typeface="Arial" panose="020B0604020202020204" pitchFamily="34" charset="0"/>
              <a:buNone/>
              <a:defRPr sz="2200" b="0" kern="1200">
                <a:solidFill>
                  <a:srgbClr val="1F4284"/>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rgbClr val="1F4284"/>
              </a:buClr>
              <a:buFont typeface="Arial" panose="020B0604020202020204" pitchFamily="34" charset="0"/>
              <a:buChar char="•"/>
              <a:defRPr sz="2400" kern="1200">
                <a:solidFill>
                  <a:srgbClr val="1F428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nl-NL" sz="2400" i="1">
                <a:solidFill>
                  <a:srgbClr val="7793C6"/>
                </a:solidFill>
                <a:latin typeface="SpeakPro"/>
              </a:rPr>
              <a:t>‘Ik wil dat de juiste zorgverleners op het juiste moment op de hoogte zijn van mijn waarden, wensen en behoeften’</a:t>
            </a:r>
          </a:p>
        </p:txBody>
      </p:sp>
    </p:spTree>
    <p:extLst>
      <p:ext uri="{BB962C8B-B14F-4D97-AF65-F5344CB8AC3E}">
        <p14:creationId xmlns:p14="http://schemas.microsoft.com/office/powerpoint/2010/main" val="69480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51801F-0E16-8089-3F98-4B4B249ACCF1}"/>
              </a:ext>
            </a:extLst>
          </p:cNvPr>
          <p:cNvSpPr>
            <a:spLocks noGrp="1"/>
          </p:cNvSpPr>
          <p:nvPr>
            <p:ph type="body" sz="quarter" idx="14"/>
          </p:nvPr>
        </p:nvSpPr>
        <p:spPr/>
        <p:txBody>
          <a:bodyPr/>
          <a:lstStyle/>
          <a:p>
            <a:r>
              <a:rPr lang="nl-NL"/>
              <a:t>Vragen markering</a:t>
            </a:r>
          </a:p>
        </p:txBody>
      </p:sp>
      <p:sp>
        <p:nvSpPr>
          <p:cNvPr id="5" name="Tijdelijke aanduiding voor tekst 4">
            <a:extLst>
              <a:ext uri="{FF2B5EF4-FFF2-40B4-BE49-F238E27FC236}">
                <a16:creationId xmlns:a16="http://schemas.microsoft.com/office/drawing/2014/main" id="{BD2EFB3C-4760-091A-90AD-F6936286BCA8}"/>
              </a:ext>
            </a:extLst>
          </p:cNvPr>
          <p:cNvSpPr>
            <a:spLocks noGrp="1"/>
          </p:cNvSpPr>
          <p:nvPr>
            <p:ph type="body" sz="quarter" idx="15"/>
          </p:nvPr>
        </p:nvSpPr>
        <p:spPr>
          <a:xfrm>
            <a:off x="938662" y="1428487"/>
            <a:ext cx="10414802" cy="3872960"/>
          </a:xfrm>
        </p:spPr>
        <p:txBody>
          <a:bodyPr lIns="91440" tIns="45720" rIns="91440" bIns="45720" anchor="t"/>
          <a:lstStyle/>
          <a:p>
            <a:pPr marL="342900" indent="-342900">
              <a:buFont typeface="Arial" panose="020B0604020202020204" pitchFamily="34" charset="0"/>
              <a:buChar char="•"/>
            </a:pPr>
            <a:r>
              <a:rPr lang="nl-NL" sz="1800"/>
              <a:t>Op welke wijze stimuleert de organisatie haar zorgmedewerkers m.b.t. de markering van de palliatieve fase?</a:t>
            </a:r>
          </a:p>
          <a:p>
            <a:pPr marL="342900" indent="-342900">
              <a:buFont typeface="Arial" panose="020B0604020202020204" pitchFamily="34" charset="0"/>
              <a:buChar char="•"/>
            </a:pPr>
            <a:endParaRPr lang="nl-NL" sz="1800"/>
          </a:p>
          <a:p>
            <a:pPr marL="342900" indent="-342900">
              <a:buFont typeface="Arial" panose="020B0604020202020204" pitchFamily="34" charset="0"/>
              <a:buChar char="•"/>
            </a:pPr>
            <a:r>
              <a:rPr lang="nl-NL" sz="1800"/>
              <a:t>Hoe verloopt de markering gedurende de palliatieve fase in de organisatie? (laatste jaar, van ziektegerichte naar de symptoomgerichte palliatie en de stervensfase) </a:t>
            </a:r>
          </a:p>
          <a:p>
            <a:pPr marL="342900" indent="-342900">
              <a:buFont typeface="Arial" panose="020B0604020202020204" pitchFamily="34" charset="0"/>
              <a:buChar char="•"/>
            </a:pPr>
            <a:endParaRPr lang="nl-NL" sz="1800"/>
          </a:p>
          <a:p>
            <a:pPr marL="342900" indent="-342900">
              <a:buFont typeface="Arial" panose="020B0604020202020204" pitchFamily="34" charset="0"/>
              <a:buChar char="•"/>
            </a:pPr>
            <a:r>
              <a:rPr lang="nl-NL" sz="1800"/>
              <a:t>Dossieronderzoek</a:t>
            </a:r>
          </a:p>
          <a:p>
            <a:pPr marL="897255" lvl="2" indent="-342900">
              <a:buFont typeface="Arial" panose="020B0604020202020204" pitchFamily="34" charset="0"/>
              <a:buChar char="•"/>
            </a:pPr>
            <a:r>
              <a:rPr lang="nl-NL" sz="1800"/>
              <a:t>Bij hoeveel patiënten is markering terug te vinden?</a:t>
            </a:r>
          </a:p>
          <a:p>
            <a:pPr marL="897255" lvl="2" indent="-342900">
              <a:buFont typeface="Arial" panose="020B0604020202020204" pitchFamily="34" charset="0"/>
              <a:buChar char="•"/>
            </a:pPr>
            <a:r>
              <a:rPr lang="nl-NL" sz="1800"/>
              <a:t>Wie heeft het gesprek gevoerd?</a:t>
            </a:r>
          </a:p>
          <a:p>
            <a:pPr marL="897255" lvl="2" indent="-342900">
              <a:buFont typeface="Arial" panose="020B0604020202020204" pitchFamily="34" charset="0"/>
              <a:buChar char="•"/>
            </a:pPr>
            <a:r>
              <a:rPr lang="nl-NL" sz="1800"/>
              <a:t>Welke disciplines zijn geïnformeerd?</a:t>
            </a:r>
          </a:p>
          <a:p>
            <a:pPr marL="342900" indent="-342900">
              <a:buFont typeface="Arial" panose="020B0604020202020204" pitchFamily="34" charset="0"/>
              <a:buChar char="•"/>
            </a:pPr>
            <a:endParaRPr lang="nl-NL" sz="1800"/>
          </a:p>
          <a:p>
            <a:pPr marL="342900" indent="-342900">
              <a:buFont typeface="Arial" panose="020B0604020202020204" pitchFamily="34" charset="0"/>
              <a:buChar char="•"/>
            </a:pPr>
            <a:r>
              <a:rPr lang="nl-NL" sz="1800"/>
              <a:t>Worden er markeringsinstrumenten gebruikt?</a:t>
            </a:r>
          </a:p>
          <a:p>
            <a:pPr marL="342900" indent="-342900">
              <a:buFont typeface="Arial" panose="020B0604020202020204" pitchFamily="34" charset="0"/>
              <a:buChar char="•"/>
            </a:pPr>
            <a:endParaRPr lang="nl-NL" sz="1800"/>
          </a:p>
          <a:p>
            <a:pPr marL="342900" indent="-342900">
              <a:buFont typeface="Arial" panose="020B0604020202020204" pitchFamily="34" charset="0"/>
              <a:buChar char="•"/>
            </a:pPr>
            <a:r>
              <a:rPr lang="nl-NL" sz="1800"/>
              <a:t>Welke vervolgstappen worden genomen n.a.v. de markering van de palliatieve fase bij een patiënt?</a:t>
            </a:r>
          </a:p>
          <a:p>
            <a:endParaRPr lang="nl-NL" sz="1800"/>
          </a:p>
        </p:txBody>
      </p:sp>
    </p:spTree>
    <p:extLst>
      <p:ext uri="{BB962C8B-B14F-4D97-AF65-F5344CB8AC3E}">
        <p14:creationId xmlns:p14="http://schemas.microsoft.com/office/powerpoint/2010/main" val="26836503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ZNL">
      <a:dk1>
        <a:srgbClr val="BBE2EE"/>
      </a:dk1>
      <a:lt1>
        <a:srgbClr val="053C5C"/>
      </a:lt1>
      <a:dk2>
        <a:srgbClr val="7995C7"/>
      </a:dk2>
      <a:lt2>
        <a:srgbClr val="ECECEC"/>
      </a:lt2>
      <a:accent1>
        <a:srgbClr val="D0D01E"/>
      </a:accent1>
      <a:accent2>
        <a:srgbClr val="CA5459"/>
      </a:accent2>
      <a:accent3>
        <a:srgbClr val="8A7A33"/>
      </a:accent3>
      <a:accent4>
        <a:srgbClr val="D483AD"/>
      </a:accent4>
      <a:accent5>
        <a:srgbClr val="CFA17F"/>
      </a:accent5>
      <a:accent6>
        <a:srgbClr val="85257D"/>
      </a:accent6>
      <a:hlink>
        <a:srgbClr val="053C5C"/>
      </a:hlink>
      <a:folHlink>
        <a:srgbClr val="5FA889"/>
      </a:folHlink>
    </a:clrScheme>
    <a:fontScheme name="PZN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D023498D2D084695159ED9CDBCF144" ma:contentTypeVersion="8" ma:contentTypeDescription="Een nieuw document maken." ma:contentTypeScope="" ma:versionID="7f1a4d3db981aeb62fa78c3d23b18315">
  <xsd:schema xmlns:xsd="http://www.w3.org/2001/XMLSchema" xmlns:xs="http://www.w3.org/2001/XMLSchema" xmlns:p="http://schemas.microsoft.com/office/2006/metadata/properties" xmlns:ns2="ac01c0cb-477c-4ac0-812a-49673e92bd27" xmlns:ns3="57df6058-1ae8-43b5-8317-7ead80d7e898" targetNamespace="http://schemas.microsoft.com/office/2006/metadata/properties" ma:root="true" ma:fieldsID="4aeebcaf3d7ba3891c1070093a811884" ns2:_="" ns3:_="">
    <xsd:import namespace="ac01c0cb-477c-4ac0-812a-49673e92bd27"/>
    <xsd:import namespace="57df6058-1ae8-43b5-8317-7ead80d7e8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01c0cb-477c-4ac0-812a-49673e92b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df6058-1ae8-43b5-8317-7ead80d7e89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7df6058-1ae8-43b5-8317-7ead80d7e898">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F079DC-3783-4926-951D-5EE28CD2FD3B}"/>
</file>

<file path=customXml/itemProps2.xml><?xml version="1.0" encoding="utf-8"?>
<ds:datastoreItem xmlns:ds="http://schemas.openxmlformats.org/officeDocument/2006/customXml" ds:itemID="{71934AAE-B5E2-451E-B8C5-A3E9E6D2D587}">
  <ds:schemaRefs>
    <ds:schemaRef ds:uri="57df6058-1ae8-43b5-8317-7ead80d7e898"/>
    <ds:schemaRef ds:uri="ac01c0cb-477c-4ac0-812a-49673e92bd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7246B8-C7AD-4D27-A21F-C8290B82F3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0</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Kantoorthema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Jorine Zegwaard</dc:creator>
  <cp:revision>1</cp:revision>
  <dcterms:created xsi:type="dcterms:W3CDTF">2020-06-29T18:54:36Z</dcterms:created>
  <dcterms:modified xsi:type="dcterms:W3CDTF">2023-01-09T14:49:46Z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0x0101005CD023498D2D084695159ED9CDBCF144</vt:lpwstr>
  </property>
  <property fmtid="{D5CDD505-2E9C-101B-9397-08002B2CF9AE}" pid="3" name="GUID">
    <vt:lpwstr>67eaa06a-32c4-4dc2-9955-6607619e171e</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