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93" r:id="rId2"/>
    <p:sldMasterId id="2147483694" r:id="rId3"/>
  </p:sldMasterIdLst>
  <p:notesMasterIdLst>
    <p:notesMasterId r:id="rId16"/>
  </p:notesMasterIdLst>
  <p:sldIdLst>
    <p:sldId id="332" r:id="rId4"/>
    <p:sldId id="339" r:id="rId5"/>
    <p:sldId id="340" r:id="rId6"/>
    <p:sldId id="341" r:id="rId7"/>
    <p:sldId id="342" r:id="rId8"/>
    <p:sldId id="343" r:id="rId9"/>
    <p:sldId id="344" r:id="rId10"/>
    <p:sldId id="345" r:id="rId11"/>
    <p:sldId id="346" r:id="rId12"/>
    <p:sldId id="347" r:id="rId13"/>
    <p:sldId id="348" r:id="rId14"/>
    <p:sldId id="331"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1pPr>
    <a:lvl2pPr marL="3429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2pPr>
    <a:lvl3pPr marL="6858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3pPr>
    <a:lvl4pPr marL="10287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4pPr>
    <a:lvl5pPr marL="13716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5pPr>
    <a:lvl6pPr marL="17145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6pPr>
    <a:lvl7pPr marL="20574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7pPr>
    <a:lvl8pPr marL="24003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8pPr>
    <a:lvl9pPr marL="27432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jnCdvOmpeoDcQ7wpnz531u2Qgp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23CCB5-8131-46F8-B128-C8018DF060B6}" v="28" dt="2021-03-24T15:11:40.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87" autoAdjust="0"/>
  </p:normalViewPr>
  <p:slideViewPr>
    <p:cSldViewPr snapToGrid="0">
      <p:cViewPr varScale="1">
        <p:scale>
          <a:sx n="89" d="100"/>
          <a:sy n="89" d="100"/>
        </p:scale>
        <p:origin x="13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rd Castermans ZorgSense" userId="e3d5637f-ffb1-468c-b862-77afdb8dc60b" providerId="ADAL" clId="{C823CCB5-8131-46F8-B128-C8018DF060B6}"/>
    <pc:docChg chg="undo custSel addSld delSld modSld">
      <pc:chgData name="Gerard Castermans ZorgSense" userId="e3d5637f-ffb1-468c-b862-77afdb8dc60b" providerId="ADAL" clId="{C823CCB5-8131-46F8-B128-C8018DF060B6}" dt="2021-03-24T15:11:40.415" v="187"/>
      <pc:docMkLst>
        <pc:docMk/>
      </pc:docMkLst>
      <pc:sldChg chg="del">
        <pc:chgData name="Gerard Castermans ZorgSense" userId="e3d5637f-ffb1-468c-b862-77afdb8dc60b" providerId="ADAL" clId="{C823CCB5-8131-46F8-B128-C8018DF060B6}" dt="2021-03-24T13:07:48.096" v="27" actId="47"/>
        <pc:sldMkLst>
          <pc:docMk/>
          <pc:sldMk cId="0" sldId="260"/>
        </pc:sldMkLst>
      </pc:sldChg>
      <pc:sldChg chg="del">
        <pc:chgData name="Gerard Castermans ZorgSense" userId="e3d5637f-ffb1-468c-b862-77afdb8dc60b" providerId="ADAL" clId="{C823CCB5-8131-46F8-B128-C8018DF060B6}" dt="2021-03-24T13:09:03.638" v="69" actId="47"/>
        <pc:sldMkLst>
          <pc:docMk/>
          <pc:sldMk cId="0" sldId="261"/>
        </pc:sldMkLst>
      </pc:sldChg>
      <pc:sldChg chg="del">
        <pc:chgData name="Gerard Castermans ZorgSense" userId="e3d5637f-ffb1-468c-b862-77afdb8dc60b" providerId="ADAL" clId="{C823CCB5-8131-46F8-B128-C8018DF060B6}" dt="2021-03-24T13:09:44.517" v="76" actId="47"/>
        <pc:sldMkLst>
          <pc:docMk/>
          <pc:sldMk cId="0" sldId="262"/>
        </pc:sldMkLst>
      </pc:sldChg>
      <pc:sldChg chg="delSp del mod">
        <pc:chgData name="Gerard Castermans ZorgSense" userId="e3d5637f-ffb1-468c-b862-77afdb8dc60b" providerId="ADAL" clId="{C823CCB5-8131-46F8-B128-C8018DF060B6}" dt="2021-03-24T13:10:19.294" v="96" actId="47"/>
        <pc:sldMkLst>
          <pc:docMk/>
          <pc:sldMk cId="0" sldId="263"/>
        </pc:sldMkLst>
        <pc:picChg chg="del">
          <ac:chgData name="Gerard Castermans ZorgSense" userId="e3d5637f-ffb1-468c-b862-77afdb8dc60b" providerId="ADAL" clId="{C823CCB5-8131-46F8-B128-C8018DF060B6}" dt="2021-03-24T13:09:57.825" v="90" actId="21"/>
          <ac:picMkLst>
            <pc:docMk/>
            <pc:sldMk cId="0" sldId="263"/>
            <ac:picMk id="166" creationId="{00000000-0000-0000-0000-000000000000}"/>
          </ac:picMkLst>
        </pc:picChg>
      </pc:sldChg>
      <pc:sldChg chg="del">
        <pc:chgData name="Gerard Castermans ZorgSense" userId="e3d5637f-ffb1-468c-b862-77afdb8dc60b" providerId="ADAL" clId="{C823CCB5-8131-46F8-B128-C8018DF060B6}" dt="2021-03-24T13:10:55.145" v="103" actId="47"/>
        <pc:sldMkLst>
          <pc:docMk/>
          <pc:sldMk cId="0" sldId="264"/>
        </pc:sldMkLst>
      </pc:sldChg>
      <pc:sldChg chg="del">
        <pc:chgData name="Gerard Castermans ZorgSense" userId="e3d5637f-ffb1-468c-b862-77afdb8dc60b" providerId="ADAL" clId="{C823CCB5-8131-46F8-B128-C8018DF060B6}" dt="2021-03-24T13:11:32.382" v="146" actId="47"/>
        <pc:sldMkLst>
          <pc:docMk/>
          <pc:sldMk cId="0" sldId="265"/>
        </pc:sldMkLst>
      </pc:sldChg>
      <pc:sldChg chg="del">
        <pc:chgData name="Gerard Castermans ZorgSense" userId="e3d5637f-ffb1-468c-b862-77afdb8dc60b" providerId="ADAL" clId="{C823CCB5-8131-46F8-B128-C8018DF060B6}" dt="2021-03-24T13:12:24.392" v="156" actId="47"/>
        <pc:sldMkLst>
          <pc:docMk/>
          <pc:sldMk cId="0" sldId="266"/>
        </pc:sldMkLst>
      </pc:sldChg>
      <pc:sldChg chg="del">
        <pc:chgData name="Gerard Castermans ZorgSense" userId="e3d5637f-ffb1-468c-b862-77afdb8dc60b" providerId="ADAL" clId="{C823CCB5-8131-46F8-B128-C8018DF060B6}" dt="2021-03-24T13:13:41.851" v="172" actId="47"/>
        <pc:sldMkLst>
          <pc:docMk/>
          <pc:sldMk cId="0" sldId="267"/>
        </pc:sldMkLst>
      </pc:sldChg>
      <pc:sldChg chg="addSp modSp add modNotesTx">
        <pc:chgData name="Gerard Castermans ZorgSense" userId="e3d5637f-ffb1-468c-b862-77afdb8dc60b" providerId="ADAL" clId="{C823CCB5-8131-46F8-B128-C8018DF060B6}" dt="2021-03-24T15:11:40.415" v="187"/>
        <pc:sldMkLst>
          <pc:docMk/>
          <pc:sldMk cId="3860955617" sldId="331"/>
        </pc:sldMkLst>
        <pc:picChg chg="add mod">
          <ac:chgData name="Gerard Castermans ZorgSense" userId="e3d5637f-ffb1-468c-b862-77afdb8dc60b" providerId="ADAL" clId="{C823CCB5-8131-46F8-B128-C8018DF060B6}" dt="2021-03-24T15:11:40.415" v="187"/>
          <ac:picMkLst>
            <pc:docMk/>
            <pc:sldMk cId="3860955617" sldId="331"/>
            <ac:picMk id="4" creationId="{E4DEFA78-87B9-421C-A2BE-4BEB3DBB7841}"/>
          </ac:picMkLst>
        </pc:picChg>
      </pc:sldChg>
      <pc:sldChg chg="addSp modSp">
        <pc:chgData name="Gerard Castermans ZorgSense" userId="e3d5637f-ffb1-468c-b862-77afdb8dc60b" providerId="ADAL" clId="{C823CCB5-8131-46F8-B128-C8018DF060B6}" dt="2021-03-24T15:11:22.925" v="175" actId="1076"/>
        <pc:sldMkLst>
          <pc:docMk/>
          <pc:sldMk cId="2764001984" sldId="332"/>
        </pc:sldMkLst>
        <pc:picChg chg="add mod">
          <ac:chgData name="Gerard Castermans ZorgSense" userId="e3d5637f-ffb1-468c-b862-77afdb8dc60b" providerId="ADAL" clId="{C823CCB5-8131-46F8-B128-C8018DF060B6}" dt="2021-03-24T15:11:22.925" v="175" actId="1076"/>
          <ac:picMkLst>
            <pc:docMk/>
            <pc:sldMk cId="2764001984" sldId="332"/>
            <ac:picMk id="5" creationId="{C472F21F-7057-48D6-B4B6-4CE776BD35CE}"/>
          </ac:picMkLst>
        </pc:picChg>
      </pc:sldChg>
      <pc:sldChg chg="addSp modSp modNotesTx">
        <pc:chgData name="Gerard Castermans ZorgSense" userId="e3d5637f-ffb1-468c-b862-77afdb8dc60b" providerId="ADAL" clId="{C823CCB5-8131-46F8-B128-C8018DF060B6}" dt="2021-03-24T15:11:25.245" v="176"/>
        <pc:sldMkLst>
          <pc:docMk/>
          <pc:sldMk cId="561286524" sldId="339"/>
        </pc:sldMkLst>
        <pc:picChg chg="add mod">
          <ac:chgData name="Gerard Castermans ZorgSense" userId="e3d5637f-ffb1-468c-b862-77afdb8dc60b" providerId="ADAL" clId="{C823CCB5-8131-46F8-B128-C8018DF060B6}" dt="2021-03-24T15:11:25.245" v="176"/>
          <ac:picMkLst>
            <pc:docMk/>
            <pc:sldMk cId="561286524" sldId="339"/>
            <ac:picMk id="6" creationId="{43BE96D6-0DD9-4F95-9413-5084070D133D}"/>
          </ac:picMkLst>
        </pc:picChg>
      </pc:sldChg>
      <pc:sldChg chg="addSp modSp modNotesTx">
        <pc:chgData name="Gerard Castermans ZorgSense" userId="e3d5637f-ffb1-468c-b862-77afdb8dc60b" providerId="ADAL" clId="{C823CCB5-8131-46F8-B128-C8018DF060B6}" dt="2021-03-24T15:11:26.255" v="177"/>
        <pc:sldMkLst>
          <pc:docMk/>
          <pc:sldMk cId="953917522" sldId="340"/>
        </pc:sldMkLst>
        <pc:picChg chg="add mod">
          <ac:chgData name="Gerard Castermans ZorgSense" userId="e3d5637f-ffb1-468c-b862-77afdb8dc60b" providerId="ADAL" clId="{C823CCB5-8131-46F8-B128-C8018DF060B6}" dt="2021-03-24T15:11:26.255" v="177"/>
          <ac:picMkLst>
            <pc:docMk/>
            <pc:sldMk cId="953917522" sldId="340"/>
            <ac:picMk id="6" creationId="{7686F930-1693-446E-9BB7-CCC203D5D8F6}"/>
          </ac:picMkLst>
        </pc:picChg>
      </pc:sldChg>
      <pc:sldChg chg="addSp modSp modNotesTx">
        <pc:chgData name="Gerard Castermans ZorgSense" userId="e3d5637f-ffb1-468c-b862-77afdb8dc60b" providerId="ADAL" clId="{C823CCB5-8131-46F8-B128-C8018DF060B6}" dt="2021-03-24T15:11:27.043" v="178"/>
        <pc:sldMkLst>
          <pc:docMk/>
          <pc:sldMk cId="2075852963" sldId="341"/>
        </pc:sldMkLst>
        <pc:picChg chg="add mod">
          <ac:chgData name="Gerard Castermans ZorgSense" userId="e3d5637f-ffb1-468c-b862-77afdb8dc60b" providerId="ADAL" clId="{C823CCB5-8131-46F8-B128-C8018DF060B6}" dt="2021-03-24T15:11:27.043" v="178"/>
          <ac:picMkLst>
            <pc:docMk/>
            <pc:sldMk cId="2075852963" sldId="341"/>
            <ac:picMk id="6" creationId="{8B899E4A-5564-4422-949D-1852D387A534}"/>
          </ac:picMkLst>
        </pc:picChg>
      </pc:sldChg>
      <pc:sldChg chg="addSp modSp add mod modNotesTx">
        <pc:chgData name="Gerard Castermans ZorgSense" userId="e3d5637f-ffb1-468c-b862-77afdb8dc60b" providerId="ADAL" clId="{C823CCB5-8131-46F8-B128-C8018DF060B6}" dt="2021-03-24T15:11:29.535" v="180"/>
        <pc:sldMkLst>
          <pc:docMk/>
          <pc:sldMk cId="3613493564" sldId="342"/>
        </pc:sldMkLst>
        <pc:spChg chg="mod">
          <ac:chgData name="Gerard Castermans ZorgSense" userId="e3d5637f-ffb1-468c-b862-77afdb8dc60b" providerId="ADAL" clId="{C823CCB5-8131-46F8-B128-C8018DF060B6}" dt="2021-03-24T13:07:32.098" v="11" actId="12"/>
          <ac:spMkLst>
            <pc:docMk/>
            <pc:sldMk cId="3613493564" sldId="342"/>
            <ac:spMk id="4" creationId="{D452D10E-1B48-3D49-9E53-8F8831801A3A}"/>
          </ac:spMkLst>
        </pc:spChg>
        <pc:spChg chg="mod">
          <ac:chgData name="Gerard Castermans ZorgSense" userId="e3d5637f-ffb1-468c-b862-77afdb8dc60b" providerId="ADAL" clId="{C823CCB5-8131-46F8-B128-C8018DF060B6}" dt="2021-03-24T13:07:36.953" v="25" actId="20577"/>
          <ac:spMkLst>
            <pc:docMk/>
            <pc:sldMk cId="3613493564" sldId="342"/>
            <ac:spMk id="5" creationId="{BD2C27FD-F7F7-A64B-907D-B35CBDDCD5B4}"/>
          </ac:spMkLst>
        </pc:spChg>
        <pc:picChg chg="add mod">
          <ac:chgData name="Gerard Castermans ZorgSense" userId="e3d5637f-ffb1-468c-b862-77afdb8dc60b" providerId="ADAL" clId="{C823CCB5-8131-46F8-B128-C8018DF060B6}" dt="2021-03-24T15:11:27.848" v="179"/>
          <ac:picMkLst>
            <pc:docMk/>
            <pc:sldMk cId="3613493564" sldId="342"/>
            <ac:picMk id="6" creationId="{A62FA5B7-103D-4199-9EB6-2AB29231443B}"/>
          </ac:picMkLst>
        </pc:picChg>
        <pc:picChg chg="add mod">
          <ac:chgData name="Gerard Castermans ZorgSense" userId="e3d5637f-ffb1-468c-b862-77afdb8dc60b" providerId="ADAL" clId="{C823CCB5-8131-46F8-B128-C8018DF060B6}" dt="2021-03-24T15:11:29.535" v="180"/>
          <ac:picMkLst>
            <pc:docMk/>
            <pc:sldMk cId="3613493564" sldId="342"/>
            <ac:picMk id="7" creationId="{EA0EBA98-250D-4AA4-B3CA-C19B5182C222}"/>
          </ac:picMkLst>
        </pc:picChg>
      </pc:sldChg>
      <pc:sldChg chg="addSp delSp modSp add mod modNotesTx">
        <pc:chgData name="Gerard Castermans ZorgSense" userId="e3d5637f-ffb1-468c-b862-77afdb8dc60b" providerId="ADAL" clId="{C823CCB5-8131-46F8-B128-C8018DF060B6}" dt="2021-03-24T15:11:32.635" v="181"/>
        <pc:sldMkLst>
          <pc:docMk/>
          <pc:sldMk cId="523897781" sldId="343"/>
        </pc:sldMkLst>
        <pc:spChg chg="add mod">
          <ac:chgData name="Gerard Castermans ZorgSense" userId="e3d5637f-ffb1-468c-b862-77afdb8dc60b" providerId="ADAL" clId="{C823CCB5-8131-46F8-B128-C8018DF060B6}" dt="2021-03-24T13:08:46.932" v="65" actId="478"/>
          <ac:spMkLst>
            <pc:docMk/>
            <pc:sldMk cId="523897781" sldId="343"/>
            <ac:spMk id="3" creationId="{B846E37B-C168-4267-9052-BE175CC30CAA}"/>
          </ac:spMkLst>
        </pc:spChg>
        <pc:spChg chg="del">
          <ac:chgData name="Gerard Castermans ZorgSense" userId="e3d5637f-ffb1-468c-b862-77afdb8dc60b" providerId="ADAL" clId="{C823CCB5-8131-46F8-B128-C8018DF060B6}" dt="2021-03-24T13:08:46.932" v="65" actId="478"/>
          <ac:spMkLst>
            <pc:docMk/>
            <pc:sldMk cId="523897781" sldId="343"/>
            <ac:spMk id="4" creationId="{D452D10E-1B48-3D49-9E53-8F8831801A3A}"/>
          </ac:spMkLst>
        </pc:spChg>
        <pc:spChg chg="mod">
          <ac:chgData name="Gerard Castermans ZorgSense" userId="e3d5637f-ffb1-468c-b862-77afdb8dc60b" providerId="ADAL" clId="{C823CCB5-8131-46F8-B128-C8018DF060B6}" dt="2021-03-24T13:08:30.702" v="64" actId="20577"/>
          <ac:spMkLst>
            <pc:docMk/>
            <pc:sldMk cId="523897781" sldId="343"/>
            <ac:spMk id="5" creationId="{BD2C27FD-F7F7-A64B-907D-B35CBDDCD5B4}"/>
          </ac:spMkLst>
        </pc:spChg>
        <pc:picChg chg="add mod">
          <ac:chgData name="Gerard Castermans ZorgSense" userId="e3d5637f-ffb1-468c-b862-77afdb8dc60b" providerId="ADAL" clId="{C823CCB5-8131-46F8-B128-C8018DF060B6}" dt="2021-03-24T13:08:52.192" v="67" actId="1076"/>
          <ac:picMkLst>
            <pc:docMk/>
            <pc:sldMk cId="523897781" sldId="343"/>
            <ac:picMk id="6" creationId="{78466F5D-6921-4E07-B684-E9809B50429E}"/>
          </ac:picMkLst>
        </pc:picChg>
        <pc:picChg chg="add mod">
          <ac:chgData name="Gerard Castermans ZorgSense" userId="e3d5637f-ffb1-468c-b862-77afdb8dc60b" providerId="ADAL" clId="{C823CCB5-8131-46F8-B128-C8018DF060B6}" dt="2021-03-24T15:11:32.635" v="181"/>
          <ac:picMkLst>
            <pc:docMk/>
            <pc:sldMk cId="523897781" sldId="343"/>
            <ac:picMk id="7" creationId="{22D1A67E-7385-40E1-A637-5A8378585E29}"/>
          </ac:picMkLst>
        </pc:picChg>
      </pc:sldChg>
      <pc:sldChg chg="addSp delSp modSp add mod modClrScheme chgLayout modNotesTx">
        <pc:chgData name="Gerard Castermans ZorgSense" userId="e3d5637f-ffb1-468c-b862-77afdb8dc60b" providerId="ADAL" clId="{C823CCB5-8131-46F8-B128-C8018DF060B6}" dt="2021-03-24T15:11:33.875" v="182"/>
        <pc:sldMkLst>
          <pc:docMk/>
          <pc:sldMk cId="2318859304" sldId="344"/>
        </pc:sldMkLst>
        <pc:spChg chg="add del mod">
          <ac:chgData name="Gerard Castermans ZorgSense" userId="e3d5637f-ffb1-468c-b862-77afdb8dc60b" providerId="ADAL" clId="{C823CCB5-8131-46F8-B128-C8018DF060B6}" dt="2021-03-24T13:09:33.542" v="74" actId="26606"/>
          <ac:spMkLst>
            <pc:docMk/>
            <pc:sldMk cId="2318859304" sldId="344"/>
            <ac:spMk id="3" creationId="{E8E5202C-AEC3-4F41-820C-65ED564288E7}"/>
          </ac:spMkLst>
        </pc:spChg>
        <pc:spChg chg="del">
          <ac:chgData name="Gerard Castermans ZorgSense" userId="e3d5637f-ffb1-468c-b862-77afdb8dc60b" providerId="ADAL" clId="{C823CCB5-8131-46F8-B128-C8018DF060B6}" dt="2021-03-24T13:09:26.717" v="72" actId="478"/>
          <ac:spMkLst>
            <pc:docMk/>
            <pc:sldMk cId="2318859304" sldId="344"/>
            <ac:spMk id="4" creationId="{D452D10E-1B48-3D49-9E53-8F8831801A3A}"/>
          </ac:spMkLst>
        </pc:spChg>
        <pc:spChg chg="mod">
          <ac:chgData name="Gerard Castermans ZorgSense" userId="e3d5637f-ffb1-468c-b862-77afdb8dc60b" providerId="ADAL" clId="{C823CCB5-8131-46F8-B128-C8018DF060B6}" dt="2021-03-24T13:09:33.542" v="74" actId="26606"/>
          <ac:spMkLst>
            <pc:docMk/>
            <pc:sldMk cId="2318859304" sldId="344"/>
            <ac:spMk id="5" creationId="{BD2C27FD-F7F7-A64B-907D-B35CBDDCD5B4}"/>
          </ac:spMkLst>
        </pc:spChg>
        <pc:spChg chg="add mod">
          <ac:chgData name="Gerard Castermans ZorgSense" userId="e3d5637f-ffb1-468c-b862-77afdb8dc60b" providerId="ADAL" clId="{C823CCB5-8131-46F8-B128-C8018DF060B6}" dt="2021-03-24T13:09:33.542" v="74" actId="26606"/>
          <ac:spMkLst>
            <pc:docMk/>
            <pc:sldMk cId="2318859304" sldId="344"/>
            <ac:spMk id="11" creationId="{FBAB5306-2817-40EC-A549-6DD31EFAC340}"/>
          </ac:spMkLst>
        </pc:spChg>
        <pc:spChg chg="add mod">
          <ac:chgData name="Gerard Castermans ZorgSense" userId="e3d5637f-ffb1-468c-b862-77afdb8dc60b" providerId="ADAL" clId="{C823CCB5-8131-46F8-B128-C8018DF060B6}" dt="2021-03-24T13:09:33.542" v="74" actId="26606"/>
          <ac:spMkLst>
            <pc:docMk/>
            <pc:sldMk cId="2318859304" sldId="344"/>
            <ac:spMk id="13" creationId="{CC9FE580-A98F-4620-9EA4-D8350641D7C4}"/>
          </ac:spMkLst>
        </pc:spChg>
        <pc:picChg chg="add mod">
          <ac:chgData name="Gerard Castermans ZorgSense" userId="e3d5637f-ffb1-468c-b862-77afdb8dc60b" providerId="ADAL" clId="{C823CCB5-8131-46F8-B128-C8018DF060B6}" dt="2021-03-24T13:09:33.542" v="74" actId="26606"/>
          <ac:picMkLst>
            <pc:docMk/>
            <pc:sldMk cId="2318859304" sldId="344"/>
            <ac:picMk id="6" creationId="{30920A3E-6966-4031-A05B-6E19AA73358A}"/>
          </ac:picMkLst>
        </pc:picChg>
        <pc:picChg chg="add mod">
          <ac:chgData name="Gerard Castermans ZorgSense" userId="e3d5637f-ffb1-468c-b862-77afdb8dc60b" providerId="ADAL" clId="{C823CCB5-8131-46F8-B128-C8018DF060B6}" dt="2021-03-24T15:11:33.875" v="182"/>
          <ac:picMkLst>
            <pc:docMk/>
            <pc:sldMk cId="2318859304" sldId="344"/>
            <ac:picMk id="7" creationId="{7806581C-7660-43B7-90B4-3787F290E204}"/>
          </ac:picMkLst>
        </pc:picChg>
      </pc:sldChg>
      <pc:sldChg chg="addSp delSp modSp add mod modClrScheme chgLayout modNotesTx">
        <pc:chgData name="Gerard Castermans ZorgSense" userId="e3d5637f-ffb1-468c-b862-77afdb8dc60b" providerId="ADAL" clId="{C823CCB5-8131-46F8-B128-C8018DF060B6}" dt="2021-03-24T15:11:34.665" v="183"/>
        <pc:sldMkLst>
          <pc:docMk/>
          <pc:sldMk cId="2777898666" sldId="345"/>
        </pc:sldMkLst>
        <pc:spChg chg="add del mod">
          <ac:chgData name="Gerard Castermans ZorgSense" userId="e3d5637f-ffb1-468c-b862-77afdb8dc60b" providerId="ADAL" clId="{C823CCB5-8131-46F8-B128-C8018DF060B6}" dt="2021-03-24T13:10:09.055" v="94" actId="26606"/>
          <ac:spMkLst>
            <pc:docMk/>
            <pc:sldMk cId="2777898666" sldId="345"/>
            <ac:spMk id="3" creationId="{97275030-D6BA-44B4-86DD-397E33BB202C}"/>
          </ac:spMkLst>
        </pc:spChg>
        <pc:spChg chg="del">
          <ac:chgData name="Gerard Castermans ZorgSense" userId="e3d5637f-ffb1-468c-b862-77afdb8dc60b" providerId="ADAL" clId="{C823CCB5-8131-46F8-B128-C8018DF060B6}" dt="2021-03-24T13:10:02.546" v="91" actId="478"/>
          <ac:spMkLst>
            <pc:docMk/>
            <pc:sldMk cId="2777898666" sldId="345"/>
            <ac:spMk id="4" creationId="{D452D10E-1B48-3D49-9E53-8F8831801A3A}"/>
          </ac:spMkLst>
        </pc:spChg>
        <pc:spChg chg="mod">
          <ac:chgData name="Gerard Castermans ZorgSense" userId="e3d5637f-ffb1-468c-b862-77afdb8dc60b" providerId="ADAL" clId="{C823CCB5-8131-46F8-B128-C8018DF060B6}" dt="2021-03-24T13:10:09.055" v="94" actId="26606"/>
          <ac:spMkLst>
            <pc:docMk/>
            <pc:sldMk cId="2777898666" sldId="345"/>
            <ac:spMk id="5" creationId="{BD2C27FD-F7F7-A64B-907D-B35CBDDCD5B4}"/>
          </ac:spMkLst>
        </pc:spChg>
        <pc:spChg chg="add mod">
          <ac:chgData name="Gerard Castermans ZorgSense" userId="e3d5637f-ffb1-468c-b862-77afdb8dc60b" providerId="ADAL" clId="{C823CCB5-8131-46F8-B128-C8018DF060B6}" dt="2021-03-24T13:10:09.055" v="94" actId="26606"/>
          <ac:spMkLst>
            <pc:docMk/>
            <pc:sldMk cId="2777898666" sldId="345"/>
            <ac:spMk id="11" creationId="{BC55E412-FC48-4610-8A2A-D55C6BB20355}"/>
          </ac:spMkLst>
        </pc:spChg>
        <pc:spChg chg="add mod">
          <ac:chgData name="Gerard Castermans ZorgSense" userId="e3d5637f-ffb1-468c-b862-77afdb8dc60b" providerId="ADAL" clId="{C823CCB5-8131-46F8-B128-C8018DF060B6}" dt="2021-03-24T13:10:09.055" v="94" actId="26606"/>
          <ac:spMkLst>
            <pc:docMk/>
            <pc:sldMk cId="2777898666" sldId="345"/>
            <ac:spMk id="13" creationId="{01A12E53-AB4A-46B2-9C20-B66B19DAEE16}"/>
          </ac:spMkLst>
        </pc:spChg>
        <pc:picChg chg="add mod">
          <ac:chgData name="Gerard Castermans ZorgSense" userId="e3d5637f-ffb1-468c-b862-77afdb8dc60b" providerId="ADAL" clId="{C823CCB5-8131-46F8-B128-C8018DF060B6}" dt="2021-03-24T13:10:09.055" v="94" actId="26606"/>
          <ac:picMkLst>
            <pc:docMk/>
            <pc:sldMk cId="2777898666" sldId="345"/>
            <ac:picMk id="6" creationId="{99D9AF86-F840-4B5C-B2A9-98583E9A5778}"/>
          </ac:picMkLst>
        </pc:picChg>
        <pc:picChg chg="add mod">
          <ac:chgData name="Gerard Castermans ZorgSense" userId="e3d5637f-ffb1-468c-b862-77afdb8dc60b" providerId="ADAL" clId="{C823CCB5-8131-46F8-B128-C8018DF060B6}" dt="2021-03-24T15:11:34.665" v="183"/>
          <ac:picMkLst>
            <pc:docMk/>
            <pc:sldMk cId="2777898666" sldId="345"/>
            <ac:picMk id="7" creationId="{150995C8-BC8F-4E6B-8FA6-886F8384E059}"/>
          </ac:picMkLst>
        </pc:picChg>
      </pc:sldChg>
      <pc:sldChg chg="addSp delSp modSp add mod modClrScheme chgLayout modNotesTx">
        <pc:chgData name="Gerard Castermans ZorgSense" userId="e3d5637f-ffb1-468c-b862-77afdb8dc60b" providerId="ADAL" clId="{C823CCB5-8131-46F8-B128-C8018DF060B6}" dt="2021-03-24T15:11:36.855" v="184"/>
        <pc:sldMkLst>
          <pc:docMk/>
          <pc:sldMk cId="4285773221" sldId="346"/>
        </pc:sldMkLst>
        <pc:spChg chg="add del mod">
          <ac:chgData name="Gerard Castermans ZorgSense" userId="e3d5637f-ffb1-468c-b862-77afdb8dc60b" providerId="ADAL" clId="{C823CCB5-8131-46F8-B128-C8018DF060B6}" dt="2021-03-24T13:10:46.379" v="101" actId="26606"/>
          <ac:spMkLst>
            <pc:docMk/>
            <pc:sldMk cId="4285773221" sldId="346"/>
            <ac:spMk id="3" creationId="{7EA43C8A-6AF6-41EC-9704-859BE3BDC4E0}"/>
          </ac:spMkLst>
        </pc:spChg>
        <pc:spChg chg="del">
          <ac:chgData name="Gerard Castermans ZorgSense" userId="e3d5637f-ffb1-468c-b862-77afdb8dc60b" providerId="ADAL" clId="{C823CCB5-8131-46F8-B128-C8018DF060B6}" dt="2021-03-24T13:10:41.202" v="98" actId="478"/>
          <ac:spMkLst>
            <pc:docMk/>
            <pc:sldMk cId="4285773221" sldId="346"/>
            <ac:spMk id="4" creationId="{D452D10E-1B48-3D49-9E53-8F8831801A3A}"/>
          </ac:spMkLst>
        </pc:spChg>
        <pc:spChg chg="mod">
          <ac:chgData name="Gerard Castermans ZorgSense" userId="e3d5637f-ffb1-468c-b862-77afdb8dc60b" providerId="ADAL" clId="{C823CCB5-8131-46F8-B128-C8018DF060B6}" dt="2021-03-24T13:10:46.379" v="101" actId="26606"/>
          <ac:spMkLst>
            <pc:docMk/>
            <pc:sldMk cId="4285773221" sldId="346"/>
            <ac:spMk id="5" creationId="{BD2C27FD-F7F7-A64B-907D-B35CBDDCD5B4}"/>
          </ac:spMkLst>
        </pc:spChg>
        <pc:spChg chg="add mod">
          <ac:chgData name="Gerard Castermans ZorgSense" userId="e3d5637f-ffb1-468c-b862-77afdb8dc60b" providerId="ADAL" clId="{C823CCB5-8131-46F8-B128-C8018DF060B6}" dt="2021-03-24T13:10:46.379" v="101" actId="26606"/>
          <ac:spMkLst>
            <pc:docMk/>
            <pc:sldMk cId="4285773221" sldId="346"/>
            <ac:spMk id="11" creationId="{8F9F7CF1-6EC7-40C2-965B-7B4603B1A072}"/>
          </ac:spMkLst>
        </pc:spChg>
        <pc:spChg chg="add mod">
          <ac:chgData name="Gerard Castermans ZorgSense" userId="e3d5637f-ffb1-468c-b862-77afdb8dc60b" providerId="ADAL" clId="{C823CCB5-8131-46F8-B128-C8018DF060B6}" dt="2021-03-24T13:10:46.379" v="101" actId="26606"/>
          <ac:spMkLst>
            <pc:docMk/>
            <pc:sldMk cId="4285773221" sldId="346"/>
            <ac:spMk id="13" creationId="{D4C12D9D-CB66-49A0-9B03-C366E92DABA8}"/>
          </ac:spMkLst>
        </pc:spChg>
        <pc:picChg chg="add mod">
          <ac:chgData name="Gerard Castermans ZorgSense" userId="e3d5637f-ffb1-468c-b862-77afdb8dc60b" providerId="ADAL" clId="{C823CCB5-8131-46F8-B128-C8018DF060B6}" dt="2021-03-24T13:10:46.379" v="101" actId="26606"/>
          <ac:picMkLst>
            <pc:docMk/>
            <pc:sldMk cId="4285773221" sldId="346"/>
            <ac:picMk id="6" creationId="{D22D3E8F-FE96-4195-B29E-0C59E597E366}"/>
          </ac:picMkLst>
        </pc:picChg>
        <pc:picChg chg="add mod">
          <ac:chgData name="Gerard Castermans ZorgSense" userId="e3d5637f-ffb1-468c-b862-77afdb8dc60b" providerId="ADAL" clId="{C823CCB5-8131-46F8-B128-C8018DF060B6}" dt="2021-03-24T15:11:36.855" v="184"/>
          <ac:picMkLst>
            <pc:docMk/>
            <pc:sldMk cId="4285773221" sldId="346"/>
            <ac:picMk id="7" creationId="{1B5EC259-69D3-4B6C-8A3B-C1E13A8EEB14}"/>
          </ac:picMkLst>
        </pc:picChg>
      </pc:sldChg>
      <pc:sldChg chg="addSp delSp modSp add mod modClrScheme chgLayout modNotesTx">
        <pc:chgData name="Gerard Castermans ZorgSense" userId="e3d5637f-ffb1-468c-b862-77afdb8dc60b" providerId="ADAL" clId="{C823CCB5-8131-46F8-B128-C8018DF060B6}" dt="2021-03-24T15:11:37.655" v="185"/>
        <pc:sldMkLst>
          <pc:docMk/>
          <pc:sldMk cId="1548344219" sldId="347"/>
        </pc:sldMkLst>
        <pc:spChg chg="add del mod">
          <ac:chgData name="Gerard Castermans ZorgSense" userId="e3d5637f-ffb1-468c-b862-77afdb8dc60b" providerId="ADAL" clId="{C823CCB5-8131-46F8-B128-C8018DF060B6}" dt="2021-03-24T13:11:07.984" v="107" actId="26606"/>
          <ac:spMkLst>
            <pc:docMk/>
            <pc:sldMk cId="1548344219" sldId="347"/>
            <ac:spMk id="3" creationId="{0167FA96-9CB4-4AC0-97B9-1A563434A2DD}"/>
          </ac:spMkLst>
        </pc:spChg>
        <pc:spChg chg="del">
          <ac:chgData name="Gerard Castermans ZorgSense" userId="e3d5637f-ffb1-468c-b862-77afdb8dc60b" providerId="ADAL" clId="{C823CCB5-8131-46F8-B128-C8018DF060B6}" dt="2021-03-24T13:11:03.578" v="104" actId="478"/>
          <ac:spMkLst>
            <pc:docMk/>
            <pc:sldMk cId="1548344219" sldId="347"/>
            <ac:spMk id="4" creationId="{D452D10E-1B48-3D49-9E53-8F8831801A3A}"/>
          </ac:spMkLst>
        </pc:spChg>
        <pc:spChg chg="mod">
          <ac:chgData name="Gerard Castermans ZorgSense" userId="e3d5637f-ffb1-468c-b862-77afdb8dc60b" providerId="ADAL" clId="{C823CCB5-8131-46F8-B128-C8018DF060B6}" dt="2021-03-24T13:11:20.157" v="144" actId="20577"/>
          <ac:spMkLst>
            <pc:docMk/>
            <pc:sldMk cId="1548344219" sldId="347"/>
            <ac:spMk id="5" creationId="{BD2C27FD-F7F7-A64B-907D-B35CBDDCD5B4}"/>
          </ac:spMkLst>
        </pc:spChg>
        <pc:spChg chg="add mod">
          <ac:chgData name="Gerard Castermans ZorgSense" userId="e3d5637f-ffb1-468c-b862-77afdb8dc60b" providerId="ADAL" clId="{C823CCB5-8131-46F8-B128-C8018DF060B6}" dt="2021-03-24T13:11:07.984" v="107" actId="26606"/>
          <ac:spMkLst>
            <pc:docMk/>
            <pc:sldMk cId="1548344219" sldId="347"/>
            <ac:spMk id="11" creationId="{42B4C916-D33A-4628-8FA3-9A2F80A912FA}"/>
          </ac:spMkLst>
        </pc:spChg>
        <pc:spChg chg="add mod">
          <ac:chgData name="Gerard Castermans ZorgSense" userId="e3d5637f-ffb1-468c-b862-77afdb8dc60b" providerId="ADAL" clId="{C823CCB5-8131-46F8-B128-C8018DF060B6}" dt="2021-03-24T13:11:07.984" v="107" actId="26606"/>
          <ac:spMkLst>
            <pc:docMk/>
            <pc:sldMk cId="1548344219" sldId="347"/>
            <ac:spMk id="13" creationId="{F2B17399-93C6-4303-A041-975A8280716F}"/>
          </ac:spMkLst>
        </pc:spChg>
        <pc:spChg chg="add mod">
          <ac:chgData name="Gerard Castermans ZorgSense" userId="e3d5637f-ffb1-468c-b862-77afdb8dc60b" providerId="ADAL" clId="{C823CCB5-8131-46F8-B128-C8018DF060B6}" dt="2021-03-24T13:11:07.984" v="107" actId="26606"/>
          <ac:spMkLst>
            <pc:docMk/>
            <pc:sldMk cId="1548344219" sldId="347"/>
            <ac:spMk id="15" creationId="{71020793-FA3D-4888-A56B-9D2A247D6A9A}"/>
          </ac:spMkLst>
        </pc:spChg>
        <pc:picChg chg="add mod">
          <ac:chgData name="Gerard Castermans ZorgSense" userId="e3d5637f-ffb1-468c-b862-77afdb8dc60b" providerId="ADAL" clId="{C823CCB5-8131-46F8-B128-C8018DF060B6}" dt="2021-03-24T13:11:07.984" v="107" actId="26606"/>
          <ac:picMkLst>
            <pc:docMk/>
            <pc:sldMk cId="1548344219" sldId="347"/>
            <ac:picMk id="6" creationId="{AE0064B2-4379-4339-9816-C39133BEBEC4}"/>
          </ac:picMkLst>
        </pc:picChg>
        <pc:picChg chg="add mod">
          <ac:chgData name="Gerard Castermans ZorgSense" userId="e3d5637f-ffb1-468c-b862-77afdb8dc60b" providerId="ADAL" clId="{C823CCB5-8131-46F8-B128-C8018DF060B6}" dt="2021-03-24T15:11:37.655" v="185"/>
          <ac:picMkLst>
            <pc:docMk/>
            <pc:sldMk cId="1548344219" sldId="347"/>
            <ac:picMk id="7" creationId="{CABDFAD8-B4B1-4864-B819-148D21B50896}"/>
          </ac:picMkLst>
        </pc:picChg>
      </pc:sldChg>
      <pc:sldChg chg="addSp delSp modSp add mod modClrScheme chgLayout modNotesTx">
        <pc:chgData name="Gerard Castermans ZorgSense" userId="e3d5637f-ffb1-468c-b862-77afdb8dc60b" providerId="ADAL" clId="{C823CCB5-8131-46F8-B128-C8018DF060B6}" dt="2021-03-24T15:11:38.435" v="186"/>
        <pc:sldMkLst>
          <pc:docMk/>
          <pc:sldMk cId="268255814" sldId="348"/>
        </pc:sldMkLst>
        <pc:spChg chg="add del mod">
          <ac:chgData name="Gerard Castermans ZorgSense" userId="e3d5637f-ffb1-468c-b862-77afdb8dc60b" providerId="ADAL" clId="{C823CCB5-8131-46F8-B128-C8018DF060B6}" dt="2021-03-24T13:12:04.680" v="154" actId="26606"/>
          <ac:spMkLst>
            <pc:docMk/>
            <pc:sldMk cId="268255814" sldId="348"/>
            <ac:spMk id="3" creationId="{A5E409B1-A3E4-47A4-A5CD-E6E69D4B36CF}"/>
          </ac:spMkLst>
        </pc:spChg>
        <pc:spChg chg="del">
          <ac:chgData name="Gerard Castermans ZorgSense" userId="e3d5637f-ffb1-468c-b862-77afdb8dc60b" providerId="ADAL" clId="{C823CCB5-8131-46F8-B128-C8018DF060B6}" dt="2021-03-24T13:11:56.556" v="151" actId="478"/>
          <ac:spMkLst>
            <pc:docMk/>
            <pc:sldMk cId="268255814" sldId="348"/>
            <ac:spMk id="4" creationId="{D452D10E-1B48-3D49-9E53-8F8831801A3A}"/>
          </ac:spMkLst>
        </pc:spChg>
        <pc:spChg chg="mod">
          <ac:chgData name="Gerard Castermans ZorgSense" userId="e3d5637f-ffb1-468c-b862-77afdb8dc60b" providerId="ADAL" clId="{C823CCB5-8131-46F8-B128-C8018DF060B6}" dt="2021-03-24T13:12:04.680" v="154" actId="26606"/>
          <ac:spMkLst>
            <pc:docMk/>
            <pc:sldMk cId="268255814" sldId="348"/>
            <ac:spMk id="5" creationId="{BD2C27FD-F7F7-A64B-907D-B35CBDDCD5B4}"/>
          </ac:spMkLst>
        </pc:spChg>
        <pc:spChg chg="add mod">
          <ac:chgData name="Gerard Castermans ZorgSense" userId="e3d5637f-ffb1-468c-b862-77afdb8dc60b" providerId="ADAL" clId="{C823CCB5-8131-46F8-B128-C8018DF060B6}" dt="2021-03-24T13:12:04.680" v="154" actId="26606"/>
          <ac:spMkLst>
            <pc:docMk/>
            <pc:sldMk cId="268255814" sldId="348"/>
            <ac:spMk id="11" creationId="{E2BE3B99-F300-4C2D-8327-3833F17E4E30}"/>
          </ac:spMkLst>
        </pc:spChg>
        <pc:spChg chg="add mod">
          <ac:chgData name="Gerard Castermans ZorgSense" userId="e3d5637f-ffb1-468c-b862-77afdb8dc60b" providerId="ADAL" clId="{C823CCB5-8131-46F8-B128-C8018DF060B6}" dt="2021-03-24T13:12:04.680" v="154" actId="26606"/>
          <ac:spMkLst>
            <pc:docMk/>
            <pc:sldMk cId="268255814" sldId="348"/>
            <ac:spMk id="13" creationId="{4CF3D4B9-1A48-422B-8F36-0010B1531DE2}"/>
          </ac:spMkLst>
        </pc:spChg>
        <pc:picChg chg="add mod">
          <ac:chgData name="Gerard Castermans ZorgSense" userId="e3d5637f-ffb1-468c-b862-77afdb8dc60b" providerId="ADAL" clId="{C823CCB5-8131-46F8-B128-C8018DF060B6}" dt="2021-03-24T13:12:04.680" v="154" actId="26606"/>
          <ac:picMkLst>
            <pc:docMk/>
            <pc:sldMk cId="268255814" sldId="348"/>
            <ac:picMk id="6" creationId="{9D2170AB-63ED-4B6F-806B-7D00878D70EA}"/>
          </ac:picMkLst>
        </pc:picChg>
        <pc:picChg chg="add mod">
          <ac:chgData name="Gerard Castermans ZorgSense" userId="e3d5637f-ffb1-468c-b862-77afdb8dc60b" providerId="ADAL" clId="{C823CCB5-8131-46F8-B128-C8018DF060B6}" dt="2021-03-24T15:11:38.435" v="186"/>
          <ac:picMkLst>
            <pc:docMk/>
            <pc:sldMk cId="268255814" sldId="348"/>
            <ac:picMk id="7" creationId="{1F6EB772-93D1-4AB0-A771-BB5028E6D6E3}"/>
          </ac:picMkLst>
        </pc:picChg>
      </pc:sldChg>
      <pc:sldMasterChg chg="delSldLayout">
        <pc:chgData name="Gerard Castermans ZorgSense" userId="e3d5637f-ffb1-468c-b862-77afdb8dc60b" providerId="ADAL" clId="{C823CCB5-8131-46F8-B128-C8018DF060B6}" dt="2021-03-24T13:13:41.851" v="172" actId="47"/>
        <pc:sldMasterMkLst>
          <pc:docMk/>
          <pc:sldMasterMk cId="3300291088" sldId="2147483659"/>
        </pc:sldMasterMkLst>
        <pc:sldLayoutChg chg="del">
          <pc:chgData name="Gerard Castermans ZorgSense" userId="e3d5637f-ffb1-468c-b862-77afdb8dc60b" providerId="ADAL" clId="{C823CCB5-8131-46F8-B128-C8018DF060B6}" dt="2021-03-24T13:13:41.851" v="172" actId="47"/>
          <pc:sldLayoutMkLst>
            <pc:docMk/>
            <pc:sldMasterMk cId="3300291088" sldId="2147483659"/>
            <pc:sldLayoutMk cId="3867253422"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zorgvoorbeter.nl/levensvragen-ouderen/wat-is-ethiek-z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knmg.nl/advies-richtlijnen/dossiers/levenseinde-2/praten-over-levenseinde.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levenseinde.patientenfederatie.n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90752" rtl="0" eaLnBrk="1" fontAlgn="auto" latinLnBrk="0" hangingPunct="1">
              <a:lnSpc>
                <a:spcPct val="100000"/>
              </a:lnSpc>
              <a:spcBef>
                <a:spcPts val="0"/>
              </a:spcBef>
              <a:spcAft>
                <a:spcPts val="0"/>
              </a:spcAft>
              <a:buClr>
                <a:srgbClr val="000000"/>
              </a:buClr>
              <a:buSzPts val="1400"/>
              <a:buFont typeface="Arial"/>
              <a:buNone/>
              <a:tabLst/>
              <a:defRPr/>
            </a:pPr>
            <a:r>
              <a:rPr lang="nl-NL" sz="1100" b="0" i="0" u="none" strike="noStrike" cap="none" dirty="0">
                <a:solidFill>
                  <a:schemeClr val="dk1"/>
                </a:solidFill>
                <a:latin typeface="Calibri"/>
                <a:ea typeface="Calibri"/>
                <a:cs typeface="Calibri"/>
                <a:sym typeface="Calibri"/>
              </a:rPr>
              <a:t>In dit thema vind je achtergrondinformatie, lesmateriaal en opdrachten voor de studenten over bovenstaande onderwerpen.  Zo tref je opdrachten aan met behulp van de routeplanner dilemma’s in de zorg, CURA – methodiek, en moreel beraad.</a:t>
            </a:r>
            <a:endParaRPr lang="nl-NL" sz="1100" dirty="0"/>
          </a:p>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2</a:t>
            </a:fld>
            <a:endParaRPr lang="en-US" altLang="nl-NL"/>
          </a:p>
        </p:txBody>
      </p:sp>
    </p:spTree>
    <p:extLst>
      <p:ext uri="{BB962C8B-B14F-4D97-AF65-F5344CB8AC3E}">
        <p14:creationId xmlns:p14="http://schemas.microsoft.com/office/powerpoint/2010/main" val="3647769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100000"/>
              </a:lnSpc>
              <a:spcBef>
                <a:spcPts val="0"/>
              </a:spcBef>
              <a:spcAft>
                <a:spcPts val="0"/>
              </a:spcAft>
              <a:buSzPts val="1400"/>
              <a:buNone/>
            </a:pPr>
            <a:r>
              <a:rPr lang="nl-NL" sz="1100" dirty="0" err="1"/>
              <a:t>BasisPP</a:t>
            </a:r>
            <a:r>
              <a:rPr lang="nl-NL" sz="1100" dirty="0"/>
              <a:t> Dyspneu Zie thema 3</a:t>
            </a:r>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r>
              <a:rPr lang="nl-NL" sz="1100" dirty="0"/>
              <a:t>Dyspneu casus</a:t>
            </a:r>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br>
              <a:rPr lang="nl-NL" sz="1100" dirty="0"/>
            </a:b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11</a:t>
            </a:fld>
            <a:endParaRPr lang="en-US" altLang="nl-NL"/>
          </a:p>
        </p:txBody>
      </p:sp>
    </p:spTree>
    <p:extLst>
      <p:ext uri="{BB962C8B-B14F-4D97-AF65-F5344CB8AC3E}">
        <p14:creationId xmlns:p14="http://schemas.microsoft.com/office/powerpoint/2010/main" val="304911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12</a:t>
            </a:fld>
            <a:endParaRPr lang="en-US" altLang="nl-NL"/>
          </a:p>
        </p:txBody>
      </p:sp>
    </p:spTree>
    <p:extLst>
      <p:ext uri="{BB962C8B-B14F-4D97-AF65-F5344CB8AC3E}">
        <p14:creationId xmlns:p14="http://schemas.microsoft.com/office/powerpoint/2010/main" val="332766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0" indent="-228600" algn="l" rtl="0">
              <a:lnSpc>
                <a:spcPct val="100000"/>
              </a:lnSpc>
              <a:spcBef>
                <a:spcPts val="0"/>
              </a:spcBef>
              <a:spcAft>
                <a:spcPts val="0"/>
              </a:spcAft>
              <a:buSzPts val="1400"/>
              <a:buNone/>
            </a:pPr>
            <a:r>
              <a:rPr lang="nl-NL" sz="1100" b="0" i="0" u="none" strike="noStrike" cap="none" dirty="0">
                <a:solidFill>
                  <a:schemeClr val="dk1"/>
                </a:solidFill>
                <a:latin typeface="Calibri"/>
                <a:ea typeface="Calibri"/>
                <a:cs typeface="Calibri"/>
                <a:sym typeface="Calibri"/>
              </a:rPr>
              <a:t>Koppeling met opdrachten:</a:t>
            </a:r>
            <a:endParaRPr lang="nl-NL" sz="1100" dirty="0"/>
          </a:p>
          <a:p>
            <a:pPr marL="457200" lvl="0" indent="-228600" algn="l" rtl="0">
              <a:lnSpc>
                <a:spcPct val="100000"/>
              </a:lnSpc>
              <a:spcBef>
                <a:spcPts val="0"/>
              </a:spcBef>
              <a:spcAft>
                <a:spcPts val="0"/>
              </a:spcAft>
              <a:buSzPts val="1400"/>
              <a:buNone/>
            </a:pPr>
            <a:r>
              <a:rPr lang="nl-NL" sz="1100" b="0" i="0" u="none" strike="noStrike" cap="none" dirty="0">
                <a:solidFill>
                  <a:schemeClr val="dk1"/>
                </a:solidFill>
                <a:latin typeface="Calibri"/>
                <a:ea typeface="Calibri"/>
                <a:cs typeface="Calibri"/>
                <a:sym typeface="Calibri"/>
              </a:rPr>
              <a:t>Ethiek in de palliatieve zorg 1</a:t>
            </a:r>
            <a:endParaRPr lang="nl-NL" sz="1100" dirty="0"/>
          </a:p>
          <a:p>
            <a:pPr marL="457200" lvl="0" indent="-228600" algn="l" rtl="0">
              <a:lnSpc>
                <a:spcPct val="100000"/>
              </a:lnSpc>
              <a:spcBef>
                <a:spcPts val="0"/>
              </a:spcBef>
              <a:spcAft>
                <a:spcPts val="0"/>
              </a:spcAft>
              <a:buSzPts val="1400"/>
              <a:buNone/>
            </a:pPr>
            <a:r>
              <a:rPr lang="nl-NL" sz="1100" b="0" i="0" u="none" strike="noStrike" cap="none" dirty="0">
                <a:solidFill>
                  <a:schemeClr val="dk1"/>
                </a:solidFill>
                <a:latin typeface="Calibri"/>
                <a:ea typeface="Calibri"/>
                <a:cs typeface="Calibri"/>
                <a:sym typeface="Calibri"/>
              </a:rPr>
              <a:t>Ethiek in de palliatieve zorg beginner</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a:t>
            </a:fld>
            <a:endParaRPr lang="en-US" altLang="nl-NL"/>
          </a:p>
        </p:txBody>
      </p:sp>
    </p:spTree>
    <p:extLst>
      <p:ext uri="{BB962C8B-B14F-4D97-AF65-F5344CB8AC3E}">
        <p14:creationId xmlns:p14="http://schemas.microsoft.com/office/powerpoint/2010/main" val="263133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100000"/>
              </a:lnSpc>
              <a:spcBef>
                <a:spcPts val="0"/>
              </a:spcBef>
              <a:spcAft>
                <a:spcPts val="0"/>
              </a:spcAft>
              <a:buSzPts val="1400"/>
              <a:buNone/>
            </a:pPr>
            <a:r>
              <a:rPr lang="nl-NL" sz="1100" dirty="0"/>
              <a:t>Koppeling met de opdrachten:</a:t>
            </a:r>
          </a:p>
          <a:p>
            <a:pPr marL="457200" lvl="0" indent="-228600" algn="l" rtl="0">
              <a:lnSpc>
                <a:spcPct val="100000"/>
              </a:lnSpc>
              <a:spcBef>
                <a:spcPts val="0"/>
              </a:spcBef>
              <a:spcAft>
                <a:spcPts val="0"/>
              </a:spcAft>
              <a:buSzPts val="1400"/>
              <a:buNone/>
            </a:pPr>
            <a:r>
              <a:rPr lang="nl-NL" sz="1100" b="0" i="0" u="none" strike="noStrike" cap="none" dirty="0">
                <a:solidFill>
                  <a:schemeClr val="dk1"/>
                </a:solidFill>
                <a:latin typeface="Calibri"/>
                <a:ea typeface="Calibri"/>
                <a:cs typeface="Calibri"/>
                <a:sym typeface="Calibri"/>
              </a:rPr>
              <a:t>Ethiek in de palliatieve zorg gevorderd 1 </a:t>
            </a:r>
            <a:r>
              <a:rPr lang="nl-NL" sz="1100" b="0" i="0" u="none" strike="noStrike" cap="none" dirty="0" err="1">
                <a:solidFill>
                  <a:schemeClr val="dk1"/>
                </a:solidFill>
                <a:latin typeface="Calibri"/>
                <a:ea typeface="Calibri"/>
                <a:cs typeface="Calibri"/>
                <a:sym typeface="Calibri"/>
              </a:rPr>
              <a:t>albeda</a:t>
            </a:r>
            <a:endParaRPr lang="nl-NL" sz="1100" b="0" i="0" u="none" strike="noStrike" cap="none" dirty="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nl-NL" sz="1100" b="0" i="0" u="none" strike="noStrike" cap="none" dirty="0">
                <a:solidFill>
                  <a:schemeClr val="dk1"/>
                </a:solidFill>
                <a:latin typeface="Calibri"/>
                <a:ea typeface="Calibri"/>
                <a:cs typeface="Calibri"/>
                <a:sym typeface="Calibri"/>
              </a:rPr>
              <a:t>Ethiek in de palliatieve zorg gevorderd</a:t>
            </a:r>
            <a:endParaRPr lang="nl-NL" sz="1100" dirty="0"/>
          </a:p>
          <a:p>
            <a:pPr marL="457200" lvl="0" indent="-228600" algn="l" rtl="0">
              <a:lnSpc>
                <a:spcPct val="100000"/>
              </a:lnSpc>
              <a:spcBef>
                <a:spcPts val="0"/>
              </a:spcBef>
              <a:spcAft>
                <a:spcPts val="0"/>
              </a:spcAft>
              <a:buSzPts val="1400"/>
              <a:buNone/>
            </a:pPr>
            <a:r>
              <a:rPr lang="nl-NL" sz="1100" b="0" i="0" u="none" strike="noStrike" cap="none" dirty="0">
                <a:solidFill>
                  <a:schemeClr val="dk1"/>
                </a:solidFill>
                <a:latin typeface="Calibri"/>
                <a:ea typeface="Calibri"/>
                <a:cs typeface="Calibri"/>
                <a:sym typeface="Calibri"/>
              </a:rPr>
              <a:t>Ethische </a:t>
            </a:r>
            <a:r>
              <a:rPr lang="nl-NL" sz="1100" b="0" i="0" u="none" strike="noStrike" cap="none" dirty="0" err="1">
                <a:solidFill>
                  <a:schemeClr val="dk1"/>
                </a:solidFill>
                <a:latin typeface="Calibri"/>
                <a:ea typeface="Calibri"/>
                <a:cs typeface="Calibri"/>
                <a:sym typeface="Calibri"/>
              </a:rPr>
              <a:t>toolkit</a:t>
            </a:r>
            <a:endParaRPr lang="nl-NL" sz="1100" b="0" i="0" u="none" strike="noStrike" cap="none" dirty="0">
              <a:solidFill>
                <a:schemeClr val="dk1"/>
              </a:solidFill>
              <a:latin typeface="Calibri"/>
              <a:ea typeface="Calibri"/>
              <a:cs typeface="Calibri"/>
              <a:sym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a:t>
            </a:fld>
            <a:endParaRPr lang="en-US" altLang="nl-NL"/>
          </a:p>
        </p:txBody>
      </p:sp>
    </p:spTree>
    <p:extLst>
      <p:ext uri="{BB962C8B-B14F-4D97-AF65-F5344CB8AC3E}">
        <p14:creationId xmlns:p14="http://schemas.microsoft.com/office/powerpoint/2010/main" val="415416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100000"/>
              </a:lnSpc>
              <a:spcBef>
                <a:spcPts val="0"/>
              </a:spcBef>
              <a:spcAft>
                <a:spcPts val="0"/>
              </a:spcAft>
              <a:buSzPts val="1400"/>
              <a:buNone/>
            </a:pPr>
            <a:r>
              <a:rPr lang="nl-NL" sz="1100" dirty="0"/>
              <a:t>Zie ethische </a:t>
            </a:r>
            <a:r>
              <a:rPr lang="nl-NL" sz="1100" dirty="0" err="1"/>
              <a:t>toolkit</a:t>
            </a:r>
            <a:r>
              <a:rPr lang="nl-NL" sz="1100" dirty="0"/>
              <a:t>; toepassen van stappenplan in gesprek met de zorgvrager</a:t>
            </a:r>
          </a:p>
          <a:p>
            <a:pPr marL="457200" lvl="0" indent="-228600" algn="l" rtl="0">
              <a:lnSpc>
                <a:spcPct val="100000"/>
              </a:lnSpc>
              <a:spcBef>
                <a:spcPts val="0"/>
              </a:spcBef>
              <a:spcAft>
                <a:spcPts val="0"/>
              </a:spcAft>
              <a:buSzPts val="1400"/>
              <a:buNone/>
            </a:pPr>
            <a:endParaRPr lang="nl-NL" sz="1100" b="0" i="0" u="none" strike="noStrike" cap="none" dirty="0">
              <a:solidFill>
                <a:schemeClr val="dk1"/>
              </a:solidFill>
              <a:latin typeface="Calibri"/>
              <a:ea typeface="Calibri"/>
              <a:cs typeface="Calibri"/>
              <a:sym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5</a:t>
            </a:fld>
            <a:endParaRPr lang="en-US" altLang="nl-NL"/>
          </a:p>
        </p:txBody>
      </p:sp>
    </p:spTree>
    <p:extLst>
      <p:ext uri="{BB962C8B-B14F-4D97-AF65-F5344CB8AC3E}">
        <p14:creationId xmlns:p14="http://schemas.microsoft.com/office/powerpoint/2010/main" val="265766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100000"/>
              </a:lnSpc>
              <a:spcBef>
                <a:spcPts val="0"/>
              </a:spcBef>
              <a:spcAft>
                <a:spcPts val="0"/>
              </a:spcAft>
              <a:buSzPts val="1400"/>
              <a:buNone/>
            </a:pPr>
            <a:r>
              <a:rPr lang="nl-NL" sz="1100" u="sng" dirty="0">
                <a:solidFill>
                  <a:srgbClr val="0563C1"/>
                </a:solidFill>
                <a:hlinkClick r:id="rId3">
                  <a:extLst>
                    <a:ext uri="{A12FA001-AC4F-418D-AE19-62706E023703}">
                      <ahyp:hlinkClr xmlns:ahyp="http://schemas.microsoft.com/office/drawing/2018/hyperlinkcolor" val="tx"/>
                    </a:ext>
                  </a:extLst>
                </a:hlinkClick>
              </a:rPr>
              <a:t>Zie </a:t>
            </a:r>
            <a:r>
              <a:rPr lang="nl-NL" sz="1100" u="sng" dirty="0">
                <a:solidFill>
                  <a:schemeClr val="dk1"/>
                </a:solidFill>
                <a:hlinkClick r:id="rId3">
                  <a:extLst>
                    <a:ext uri="{A12FA001-AC4F-418D-AE19-62706E023703}">
                      <ahyp:hlinkClr xmlns:ahyp="http://schemas.microsoft.com/office/drawing/2018/hyperlinkcolor" val="tx"/>
                    </a:ext>
                  </a:extLst>
                </a:hlinkClick>
              </a:rPr>
              <a:t>docentenhandleiding</a:t>
            </a:r>
            <a:endParaRPr lang="nl-NL" sz="1100" dirty="0"/>
          </a:p>
          <a:p>
            <a:pPr marL="0" lvl="0" indent="0" algn="l" rtl="0">
              <a:lnSpc>
                <a:spcPct val="100000"/>
              </a:lnSpc>
              <a:spcBef>
                <a:spcPts val="0"/>
              </a:spcBef>
              <a:spcAft>
                <a:spcPts val="0"/>
              </a:spcAft>
              <a:buSzPts val="1400"/>
              <a:buNone/>
            </a:pPr>
            <a:endParaRPr lang="nl-NL" sz="1100" u="sng" dirty="0">
              <a:solidFill>
                <a:srgbClr val="0563C1"/>
              </a:solidFill>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400"/>
              <a:buNone/>
            </a:pPr>
            <a:r>
              <a:rPr lang="nl-NL" sz="1100" u="sng" dirty="0">
                <a:solidFill>
                  <a:srgbClr val="0563C1"/>
                </a:solidFill>
                <a:hlinkClick r:id="rId3">
                  <a:extLst>
                    <a:ext uri="{A12FA001-AC4F-418D-AE19-62706E023703}">
                      <ahyp:hlinkClr xmlns:ahyp="http://schemas.microsoft.com/office/drawing/2018/hyperlinkcolor" val="tx"/>
                    </a:ext>
                  </a:extLst>
                </a:hlinkClick>
              </a:rPr>
              <a:t>Suggestie:</a:t>
            </a:r>
            <a:endParaRPr lang="nl-NL" sz="1100" dirty="0"/>
          </a:p>
          <a:p>
            <a:pPr marL="0" lvl="0" indent="0" algn="l" rtl="0">
              <a:lnSpc>
                <a:spcPct val="100000"/>
              </a:lnSpc>
              <a:spcBef>
                <a:spcPts val="0"/>
              </a:spcBef>
              <a:spcAft>
                <a:spcPts val="0"/>
              </a:spcAft>
              <a:buSzPts val="1400"/>
              <a:buNone/>
            </a:pPr>
            <a:r>
              <a:rPr lang="nl-NL" sz="1100" u="sng" dirty="0">
                <a:solidFill>
                  <a:srgbClr val="0563C1"/>
                </a:solidFill>
                <a:hlinkClick r:id="rId3">
                  <a:extLst>
                    <a:ext uri="{A12FA001-AC4F-418D-AE19-62706E023703}">
                      <ahyp:hlinkClr xmlns:ahyp="http://schemas.microsoft.com/office/drawing/2018/hyperlinkcolor" val="tx"/>
                    </a:ext>
                  </a:extLst>
                </a:hlinkClick>
              </a:rPr>
              <a:t>https://www.zorgvoorbeter.nl/levensvragen-ouderen/wat-is-ethiek-zorg</a:t>
            </a:r>
            <a:endParaRPr lang="nl-NL" sz="1100" dirty="0"/>
          </a:p>
          <a:p>
            <a:pPr marL="0" lvl="0" indent="0" algn="l" rtl="0">
              <a:lnSpc>
                <a:spcPct val="100000"/>
              </a:lnSpc>
              <a:spcBef>
                <a:spcPts val="0"/>
              </a:spcBef>
              <a:spcAft>
                <a:spcPts val="0"/>
              </a:spcAft>
              <a:buSzPts val="1400"/>
              <a:buNone/>
            </a:pPr>
            <a:r>
              <a:rPr lang="nl-NL" sz="1100" dirty="0"/>
              <a:t>Via link studenten aan het werk zetten met wat ethiek voor de zorg voor hem/haar betekent. </a:t>
            </a:r>
          </a:p>
          <a:p>
            <a:pPr marL="0" lvl="0" indent="0" algn="l" rtl="0">
              <a:lnSpc>
                <a:spcPct val="100000"/>
              </a:lnSpc>
              <a:spcBef>
                <a:spcPts val="0"/>
              </a:spcBef>
              <a:spcAft>
                <a:spcPts val="0"/>
              </a:spcAft>
              <a:buSzPts val="1400"/>
              <a:buNone/>
            </a:pPr>
            <a:r>
              <a:rPr lang="nl-NL" sz="1100" dirty="0"/>
              <a:t>Wat betekent dit voor de uitvoering van de zorg?</a:t>
            </a:r>
          </a:p>
          <a:p>
            <a:pPr marL="0" lvl="0" indent="0" algn="l" rtl="0">
              <a:lnSpc>
                <a:spcPct val="100000"/>
              </a:lnSpc>
              <a:spcBef>
                <a:spcPts val="0"/>
              </a:spcBef>
              <a:spcAft>
                <a:spcPts val="0"/>
              </a:spcAft>
              <a:buSzPts val="1400"/>
              <a:buNone/>
            </a:pPr>
            <a:r>
              <a:rPr lang="nl-NL" sz="1100" dirty="0"/>
              <a:t>Wat is er dan specifiek voor de palliatieve zorg?</a:t>
            </a:r>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r>
              <a:rPr lang="nl-NL" sz="1100" dirty="0"/>
              <a:t>Test jouw ethisch inzicht: 6 dilemma’s die je aan het denken zet.</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6</a:t>
            </a:fld>
            <a:endParaRPr lang="en-US" altLang="nl-NL"/>
          </a:p>
        </p:txBody>
      </p:sp>
    </p:spTree>
    <p:extLst>
      <p:ext uri="{BB962C8B-B14F-4D97-AF65-F5344CB8AC3E}">
        <p14:creationId xmlns:p14="http://schemas.microsoft.com/office/powerpoint/2010/main" val="3178876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100000"/>
              </a:lnSpc>
              <a:spcBef>
                <a:spcPts val="0"/>
              </a:spcBef>
              <a:spcAft>
                <a:spcPts val="0"/>
              </a:spcAft>
              <a:buSzPts val="1400"/>
              <a:buNone/>
            </a:pPr>
            <a:r>
              <a:rPr lang="nl-NL" sz="1100" dirty="0"/>
              <a:t>Zie docentenhandleiding</a:t>
            </a:r>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r>
              <a:rPr lang="nl-NL" sz="1100" dirty="0"/>
              <a:t>Lees het artikel ethische </a:t>
            </a:r>
            <a:r>
              <a:rPr lang="nl-NL" sz="1100" dirty="0" err="1"/>
              <a:t>toolkit</a:t>
            </a:r>
            <a:endParaRPr lang="nl-NL" sz="1100" dirty="0"/>
          </a:p>
          <a:p>
            <a:pPr marL="0" lvl="0" indent="0" algn="l" rtl="0">
              <a:lnSpc>
                <a:spcPct val="100000"/>
              </a:lnSpc>
              <a:spcBef>
                <a:spcPts val="0"/>
              </a:spcBef>
              <a:spcAft>
                <a:spcPts val="0"/>
              </a:spcAft>
              <a:buSzPts val="1400"/>
              <a:buNone/>
            </a:pPr>
            <a:r>
              <a:rPr lang="nl-NL" sz="1100" dirty="0"/>
              <a:t>Pdf Stappenplan ethische </a:t>
            </a:r>
            <a:r>
              <a:rPr lang="nl-NL" sz="1100" dirty="0" err="1"/>
              <a:t>toolkit</a:t>
            </a:r>
            <a:endParaRPr lang="nl-NL" sz="1100" dirty="0"/>
          </a:p>
          <a:p>
            <a:pPr marL="0" lvl="0" indent="0" algn="l" rtl="0">
              <a:lnSpc>
                <a:spcPct val="100000"/>
              </a:lnSpc>
              <a:spcBef>
                <a:spcPts val="0"/>
              </a:spcBef>
              <a:spcAft>
                <a:spcPts val="0"/>
              </a:spcAft>
              <a:buSzPts val="1400"/>
              <a:buNone/>
            </a:pPr>
            <a:r>
              <a:rPr lang="nl-NL" sz="1100" dirty="0"/>
              <a:t>Opdracht: Hoe pak je een moreel dilemma aan?</a:t>
            </a:r>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r>
              <a:rPr lang="nl-NL" sz="1100" dirty="0"/>
              <a:t>Routeplanner – dilemma’s in de zorg.</a:t>
            </a:r>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r>
              <a:rPr lang="nl-NL" sz="1100" dirty="0"/>
              <a:t>Pdf CURA: instrument dilemma </a:t>
            </a:r>
            <a:r>
              <a:rPr lang="nl-NL" sz="1100" dirty="0" err="1"/>
              <a:t>cura</a:t>
            </a:r>
            <a:r>
              <a:rPr lang="nl-NL" sz="1100" dirty="0"/>
              <a:t> handleiding</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7</a:t>
            </a:fld>
            <a:endParaRPr lang="en-US" altLang="nl-NL"/>
          </a:p>
        </p:txBody>
      </p:sp>
    </p:spTree>
    <p:extLst>
      <p:ext uri="{BB962C8B-B14F-4D97-AF65-F5344CB8AC3E}">
        <p14:creationId xmlns:p14="http://schemas.microsoft.com/office/powerpoint/2010/main" val="372719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100000"/>
              </a:lnSpc>
              <a:spcBef>
                <a:spcPts val="0"/>
              </a:spcBef>
              <a:spcAft>
                <a:spcPts val="0"/>
              </a:spcAft>
              <a:buSzPts val="1400"/>
              <a:buNone/>
            </a:pPr>
            <a:r>
              <a:rPr lang="nl-NL" sz="1100" dirty="0"/>
              <a:t>Pdf Moreel Beraad:</a:t>
            </a:r>
          </a:p>
          <a:p>
            <a:pPr marL="0" lvl="0" indent="0" algn="l" rtl="0">
              <a:lnSpc>
                <a:spcPct val="100000"/>
              </a:lnSpc>
              <a:spcBef>
                <a:spcPts val="0"/>
              </a:spcBef>
              <a:spcAft>
                <a:spcPts val="0"/>
              </a:spcAft>
              <a:buSzPts val="1400"/>
              <a:buNone/>
            </a:pPr>
            <a:r>
              <a:rPr lang="nl-NL" sz="1100" dirty="0"/>
              <a:t>Suggestie: In werkgroepen een casus voorbereiden en conform de 7 stappen uit te werken/voeren</a:t>
            </a:r>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r>
              <a:rPr lang="nl-NL" sz="1100" dirty="0"/>
              <a:t>Ter info: zie bijlage  handreiking implementatie moreel beraad</a:t>
            </a:r>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r>
              <a:rPr lang="nl-NL" sz="1100" dirty="0"/>
              <a:t>Opdracht Ethiek in de palliatieve zorg 3</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8</a:t>
            </a:fld>
            <a:endParaRPr lang="en-US" altLang="nl-NL"/>
          </a:p>
        </p:txBody>
      </p:sp>
    </p:spTree>
    <p:extLst>
      <p:ext uri="{BB962C8B-B14F-4D97-AF65-F5344CB8AC3E}">
        <p14:creationId xmlns:p14="http://schemas.microsoft.com/office/powerpoint/2010/main" val="697544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100000"/>
              </a:lnSpc>
              <a:spcBef>
                <a:spcPts val="0"/>
              </a:spcBef>
              <a:spcAft>
                <a:spcPts val="0"/>
              </a:spcAft>
              <a:buSzPts val="1400"/>
              <a:buNone/>
            </a:pPr>
            <a:r>
              <a:rPr lang="nl-NL" sz="1100" dirty="0"/>
              <a:t>Persoonlijke ervaringen op moreel beraad verwerken in zelfreflectie</a:t>
            </a:r>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r>
              <a:rPr lang="nl-NL" sz="1100" dirty="0"/>
              <a:t>Optie: koppelen aan intervisie</a:t>
            </a:r>
          </a:p>
          <a:p>
            <a:pPr marL="0" lvl="0" indent="0" algn="l" rtl="0">
              <a:lnSpc>
                <a:spcPct val="100000"/>
              </a:lnSpc>
              <a:spcBef>
                <a:spcPts val="0"/>
              </a:spcBef>
              <a:spcAft>
                <a:spcPts val="0"/>
              </a:spcAft>
              <a:buSzPts val="1400"/>
              <a:buNone/>
            </a:pPr>
            <a:r>
              <a:rPr lang="nl-NL" sz="1100" dirty="0"/>
              <a:t>           koppelen aan SLB/mentor gesprekken</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9</a:t>
            </a:fld>
            <a:endParaRPr lang="en-US" altLang="nl-NL"/>
          </a:p>
        </p:txBody>
      </p:sp>
    </p:spTree>
    <p:extLst>
      <p:ext uri="{BB962C8B-B14F-4D97-AF65-F5344CB8AC3E}">
        <p14:creationId xmlns:p14="http://schemas.microsoft.com/office/powerpoint/2010/main" val="17016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100000"/>
              </a:lnSpc>
              <a:spcBef>
                <a:spcPts val="0"/>
              </a:spcBef>
              <a:spcAft>
                <a:spcPts val="0"/>
              </a:spcAft>
              <a:buSzPts val="1400"/>
              <a:buNone/>
            </a:pPr>
            <a:br>
              <a:rPr lang="nl-NL" sz="1100" dirty="0"/>
            </a:br>
            <a:r>
              <a:rPr lang="nl-NL" sz="1100" u="sng" dirty="0">
                <a:solidFill>
                  <a:schemeClr val="hlink"/>
                </a:solidFill>
                <a:hlinkClick r:id="rId3"/>
              </a:rPr>
              <a:t>https://www.knmg.nl/advies-richtlijnen/dossiers/levenseinde-2/praten-over-levenseinde.htm</a:t>
            </a:r>
            <a:endParaRPr lang="nl-NL" sz="1100" dirty="0"/>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r>
              <a:rPr lang="nl-NL" sz="1100" u="sng" dirty="0">
                <a:solidFill>
                  <a:schemeClr val="hlink"/>
                </a:solidFill>
                <a:hlinkClick r:id="rId4"/>
              </a:rPr>
              <a:t>https://levenseinde.patientenfederatie.nl/</a:t>
            </a:r>
            <a:endParaRPr lang="nl-NL" sz="1100" dirty="0"/>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r>
              <a:rPr lang="nl-NL" sz="1100" dirty="0"/>
              <a:t>Pdf Overlijden op de plek van je voorkeur</a:t>
            </a:r>
          </a:p>
          <a:p>
            <a:pPr marL="0" lvl="0" indent="0" algn="l" rtl="0">
              <a:lnSpc>
                <a:spcPct val="100000"/>
              </a:lnSpc>
              <a:spcBef>
                <a:spcPts val="0"/>
              </a:spcBef>
              <a:spcAft>
                <a:spcPts val="0"/>
              </a:spcAft>
              <a:buSzPts val="1400"/>
              <a:buNone/>
            </a:pPr>
            <a:r>
              <a:rPr lang="nl-NL" sz="1100" dirty="0"/>
              <a:t>Pdf Artikel pleidooi voor doodgewoon doodgaan</a:t>
            </a:r>
          </a:p>
          <a:p>
            <a:pPr marL="0" lvl="0" indent="0" algn="l" rtl="0">
              <a:lnSpc>
                <a:spcPct val="100000"/>
              </a:lnSpc>
              <a:spcBef>
                <a:spcPts val="0"/>
              </a:spcBef>
              <a:spcAft>
                <a:spcPts val="0"/>
              </a:spcAft>
              <a:buSzPts val="1400"/>
              <a:buNone/>
            </a:pPr>
            <a:endParaRPr lang="nl-NL" sz="1100" dirty="0"/>
          </a:p>
          <a:p>
            <a:pPr marL="0" lvl="0" indent="0" algn="l" rtl="0">
              <a:lnSpc>
                <a:spcPct val="100000"/>
              </a:lnSpc>
              <a:spcBef>
                <a:spcPts val="0"/>
              </a:spcBef>
              <a:spcAft>
                <a:spcPts val="0"/>
              </a:spcAft>
              <a:buSzPts val="1400"/>
              <a:buNone/>
            </a:pPr>
            <a:r>
              <a:rPr lang="nl-NL" sz="1100" dirty="0"/>
              <a:t>Video Praat erover!</a:t>
            </a:r>
          </a:p>
          <a:p>
            <a:pPr marL="0" lvl="0" indent="0" algn="l" rtl="0">
              <a:lnSpc>
                <a:spcPct val="100000"/>
              </a:lnSpc>
              <a:spcBef>
                <a:spcPts val="0"/>
              </a:spcBef>
              <a:spcAft>
                <a:spcPts val="0"/>
              </a:spcAft>
              <a:buSzPts val="1400"/>
              <a:buNone/>
            </a:pPr>
            <a:r>
              <a:rPr lang="nl-NL" sz="1100" dirty="0"/>
              <a:t>Video Praten over de dood hoeft geen taboe te zijn</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10</a:t>
            </a:fld>
            <a:endParaRPr lang="en-US" altLang="nl-NL"/>
          </a:p>
        </p:txBody>
      </p:sp>
    </p:spTree>
    <p:extLst>
      <p:ext uri="{BB962C8B-B14F-4D97-AF65-F5344CB8AC3E}">
        <p14:creationId xmlns:p14="http://schemas.microsoft.com/office/powerpoint/2010/main" val="3760584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AGINA">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t="10602"/>
          <a:stretch/>
        </p:blipFill>
        <p:spPr>
          <a:xfrm>
            <a:off x="0" y="0"/>
            <a:ext cx="12192000"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4632656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ullit lichter achtergrond bree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10847376"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49" y="3214688"/>
            <a:ext cx="10846768" cy="3118953"/>
          </a:xfrm>
          <a:prstGeom prst="rect">
            <a:avLst/>
          </a:prstGeom>
        </p:spPr>
        <p:txBody>
          <a:bodyPr/>
          <a:lstStyle>
            <a:lvl1pPr marL="0" indent="0" algn="l">
              <a:buNone/>
              <a:defRPr sz="2800"/>
            </a:lvl1pPr>
          </a:lstStyle>
          <a:p>
            <a:pPr lvl="0"/>
            <a:r>
              <a:rPr lang="nl-NL"/>
              <a:t>Klikken om de tekststijl van het model te bewerken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8" y="865190"/>
            <a:ext cx="10847380"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5915459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en beel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87BFF7B8-9CD1-A44C-A444-CB268B4FD64B}"/>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2741246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ekst bree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9539861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en kleiner bee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FF986CA-63D3-B840-B0D3-3F68ECE97F9E}"/>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9664918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kst bree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6545724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kst en kleiner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1A3C4528-8A0D-9747-81F4-6CFCCA453D8D}"/>
              </a:ext>
            </a:extLst>
          </p:cNvPr>
          <p:cNvSpPr>
            <a:spLocks noGrp="1"/>
          </p:cNvSpPr>
          <p:nvPr>
            <p:ph type="pic" sz="quarter" idx="20"/>
          </p:nvPr>
        </p:nvSpPr>
        <p:spPr>
          <a:xfrm>
            <a:off x="6096001"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2367146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ekst bree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3122255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oofdstuk / quote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30098470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ofdstuk / quote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6522D0ED-326C-6947-AC3D-9DA93B31DE28}"/>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F19086D2-2688-FB48-A953-D11AA8C783A1}"/>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178DCED1-C4FD-A84C-A8A8-4B96FC45FADA}"/>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0E83953E-CF97-D246-80B6-7DCA8230ED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195ECE99-28B1-9E47-A41D-649E830DB430}"/>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8180983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oofdstuk / quote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20434375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PAGINA 2">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l="1" t="7623" r="9232"/>
          <a:stretch/>
        </p:blipFill>
        <p:spPr>
          <a:xfrm>
            <a:off x="402336" y="0"/>
            <a:ext cx="11789664"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354443163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oofdstuk / quote 2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7AE789BF-3676-274D-863C-585319559637}"/>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E57C998C-DC90-664C-90AE-2EC16640EF40}"/>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CEFF13AA-D787-D440-99AB-45F63BD88C52}"/>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AE73B9EE-919C-FA42-B9AD-F3B19C9867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8F99CF6B-ADC4-9C4D-8E58-F434EC89F351}"/>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346461599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met kleiner beeld zwar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E1C9673-5C9C-8A4D-BA8B-A594F3F7B1E0}"/>
              </a:ext>
            </a:extLst>
          </p:cNvPr>
          <p:cNvSpPr/>
          <p:nvPr/>
        </p:nvSpPr>
        <p:spPr>
          <a:xfrm>
            <a:off x="1" y="0"/>
            <a:ext cx="122031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ijdelijke aanduiding voor afbeelding 2">
            <a:extLst>
              <a:ext uri="{FF2B5EF4-FFF2-40B4-BE49-F238E27FC236}">
                <a16:creationId xmlns:a16="http://schemas.microsoft.com/office/drawing/2014/main" id="{EB5F3DBB-87B6-524F-9CC9-7FE2F9A638D2}"/>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428440242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kolom bullits">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35507"/>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2"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43227077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koloms bullit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7"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19593231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its met kleiner bee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CB2F209-0FD4-6640-B1E1-F46ADBBAEBEE}"/>
              </a:ext>
            </a:extLst>
          </p:cNvPr>
          <p:cNvSpPr>
            <a:spLocks noGrp="1"/>
          </p:cNvSpPr>
          <p:nvPr>
            <p:ph type="pic" sz="quarter" idx="27"/>
          </p:nvPr>
        </p:nvSpPr>
        <p:spPr>
          <a:xfrm>
            <a:off x="6096000" y="1836492"/>
            <a:ext cx="6096000" cy="4577008"/>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17762875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ites met kleiner beeld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24D2F478-8351-7F4E-8815-41596C64DF17}"/>
              </a:ext>
            </a:extLst>
          </p:cNvPr>
          <p:cNvSpPr>
            <a:spLocks noGrp="1"/>
          </p:cNvSpPr>
          <p:nvPr>
            <p:ph type="pic" sz="quarter" idx="27"/>
          </p:nvPr>
        </p:nvSpPr>
        <p:spPr>
          <a:xfrm>
            <a:off x="6096000" y="1836493"/>
            <a:ext cx="6096000" cy="4577008"/>
          </a:xfrm>
          <a:prstGeom prst="rect">
            <a:avLst/>
          </a:prstGeo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332076763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ullits met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228594" indent="-228594">
              <a:buClr>
                <a:schemeClr val="tx1"/>
              </a:buClr>
              <a:buFont typeface="Arial" panose="020B0604020202020204" pitchFamily="34" charset="0"/>
              <a:buChar char="•"/>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58070854-BE68-2D49-9814-FE30CDC5D1A9}"/>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77595617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koloms bullit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A4A1208D-A4BD-E742-ADFA-E5BDAF3B3954}"/>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4"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26"/>
          </p:nvPr>
        </p:nvSpPr>
        <p:spPr>
          <a:xfrm>
            <a:off x="869341"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35"/>
          </p:nvPr>
        </p:nvSpPr>
        <p:spPr>
          <a:xfrm>
            <a:off x="4476078"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7"/>
          </p:nvPr>
        </p:nvSpPr>
        <p:spPr>
          <a:xfrm>
            <a:off x="8087733"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423604961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koloms bullits oranje">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5555F445-11DD-CF40-9526-243D59417781}"/>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6"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0"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26"/>
          </p:nvPr>
        </p:nvSpPr>
        <p:spPr>
          <a:xfrm>
            <a:off x="869341"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5"/>
          </p:nvPr>
        </p:nvSpPr>
        <p:spPr>
          <a:xfrm>
            <a:off x="4476078"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1" name="Text Placeholder 2"/>
          <p:cNvSpPr>
            <a:spLocks noGrp="1"/>
          </p:cNvSpPr>
          <p:nvPr>
            <p:ph type="body" sz="quarter" idx="37"/>
          </p:nvPr>
        </p:nvSpPr>
        <p:spPr>
          <a:xfrm>
            <a:off x="8087733"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2"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97853389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koloms bullits v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2371A6D-807D-0947-9D56-6227F5898396}"/>
              </a:ext>
            </a:extLst>
          </p:cNvPr>
          <p:cNvSpPr/>
          <p:nvPr/>
        </p:nvSpPr>
        <p:spPr>
          <a:xfrm>
            <a:off x="6084889"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3" name="Rechthoek 12">
            <a:extLst>
              <a:ext uri="{FF2B5EF4-FFF2-40B4-BE49-F238E27FC236}">
                <a16:creationId xmlns:a16="http://schemas.microsoft.com/office/drawing/2014/main" id="{9CF281C9-2EA9-2545-995F-D13A820D1D2F}"/>
              </a:ext>
            </a:extLst>
          </p:cNvPr>
          <p:cNvSpPr/>
          <p:nvPr/>
        </p:nvSpPr>
        <p:spPr>
          <a:xfrm>
            <a:off x="-35495" y="0"/>
            <a:ext cx="6118225"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2" name="Text Placeholder 9"/>
          <p:cNvSpPr>
            <a:spLocks noGrp="1"/>
          </p:cNvSpPr>
          <p:nvPr>
            <p:ph type="body" sz="quarter" idx="15"/>
          </p:nvPr>
        </p:nvSpPr>
        <p:spPr>
          <a:xfrm>
            <a:off x="688755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6" name="Text Placeholder 2"/>
          <p:cNvSpPr>
            <a:spLocks noGrp="1"/>
          </p:cNvSpPr>
          <p:nvPr>
            <p:ph type="body" sz="quarter" idx="21"/>
          </p:nvPr>
        </p:nvSpPr>
        <p:spPr>
          <a:xfrm>
            <a:off x="6886574"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8" name="Text Placeholder 4"/>
          <p:cNvSpPr>
            <a:spLocks noGrp="1"/>
          </p:cNvSpPr>
          <p:nvPr>
            <p:ph type="body" sz="quarter" idx="22"/>
          </p:nvPr>
        </p:nvSpPr>
        <p:spPr>
          <a:xfrm>
            <a:off x="6886574"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86934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868363" y="1836738"/>
            <a:ext cx="4873625" cy="1377951"/>
          </a:xfrm>
          <a:prstGeom prst="rect">
            <a:avLst/>
          </a:prstGeom>
        </p:spPr>
        <p:txBody>
          <a:bodyPr/>
          <a:lstStyle>
            <a:lvl1pPr marL="0" indent="0">
              <a:buNone/>
              <a:defRPr sz="1867">
                <a:solidFill>
                  <a:schemeClr val="tx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868363" y="3214688"/>
            <a:ext cx="4873625" cy="2525712"/>
          </a:xfrm>
          <a:prstGeom prst="rect">
            <a:avLst/>
          </a:prstGeom>
        </p:spPr>
        <p:txBody>
          <a:bodyPr/>
          <a:lstStyle>
            <a:lvl1pPr marL="0" indent="0">
              <a:buNone/>
              <a:defRPr sz="160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37795321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 ">
    <p:bg>
      <p:bgPr>
        <a:solidFill>
          <a:srgbClr val="CFC4C0"/>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5CEF621-8A4A-D04F-BA8F-F843AFF00F0B}"/>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1176357" cy="93922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28672753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koloms bullits vs 2">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8B3209D-7DAE-0742-AAA9-C4E43DBBEFAA}"/>
              </a:ext>
            </a:extLst>
          </p:cNvPr>
          <p:cNvSpPr/>
          <p:nvPr/>
        </p:nvSpPr>
        <p:spPr>
          <a:xfrm>
            <a:off x="6084889" y="0"/>
            <a:ext cx="61182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3" name="Rechthoek 12">
            <a:extLst>
              <a:ext uri="{FF2B5EF4-FFF2-40B4-BE49-F238E27FC236}">
                <a16:creationId xmlns:a16="http://schemas.microsoft.com/office/drawing/2014/main" id="{3C2453EB-5DF0-7447-A420-FF3D7264CAE9}"/>
              </a:ext>
            </a:extLst>
          </p:cNvPr>
          <p:cNvSpPr/>
          <p:nvPr/>
        </p:nvSpPr>
        <p:spPr>
          <a:xfrm>
            <a:off x="-35495"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2" name="Text Placeholder 9"/>
          <p:cNvSpPr>
            <a:spLocks noGrp="1"/>
          </p:cNvSpPr>
          <p:nvPr>
            <p:ph type="body" sz="quarter" idx="15"/>
          </p:nvPr>
        </p:nvSpPr>
        <p:spPr>
          <a:xfrm>
            <a:off x="869341" y="865190"/>
            <a:ext cx="4871891" cy="971303"/>
          </a:xfrm>
          <a:prstGeom prst="rect">
            <a:avLst/>
          </a:prstGeom>
        </p:spPr>
        <p:txBody>
          <a:bodyPr/>
          <a:lstStyle>
            <a:lvl1pPr marL="0" indent="0">
              <a:buFontTx/>
              <a:buNone/>
              <a:defRPr sz="3200" b="1"/>
            </a:lvl1pPr>
          </a:lstStyle>
          <a:p>
            <a:pPr lvl="0"/>
            <a:r>
              <a:rPr lang="nl-NL"/>
              <a:t>Klikken om de tekststijl van het model te bewerken</a:t>
            </a:r>
          </a:p>
        </p:txBody>
      </p:sp>
      <p:sp>
        <p:nvSpPr>
          <p:cNvPr id="15" name="Text Placeholder 2"/>
          <p:cNvSpPr>
            <a:spLocks noGrp="1"/>
          </p:cNvSpPr>
          <p:nvPr>
            <p:ph type="body" sz="quarter" idx="21"/>
          </p:nvPr>
        </p:nvSpPr>
        <p:spPr>
          <a:xfrm>
            <a:off x="868363"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6" name="Text Placeholder 4"/>
          <p:cNvSpPr>
            <a:spLocks noGrp="1"/>
          </p:cNvSpPr>
          <p:nvPr>
            <p:ph type="body" sz="quarter" idx="22"/>
          </p:nvPr>
        </p:nvSpPr>
        <p:spPr>
          <a:xfrm>
            <a:off x="868363"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6887551" y="865190"/>
            <a:ext cx="4871891"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6886574" y="1836738"/>
            <a:ext cx="4873625" cy="1377951"/>
          </a:xfrm>
          <a:prstGeom prst="rect">
            <a:avLst/>
          </a:prstGeom>
        </p:spPr>
        <p:txBody>
          <a:bodyPr/>
          <a:lstStyle>
            <a:lvl1pPr marL="0" indent="0">
              <a:buNone/>
              <a:defRPr sz="1867">
                <a:solidFill>
                  <a:schemeClr val="bg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6886574" y="3214688"/>
            <a:ext cx="4873625" cy="2525712"/>
          </a:xfrm>
          <a:prstGeom prst="rect">
            <a:avLst/>
          </a:prstGeom>
        </p:spPr>
        <p:txBody>
          <a:bodyPr/>
          <a:lstStyle>
            <a:lvl1pPr marL="0" indent="0">
              <a:buNone/>
              <a:defRPr sz="1600">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385498683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ogo einde">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A94D1373-18B5-2840-9430-ECE90B76E90C}"/>
              </a:ext>
            </a:extLst>
          </p:cNvPr>
          <p:cNvSpPr/>
          <p:nvPr/>
        </p:nvSpPr>
        <p:spPr>
          <a:xfrm>
            <a:off x="4255008" y="1792224"/>
            <a:ext cx="4145280" cy="3359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9" name="Afbeelding 8">
            <a:extLst>
              <a:ext uri="{FF2B5EF4-FFF2-40B4-BE49-F238E27FC236}">
                <a16:creationId xmlns:a16="http://schemas.microsoft.com/office/drawing/2014/main" id="{1493B434-086F-4D43-8931-572C921CFEC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408215530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ogo einde 2">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47794A1-6F13-DB4B-BA5F-1F078D62435B}"/>
              </a:ext>
            </a:extLst>
          </p:cNvPr>
          <p:cNvSpPr/>
          <p:nvPr/>
        </p:nvSpPr>
        <p:spPr>
          <a:xfrm>
            <a:off x="-35496" y="0"/>
            <a:ext cx="12227496"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Ovaal 6">
            <a:extLst>
              <a:ext uri="{FF2B5EF4-FFF2-40B4-BE49-F238E27FC236}">
                <a16:creationId xmlns:a16="http://schemas.microsoft.com/office/drawing/2014/main" id="{A94D1373-18B5-2840-9430-ECE90B76E90C}"/>
              </a:ext>
            </a:extLst>
          </p:cNvPr>
          <p:cNvSpPr/>
          <p:nvPr/>
        </p:nvSpPr>
        <p:spPr>
          <a:xfrm>
            <a:off x="3730752" y="1149096"/>
            <a:ext cx="4730496" cy="4559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8" name="Afbeelding 7">
            <a:extLst>
              <a:ext uri="{FF2B5EF4-FFF2-40B4-BE49-F238E27FC236}">
                <a16:creationId xmlns:a16="http://schemas.microsoft.com/office/drawing/2014/main" id="{42CDCCE1-7B05-6344-A012-067B7A366C0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37878150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 zonder beel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3909877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Intro zonder beeld bree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39" y="2473377"/>
            <a:ext cx="10810596"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913112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it met beeld 1">
    <p:bg>
      <p:bgPr>
        <a:solidFill>
          <a:srgbClr val="CFC4C0"/>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47FDE86-AF6F-A24C-9EF3-73E61D490732}"/>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13" name="Text Placeholder 22">
            <a:extLst>
              <a:ext uri="{FF2B5EF4-FFF2-40B4-BE49-F238E27FC236}">
                <a16:creationId xmlns:a16="http://schemas.microsoft.com/office/drawing/2014/main" id="{4D0EBFE2-3713-354F-8BFB-1912AF1A230B}"/>
              </a:ext>
            </a:extLst>
          </p:cNvPr>
          <p:cNvSpPr>
            <a:spLocks noGrp="1"/>
          </p:cNvSpPr>
          <p:nvPr>
            <p:ph type="body" sz="quarter" idx="19"/>
          </p:nvPr>
        </p:nvSpPr>
        <p:spPr>
          <a:xfrm>
            <a:off x="869338" y="865190"/>
            <a:ext cx="108227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0385756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it met beeld 2">
    <p:bg>
      <p:bgPr>
        <a:solidFill>
          <a:srgbClr val="CFC4C0"/>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1154D2-3353-CD4B-8B10-3215DDB12B00}"/>
              </a:ext>
            </a:extLst>
          </p:cNvPr>
          <p:cNvPicPr>
            <a:picLocks noChangeAspect="1"/>
          </p:cNvPicPr>
          <p:nvPr/>
        </p:nvPicPr>
        <p:blipFill rotWithShape="1">
          <a:blip r:embed="rId2"/>
          <a:srcRect l="44397" r="11206"/>
          <a:stretch/>
        </p:blipFill>
        <p:spPr>
          <a:xfrm>
            <a:off x="6096000" y="0"/>
            <a:ext cx="6096000"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8" name="Text Placeholder 22">
            <a:extLst>
              <a:ext uri="{FF2B5EF4-FFF2-40B4-BE49-F238E27FC236}">
                <a16:creationId xmlns:a16="http://schemas.microsoft.com/office/drawing/2014/main" id="{045C33D0-667F-794F-9A2B-5607D38B5B07}"/>
              </a:ext>
            </a:extLst>
          </p:cNvPr>
          <p:cNvSpPr>
            <a:spLocks noGrp="1"/>
          </p:cNvSpPr>
          <p:nvPr>
            <p:ph type="body" sz="quarter" idx="19"/>
          </p:nvPr>
        </p:nvSpPr>
        <p:spPr>
          <a:xfrm>
            <a:off x="869339" y="865190"/>
            <a:ext cx="522666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88625435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42002699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9445260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29108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858590"/>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011992"/>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63E96CD-D6C1-4A90-B10A-BA54990BDE7E}"/>
              </a:ext>
            </a:extLst>
          </p:cNvPr>
          <p:cNvSpPr>
            <a:spLocks noGrp="1"/>
          </p:cNvSpPr>
          <p:nvPr>
            <p:ph type="body" sz="quarter" idx="16"/>
          </p:nvPr>
        </p:nvSpPr>
        <p:spPr/>
        <p:txBody>
          <a:bodyPr/>
          <a:lstStyle/>
          <a:p>
            <a:endParaRPr lang="nl-NL"/>
          </a:p>
        </p:txBody>
      </p:sp>
      <p:sp>
        <p:nvSpPr>
          <p:cNvPr id="3" name="Tijdelijke aanduiding voor tekst 2">
            <a:extLst>
              <a:ext uri="{FF2B5EF4-FFF2-40B4-BE49-F238E27FC236}">
                <a16:creationId xmlns:a16="http://schemas.microsoft.com/office/drawing/2014/main" id="{386EAF1E-89E8-4668-BB56-ED89C4F52D58}"/>
              </a:ext>
            </a:extLst>
          </p:cNvPr>
          <p:cNvSpPr>
            <a:spLocks noGrp="1"/>
          </p:cNvSpPr>
          <p:nvPr>
            <p:ph type="body" sz="quarter" idx="17"/>
          </p:nvPr>
        </p:nvSpPr>
        <p:spPr/>
        <p:txBody>
          <a:bodyPr/>
          <a:lstStyle/>
          <a:p>
            <a:r>
              <a:rPr lang="nl-NL" sz="4800" dirty="0"/>
              <a:t>Thema 8: Ethiek</a:t>
            </a:r>
          </a:p>
        </p:txBody>
      </p:sp>
      <p:pic>
        <p:nvPicPr>
          <p:cNvPr id="7" name="Google Shape;87;p1">
            <a:extLst>
              <a:ext uri="{FF2B5EF4-FFF2-40B4-BE49-F238E27FC236}">
                <a16:creationId xmlns:a16="http://schemas.microsoft.com/office/drawing/2014/main" id="{4F86B859-761A-4C24-B0E9-2F9B85B30A14}"/>
              </a:ext>
            </a:extLst>
          </p:cNvPr>
          <p:cNvPicPr preferRelativeResize="0"/>
          <p:nvPr/>
        </p:nvPicPr>
        <p:blipFill rotWithShape="1">
          <a:blip r:embed="rId2">
            <a:alphaModFix/>
          </a:blip>
          <a:srcRect/>
          <a:stretch/>
        </p:blipFill>
        <p:spPr>
          <a:xfrm>
            <a:off x="6893318" y="2068585"/>
            <a:ext cx="5298683" cy="3500342"/>
          </a:xfrm>
          <a:custGeom>
            <a:avLst/>
            <a:gdLst/>
            <a:ahLst/>
            <a:cxnLst/>
            <a:rect l="l" t="t" r="r" b="b"/>
            <a:pathLst>
              <a:path w="5298683" h="6097438" extrusionOk="0">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ln>
            <a:noFill/>
          </a:ln>
        </p:spPr>
      </p:pic>
      <p:pic>
        <p:nvPicPr>
          <p:cNvPr id="5" name="Picture 2">
            <a:extLst>
              <a:ext uri="{FF2B5EF4-FFF2-40B4-BE49-F238E27FC236}">
                <a16:creationId xmlns:a16="http://schemas.microsoft.com/office/drawing/2014/main" id="{C472F21F-7057-48D6-B4B6-4CE776BD3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01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5"/>
          </p:nvPr>
        </p:nvSpPr>
        <p:spPr>
          <a:xfrm>
            <a:off x="869341" y="865190"/>
            <a:ext cx="10403263" cy="971303"/>
          </a:xfrm>
        </p:spPr>
        <p:txBody>
          <a:bodyPr>
            <a:normAutofit/>
          </a:bodyPr>
          <a:lstStyle/>
          <a:p>
            <a:r>
              <a:rPr lang="nl-NL" dirty="0"/>
              <a:t>Beslissingen rondom het levenseinde</a:t>
            </a:r>
          </a:p>
        </p:txBody>
      </p:sp>
      <p:sp>
        <p:nvSpPr>
          <p:cNvPr id="11" name="Text Placeholder 2">
            <a:extLst>
              <a:ext uri="{FF2B5EF4-FFF2-40B4-BE49-F238E27FC236}">
                <a16:creationId xmlns:a16="http://schemas.microsoft.com/office/drawing/2014/main" id="{42B4C916-D33A-4628-8FA3-9A2F80A912FA}"/>
              </a:ext>
            </a:extLst>
          </p:cNvPr>
          <p:cNvSpPr>
            <a:spLocks noGrp="1"/>
          </p:cNvSpPr>
          <p:nvPr>
            <p:ph type="body" sz="quarter" idx="25"/>
          </p:nvPr>
        </p:nvSpPr>
        <p:spPr>
          <a:xfrm>
            <a:off x="869341" y="1837716"/>
            <a:ext cx="4838700" cy="1070377"/>
          </a:xfrm>
        </p:spPr>
        <p:txBody>
          <a:bodyPr/>
          <a:lstStyle/>
          <a:p>
            <a:endParaRPr lang="en-US"/>
          </a:p>
        </p:txBody>
      </p:sp>
      <p:sp>
        <p:nvSpPr>
          <p:cNvPr id="13" name="Text Placeholder 3">
            <a:extLst>
              <a:ext uri="{FF2B5EF4-FFF2-40B4-BE49-F238E27FC236}">
                <a16:creationId xmlns:a16="http://schemas.microsoft.com/office/drawing/2014/main" id="{F2B17399-93C6-4303-A041-975A8280716F}"/>
              </a:ext>
            </a:extLst>
          </p:cNvPr>
          <p:cNvSpPr>
            <a:spLocks noGrp="1"/>
          </p:cNvSpPr>
          <p:nvPr>
            <p:ph type="body" sz="quarter" idx="26"/>
          </p:nvPr>
        </p:nvSpPr>
        <p:spPr>
          <a:xfrm>
            <a:off x="869341" y="2921002"/>
            <a:ext cx="4838700" cy="209159"/>
          </a:xfrm>
        </p:spPr>
        <p:txBody>
          <a:bodyPr/>
          <a:lstStyle/>
          <a:p>
            <a:endParaRPr lang="en-US"/>
          </a:p>
        </p:txBody>
      </p:sp>
      <p:sp>
        <p:nvSpPr>
          <p:cNvPr id="15" name="Text Placeholder 4">
            <a:extLst>
              <a:ext uri="{FF2B5EF4-FFF2-40B4-BE49-F238E27FC236}">
                <a16:creationId xmlns:a16="http://schemas.microsoft.com/office/drawing/2014/main" id="{71020793-FA3D-4888-A56B-9D2A247D6A9A}"/>
              </a:ext>
            </a:extLst>
          </p:cNvPr>
          <p:cNvSpPr>
            <a:spLocks noGrp="1"/>
          </p:cNvSpPr>
          <p:nvPr>
            <p:ph type="body" sz="quarter" idx="24"/>
          </p:nvPr>
        </p:nvSpPr>
        <p:spPr>
          <a:xfrm>
            <a:off x="867905" y="3214689"/>
            <a:ext cx="4838700" cy="3199175"/>
          </a:xfrm>
        </p:spPr>
        <p:txBody>
          <a:bodyPr/>
          <a:lstStyle/>
          <a:p>
            <a:endParaRPr lang="en-US"/>
          </a:p>
        </p:txBody>
      </p:sp>
      <p:pic>
        <p:nvPicPr>
          <p:cNvPr id="6" name="Google Shape;188;p10" descr="Avond Hillegomse Bronnen over levenseinde">
            <a:extLst>
              <a:ext uri="{FF2B5EF4-FFF2-40B4-BE49-F238E27FC236}">
                <a16:creationId xmlns:a16="http://schemas.microsoft.com/office/drawing/2014/main" id="{AE0064B2-4379-4339-9816-C39133BEBEC4}"/>
              </a:ext>
            </a:extLst>
          </p:cNvPr>
          <p:cNvPicPr preferRelativeResize="0"/>
          <p:nvPr/>
        </p:nvPicPr>
        <p:blipFill rotWithShape="1">
          <a:blip r:embed="rId3"/>
          <a:stretch/>
        </p:blipFill>
        <p:spPr>
          <a:xfrm>
            <a:off x="6096000" y="2326676"/>
            <a:ext cx="6096000" cy="3596640"/>
          </a:xfrm>
          <a:prstGeom prst="rect">
            <a:avLst/>
          </a:prstGeom>
          <a:noFill/>
          <a:ln>
            <a:noFill/>
          </a:ln>
        </p:spPr>
      </p:pic>
      <p:pic>
        <p:nvPicPr>
          <p:cNvPr id="7" name="Picture 2">
            <a:extLst>
              <a:ext uri="{FF2B5EF4-FFF2-40B4-BE49-F238E27FC236}">
                <a16:creationId xmlns:a16="http://schemas.microsoft.com/office/drawing/2014/main" id="{CABDFAD8-B4B1-4864-B819-148D21B50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4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5"/>
          </p:nvPr>
        </p:nvSpPr>
        <p:spPr>
          <a:xfrm>
            <a:off x="869341" y="865190"/>
            <a:ext cx="10320817" cy="971303"/>
          </a:xfrm>
        </p:spPr>
        <p:txBody>
          <a:bodyPr>
            <a:normAutofit/>
          </a:bodyPr>
          <a:lstStyle/>
          <a:p>
            <a:r>
              <a:rPr lang="nl-NL"/>
              <a:t> </a:t>
            </a:r>
            <a:r>
              <a:rPr lang="nl-NL" err="1"/>
              <a:t>Introduktie</a:t>
            </a:r>
            <a:r>
              <a:rPr lang="nl-NL"/>
              <a:t> en verdieping van het </a:t>
            </a:r>
            <a:r>
              <a:rPr lang="nl-NL" err="1"/>
              <a:t>sypmtoom</a:t>
            </a:r>
            <a:r>
              <a:rPr lang="nl-NL"/>
              <a:t> Dyspneu</a:t>
            </a:r>
          </a:p>
        </p:txBody>
      </p:sp>
      <p:sp>
        <p:nvSpPr>
          <p:cNvPr id="11" name="Text Placeholder 2">
            <a:extLst>
              <a:ext uri="{FF2B5EF4-FFF2-40B4-BE49-F238E27FC236}">
                <a16:creationId xmlns:a16="http://schemas.microsoft.com/office/drawing/2014/main" id="{E2BE3B99-F300-4C2D-8327-3833F17E4E30}"/>
              </a:ext>
            </a:extLst>
          </p:cNvPr>
          <p:cNvSpPr>
            <a:spLocks noGrp="1"/>
          </p:cNvSpPr>
          <p:nvPr>
            <p:ph type="body" sz="quarter" idx="18"/>
          </p:nvPr>
        </p:nvSpPr>
        <p:spPr>
          <a:xfrm>
            <a:off x="869341" y="3214689"/>
            <a:ext cx="4838700" cy="3199175"/>
          </a:xfrm>
        </p:spPr>
        <p:txBody>
          <a:bodyPr/>
          <a:lstStyle/>
          <a:p>
            <a:endParaRPr lang="en-US"/>
          </a:p>
        </p:txBody>
      </p:sp>
      <p:sp>
        <p:nvSpPr>
          <p:cNvPr id="13" name="Text Placeholder 3">
            <a:extLst>
              <a:ext uri="{FF2B5EF4-FFF2-40B4-BE49-F238E27FC236}">
                <a16:creationId xmlns:a16="http://schemas.microsoft.com/office/drawing/2014/main" id="{4CF3D4B9-1A48-422B-8F36-0010B1531DE2}"/>
              </a:ext>
            </a:extLst>
          </p:cNvPr>
          <p:cNvSpPr>
            <a:spLocks noGrp="1"/>
          </p:cNvSpPr>
          <p:nvPr>
            <p:ph type="body" sz="quarter" idx="19"/>
          </p:nvPr>
        </p:nvSpPr>
        <p:spPr>
          <a:xfrm>
            <a:off x="869341" y="1837715"/>
            <a:ext cx="4838700" cy="1376973"/>
          </a:xfrm>
        </p:spPr>
        <p:txBody>
          <a:bodyPr/>
          <a:lstStyle/>
          <a:p>
            <a:endParaRPr lang="en-US"/>
          </a:p>
        </p:txBody>
      </p:sp>
      <p:pic>
        <p:nvPicPr>
          <p:cNvPr id="6" name="Google Shape;199;p26" descr="Verkeerde ademhaling door stress of burn-out">
            <a:extLst>
              <a:ext uri="{FF2B5EF4-FFF2-40B4-BE49-F238E27FC236}">
                <a16:creationId xmlns:a16="http://schemas.microsoft.com/office/drawing/2014/main" id="{9D2170AB-63ED-4B6F-806B-7D00878D70EA}"/>
              </a:ext>
            </a:extLst>
          </p:cNvPr>
          <p:cNvPicPr preferRelativeResize="0"/>
          <p:nvPr/>
        </p:nvPicPr>
        <p:blipFill rotWithShape="1">
          <a:blip r:embed="rId3"/>
          <a:srcRect l="7075" r="10845" b="-2"/>
          <a:stretch/>
        </p:blipFill>
        <p:spPr>
          <a:xfrm>
            <a:off x="6096001" y="1836493"/>
            <a:ext cx="5778500" cy="4687075"/>
          </a:xfrm>
          <a:prstGeom prst="rect">
            <a:avLst/>
          </a:prstGeom>
          <a:noFill/>
          <a:ln>
            <a:noFill/>
          </a:ln>
        </p:spPr>
      </p:pic>
      <p:pic>
        <p:nvPicPr>
          <p:cNvPr id="7" name="Picture 2">
            <a:extLst>
              <a:ext uri="{FF2B5EF4-FFF2-40B4-BE49-F238E27FC236}">
                <a16:creationId xmlns:a16="http://schemas.microsoft.com/office/drawing/2014/main" id="{1F6EB772-93D1-4AB0-A771-BB5028E6D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6096000" y="910346"/>
            <a:ext cx="6096000" cy="971301"/>
          </a:xfrm>
        </p:spPr>
        <p:txBody>
          <a:bodyPr/>
          <a:lstStyle/>
          <a:p>
            <a:r>
              <a:rPr lang="nl-NL" sz="4800" dirty="0"/>
              <a:t>Vragen?</a:t>
            </a:r>
          </a:p>
        </p:txBody>
      </p:sp>
      <p:pic>
        <p:nvPicPr>
          <p:cNvPr id="6" name="Google Shape;222;p12">
            <a:extLst>
              <a:ext uri="{FF2B5EF4-FFF2-40B4-BE49-F238E27FC236}">
                <a16:creationId xmlns:a16="http://schemas.microsoft.com/office/drawing/2014/main" id="{387A8E02-5D3E-41F2-B92A-D74F499F9E7C}"/>
              </a:ext>
            </a:extLst>
          </p:cNvPr>
          <p:cNvPicPr preferRelativeResize="0"/>
          <p:nvPr/>
        </p:nvPicPr>
        <p:blipFill rotWithShape="1">
          <a:blip r:embed="rId3">
            <a:alphaModFix/>
          </a:blip>
          <a:srcRect l="13099" r="2" b="3"/>
          <a:stretch/>
        </p:blipFill>
        <p:spPr>
          <a:xfrm>
            <a:off x="0" y="578126"/>
            <a:ext cx="5298683" cy="6097438"/>
          </a:xfrm>
          <a:custGeom>
            <a:avLst/>
            <a:gdLst/>
            <a:ahLst/>
            <a:cxnLst/>
            <a:rect l="l" t="t" r="r" b="b"/>
            <a:pathLst>
              <a:path w="5298683" h="6097438" extrusionOk="0">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ln>
            <a:noFill/>
          </a:ln>
        </p:spPr>
      </p:pic>
      <p:pic>
        <p:nvPicPr>
          <p:cNvPr id="4" name="Picture 2">
            <a:extLst>
              <a:ext uri="{FF2B5EF4-FFF2-40B4-BE49-F238E27FC236}">
                <a16:creationId xmlns:a16="http://schemas.microsoft.com/office/drawing/2014/main" id="{E4DEFA78-87B9-421C-A2BE-4BEB3DBB7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5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Inleiding</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r>
              <a:rPr lang="nl-NL" sz="2400" dirty="0"/>
              <a:t>Kennismaken met ethiek in de palliatieve fase en besluitvorming rondom ethische dilemma’s in de palliatieve zorg.</a:t>
            </a:r>
          </a:p>
          <a:p>
            <a:endParaRPr lang="nl-NL" sz="2400" dirty="0"/>
          </a:p>
          <a:p>
            <a:r>
              <a:rPr lang="nl-NL" sz="2400" dirty="0"/>
              <a:t> Ethiek richt zich op de praktische vragen van het leven. Hoe wij moeten handelen wordt geprobeerd te beantwoorden door middel van een stelsel van normen en waarden. Relevante vraag is bijvoorbeeld Zijn waarden relatief? </a:t>
            </a:r>
          </a:p>
          <a:p>
            <a:pPr marL="0" indent="0">
              <a:buNone/>
            </a:pPr>
            <a:endParaRPr lang="nl-NL" sz="2400" dirty="0"/>
          </a:p>
          <a:p>
            <a:r>
              <a:rPr lang="nl-NL" sz="2400" dirty="0"/>
              <a:t>Zo bevat elk klinisch redeneerproces een element van ethische afweging: “Wat is goed om te doen voor deze </a:t>
            </a:r>
            <a:r>
              <a:rPr lang="nl-NL" sz="2400" dirty="0" err="1"/>
              <a:t>patiënt</a:t>
            </a:r>
            <a:r>
              <a:rPr lang="nl-NL" sz="2400" dirty="0"/>
              <a:t>?” </a:t>
            </a:r>
          </a:p>
          <a:p>
            <a:pPr marL="0" indent="0">
              <a:buNone/>
            </a:pPr>
            <a:endParaRPr lang="nl-NL" sz="2400" dirty="0"/>
          </a:p>
        </p:txBody>
      </p:sp>
      <p:pic>
        <p:nvPicPr>
          <p:cNvPr id="6" name="Picture 2">
            <a:extLst>
              <a:ext uri="{FF2B5EF4-FFF2-40B4-BE49-F238E27FC236}">
                <a16:creationId xmlns:a16="http://schemas.microsoft.com/office/drawing/2014/main" id="{43BE96D6-0DD9-4F95-9413-5084070D1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8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Leerdoelen starter</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pPr marL="0" indent="0">
              <a:buNone/>
            </a:pPr>
            <a:r>
              <a:rPr lang="nl-NL" sz="2400" dirty="0"/>
              <a:t>De student is in staat om:</a:t>
            </a:r>
          </a:p>
          <a:p>
            <a:r>
              <a:rPr lang="nl-NL" sz="2400" dirty="0"/>
              <a:t>In eigen woorden uitleg te geven over de begrippen normen, waarden en dilemma in relatie tot palliatieve zorg.</a:t>
            </a:r>
          </a:p>
          <a:p>
            <a:r>
              <a:rPr lang="nl-NL" sz="2400" dirty="0"/>
              <a:t>In eigen woorden uitleg te geven over de begrippen empathie en ethiek rondom palliatieve zorg.</a:t>
            </a:r>
          </a:p>
          <a:p>
            <a:r>
              <a:rPr lang="nl-NL" sz="2400" dirty="0"/>
              <a:t>In eigen woorden uitleg te geven over de visie ten aanzien van palliatieve zorg binnen de eigen instelling.</a:t>
            </a:r>
          </a:p>
          <a:p>
            <a:r>
              <a:rPr lang="nl-NL" sz="2400" dirty="0"/>
              <a:t>Toelichting te geven over zijn/haar eigen normen en waarden en welke rol deze spelen in de uitvoering van de zorg.</a:t>
            </a:r>
          </a:p>
          <a:p>
            <a:r>
              <a:rPr lang="nl-NL" sz="2400" dirty="0"/>
              <a:t>In eigen woorden uitleg te geven over </a:t>
            </a:r>
            <a:r>
              <a:rPr lang="nl-NL" sz="2400" dirty="0" err="1"/>
              <a:t>informed</a:t>
            </a:r>
            <a:r>
              <a:rPr lang="nl-NL" sz="2400" dirty="0"/>
              <a:t> consent en het belang hiervan voor zowel de patiënt als de zorgprofessional.</a:t>
            </a:r>
          </a:p>
          <a:p>
            <a:endParaRPr lang="nl-NL" sz="2400" dirty="0"/>
          </a:p>
        </p:txBody>
      </p:sp>
      <p:pic>
        <p:nvPicPr>
          <p:cNvPr id="6" name="Picture 2">
            <a:extLst>
              <a:ext uri="{FF2B5EF4-FFF2-40B4-BE49-F238E27FC236}">
                <a16:creationId xmlns:a16="http://schemas.microsoft.com/office/drawing/2014/main" id="{7686F930-1693-446E-9BB7-CCC203D5D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91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Leerdoelen gevorderd</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pPr marL="0" indent="0">
              <a:buNone/>
            </a:pPr>
            <a:r>
              <a:rPr lang="nl-NL" sz="2400" dirty="0"/>
              <a:t>De student is in staat om:</a:t>
            </a:r>
          </a:p>
          <a:p>
            <a:r>
              <a:rPr lang="nl-NL" sz="2400" dirty="0"/>
              <a:t>Een omschrijving te geven van de ethische </a:t>
            </a:r>
            <a:r>
              <a:rPr lang="nl-NL" sz="2400" dirty="0" err="1"/>
              <a:t>toolkit</a:t>
            </a:r>
            <a:r>
              <a:rPr lang="nl-NL" sz="2400" dirty="0"/>
              <a:t>.</a:t>
            </a:r>
          </a:p>
          <a:p>
            <a:r>
              <a:rPr lang="nl-NL" sz="2400" dirty="0"/>
              <a:t>Een geformuleerd dilemma in te brengen voor een moreel beraad. </a:t>
            </a:r>
          </a:p>
          <a:p>
            <a:r>
              <a:rPr lang="nl-NL" sz="2400" dirty="0"/>
              <a:t>Morele dilemma's ervaren door de patiënt, diens naasten, zorgverleners of vrijwilligers te herkennen en tijdens een overleg binnen het team inbrengen, zo nodig in samenwerking met het gespecialiseerde team palliatieve zorg.</a:t>
            </a:r>
          </a:p>
          <a:p>
            <a:r>
              <a:rPr lang="nl-NL" sz="2400" dirty="0"/>
              <a:t>De eigen visie op zorg i.r.t. kwaliteit van leven, comfort, lichamelijke, geestelijke en spirituele aspecten, binnen het team te bespreken. </a:t>
            </a:r>
          </a:p>
          <a:p>
            <a:pPr marL="0" indent="0">
              <a:buNone/>
            </a:pPr>
            <a:endParaRPr lang="nl-NL" sz="2400" dirty="0"/>
          </a:p>
        </p:txBody>
      </p:sp>
      <p:pic>
        <p:nvPicPr>
          <p:cNvPr id="6" name="Picture 2">
            <a:extLst>
              <a:ext uri="{FF2B5EF4-FFF2-40B4-BE49-F238E27FC236}">
                <a16:creationId xmlns:a16="http://schemas.microsoft.com/office/drawing/2014/main" id="{8B899E4A-5564-4422-949D-1852D387A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85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Leerdoelen </a:t>
            </a:r>
            <a:r>
              <a:rPr lang="nl-NL" sz="4800" dirty="0" err="1"/>
              <a:t>beroepsbekwaam</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pPr marL="0" indent="0">
              <a:buNone/>
            </a:pPr>
            <a:r>
              <a:rPr lang="nl-NL" sz="2400" dirty="0"/>
              <a:t>De student is in staat om:</a:t>
            </a:r>
          </a:p>
          <a:p>
            <a:pPr marL="0" indent="0">
              <a:buNone/>
            </a:pPr>
            <a:endParaRPr lang="nl-NL" sz="2400" dirty="0"/>
          </a:p>
          <a:p>
            <a:r>
              <a:rPr lang="nl-NL" sz="2400" dirty="0"/>
              <a:t>Morele dilemma's ervaren door de patiënt, diens naasten, zorgverleners of vrijwilligers te verkennen en tijdens een overleg binnen het team te bespreken met het doel tot een oplossing te komen en verdere problemen te voorkomen, zo nodig in samenwerking met het gespecialiseerde team palliatieve zorg.</a:t>
            </a:r>
          </a:p>
          <a:p>
            <a:r>
              <a:rPr lang="nl-NL" sz="2400" dirty="0"/>
              <a:t>Vanuit de ethische </a:t>
            </a:r>
            <a:r>
              <a:rPr lang="nl-NL" sz="2400" dirty="0" err="1"/>
              <a:t>toolkit</a:t>
            </a:r>
            <a:r>
              <a:rPr lang="nl-NL" sz="2400" dirty="0"/>
              <a:t>, het stappenplan toepassen in een gesprek met de zorgvrager.</a:t>
            </a:r>
          </a:p>
          <a:p>
            <a:r>
              <a:rPr lang="nl-NL" sz="2400" dirty="0"/>
              <a:t>Om te gaan met morele dillema’s van patiënten en/of mantelzorgers, ook als deze een andere visie hebben op kwaliteit van leven, comfort, lichamelijke, geestelijke en spirituele aspecten.</a:t>
            </a:r>
          </a:p>
          <a:p>
            <a:pPr marL="0" indent="0">
              <a:buNone/>
            </a:pPr>
            <a:endParaRPr lang="nl-NL" sz="2400" dirty="0"/>
          </a:p>
        </p:txBody>
      </p:sp>
      <p:pic>
        <p:nvPicPr>
          <p:cNvPr id="6" name="Picture 2">
            <a:extLst>
              <a:ext uri="{FF2B5EF4-FFF2-40B4-BE49-F238E27FC236}">
                <a16:creationId xmlns:a16="http://schemas.microsoft.com/office/drawing/2014/main" id="{A62FA5B7-103D-4199-9EB6-2AB292314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A0EBA98-250D-4AA4-B3CA-C19B5182C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886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49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De betekenis van ethiek</a:t>
            </a:r>
            <a:endParaRPr lang="nl-NL" dirty="0"/>
          </a:p>
        </p:txBody>
      </p:sp>
      <p:sp>
        <p:nvSpPr>
          <p:cNvPr id="3" name="Tijdelijke aanduiding voor tekst 2">
            <a:extLst>
              <a:ext uri="{FF2B5EF4-FFF2-40B4-BE49-F238E27FC236}">
                <a16:creationId xmlns:a16="http://schemas.microsoft.com/office/drawing/2014/main" id="{B846E37B-C168-4267-9052-BE175CC30CAA}"/>
              </a:ext>
            </a:extLst>
          </p:cNvPr>
          <p:cNvSpPr>
            <a:spLocks noGrp="1"/>
          </p:cNvSpPr>
          <p:nvPr>
            <p:ph type="body" sz="quarter" idx="16"/>
          </p:nvPr>
        </p:nvSpPr>
        <p:spPr/>
        <p:txBody>
          <a:bodyPr/>
          <a:lstStyle/>
          <a:p>
            <a:endParaRPr lang="nl-NL"/>
          </a:p>
        </p:txBody>
      </p:sp>
      <p:pic>
        <p:nvPicPr>
          <p:cNvPr id="6" name="Google Shape;144;p5" descr="Kernbegrip - Moreel Dilemma | Tilburg University">
            <a:extLst>
              <a:ext uri="{FF2B5EF4-FFF2-40B4-BE49-F238E27FC236}">
                <a16:creationId xmlns:a16="http://schemas.microsoft.com/office/drawing/2014/main" id="{78466F5D-6921-4E07-B684-E9809B50429E}"/>
              </a:ext>
            </a:extLst>
          </p:cNvPr>
          <p:cNvPicPr preferRelativeResize="0"/>
          <p:nvPr/>
        </p:nvPicPr>
        <p:blipFill rotWithShape="1">
          <a:blip r:embed="rId3">
            <a:alphaModFix/>
          </a:blip>
          <a:srcRect/>
          <a:stretch/>
        </p:blipFill>
        <p:spPr>
          <a:xfrm>
            <a:off x="5651194" y="3214689"/>
            <a:ext cx="6289495" cy="3288882"/>
          </a:xfrm>
          <a:prstGeom prst="rect">
            <a:avLst/>
          </a:prstGeom>
          <a:noFill/>
          <a:ln>
            <a:noFill/>
          </a:ln>
        </p:spPr>
      </p:pic>
      <p:pic>
        <p:nvPicPr>
          <p:cNvPr id="7" name="Picture 2">
            <a:extLst>
              <a:ext uri="{FF2B5EF4-FFF2-40B4-BE49-F238E27FC236}">
                <a16:creationId xmlns:a16="http://schemas.microsoft.com/office/drawing/2014/main" id="{22D1A67E-7385-40E1-A637-5A8378585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9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5"/>
          </p:nvPr>
        </p:nvSpPr>
        <p:spPr>
          <a:xfrm>
            <a:off x="869341" y="865190"/>
            <a:ext cx="10320817" cy="971303"/>
          </a:xfrm>
        </p:spPr>
        <p:txBody>
          <a:bodyPr>
            <a:normAutofit/>
          </a:bodyPr>
          <a:lstStyle/>
          <a:p>
            <a:r>
              <a:rPr lang="nl-NL"/>
              <a:t>Handvatten en tools m.b.t. ethiek</a:t>
            </a:r>
          </a:p>
        </p:txBody>
      </p:sp>
      <p:sp>
        <p:nvSpPr>
          <p:cNvPr id="11" name="Text Placeholder 2">
            <a:extLst>
              <a:ext uri="{FF2B5EF4-FFF2-40B4-BE49-F238E27FC236}">
                <a16:creationId xmlns:a16="http://schemas.microsoft.com/office/drawing/2014/main" id="{FBAB5306-2817-40EC-A549-6DD31EFAC340}"/>
              </a:ext>
            </a:extLst>
          </p:cNvPr>
          <p:cNvSpPr>
            <a:spLocks noGrp="1"/>
          </p:cNvSpPr>
          <p:nvPr>
            <p:ph type="body" sz="quarter" idx="18"/>
          </p:nvPr>
        </p:nvSpPr>
        <p:spPr>
          <a:xfrm>
            <a:off x="869341" y="3214689"/>
            <a:ext cx="4838700" cy="3199175"/>
          </a:xfrm>
        </p:spPr>
        <p:txBody>
          <a:bodyPr/>
          <a:lstStyle/>
          <a:p>
            <a:endParaRPr lang="en-US"/>
          </a:p>
        </p:txBody>
      </p:sp>
      <p:sp>
        <p:nvSpPr>
          <p:cNvPr id="13" name="Text Placeholder 3">
            <a:extLst>
              <a:ext uri="{FF2B5EF4-FFF2-40B4-BE49-F238E27FC236}">
                <a16:creationId xmlns:a16="http://schemas.microsoft.com/office/drawing/2014/main" id="{CC9FE580-A98F-4620-9EA4-D8350641D7C4}"/>
              </a:ext>
            </a:extLst>
          </p:cNvPr>
          <p:cNvSpPr>
            <a:spLocks noGrp="1"/>
          </p:cNvSpPr>
          <p:nvPr>
            <p:ph type="body" sz="quarter" idx="19"/>
          </p:nvPr>
        </p:nvSpPr>
        <p:spPr>
          <a:xfrm>
            <a:off x="869341" y="1837715"/>
            <a:ext cx="4838700" cy="1376973"/>
          </a:xfrm>
        </p:spPr>
        <p:txBody>
          <a:bodyPr/>
          <a:lstStyle/>
          <a:p>
            <a:endParaRPr lang="en-US"/>
          </a:p>
        </p:txBody>
      </p:sp>
      <p:pic>
        <p:nvPicPr>
          <p:cNvPr id="6" name="Google Shape;155;p6" descr="Moreel dilemma | KNMG">
            <a:extLst>
              <a:ext uri="{FF2B5EF4-FFF2-40B4-BE49-F238E27FC236}">
                <a16:creationId xmlns:a16="http://schemas.microsoft.com/office/drawing/2014/main" id="{30920A3E-6966-4031-A05B-6E19AA73358A}"/>
              </a:ext>
            </a:extLst>
          </p:cNvPr>
          <p:cNvPicPr preferRelativeResize="0"/>
          <p:nvPr/>
        </p:nvPicPr>
        <p:blipFill rotWithShape="1">
          <a:blip r:embed="rId3"/>
          <a:stretch/>
        </p:blipFill>
        <p:spPr>
          <a:xfrm>
            <a:off x="6409935" y="1836493"/>
            <a:ext cx="5150632" cy="4687075"/>
          </a:xfrm>
          <a:prstGeom prst="rect">
            <a:avLst/>
          </a:prstGeom>
          <a:noFill/>
          <a:ln>
            <a:noFill/>
          </a:ln>
        </p:spPr>
      </p:pic>
      <p:pic>
        <p:nvPicPr>
          <p:cNvPr id="7" name="Picture 2">
            <a:extLst>
              <a:ext uri="{FF2B5EF4-FFF2-40B4-BE49-F238E27FC236}">
                <a16:creationId xmlns:a16="http://schemas.microsoft.com/office/drawing/2014/main" id="{7806581C-7660-43B7-90B4-3787F290E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59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5"/>
          </p:nvPr>
        </p:nvSpPr>
        <p:spPr>
          <a:xfrm>
            <a:off x="869341" y="865190"/>
            <a:ext cx="10320817" cy="971303"/>
          </a:xfrm>
        </p:spPr>
        <p:txBody>
          <a:bodyPr>
            <a:normAutofit/>
          </a:bodyPr>
          <a:lstStyle/>
          <a:p>
            <a:r>
              <a:rPr lang="nl-NL"/>
              <a:t>Moreel beraad</a:t>
            </a:r>
            <a:endParaRPr lang="nl-NL" dirty="0"/>
          </a:p>
        </p:txBody>
      </p:sp>
      <p:sp>
        <p:nvSpPr>
          <p:cNvPr id="11" name="Text Placeholder 2">
            <a:extLst>
              <a:ext uri="{FF2B5EF4-FFF2-40B4-BE49-F238E27FC236}">
                <a16:creationId xmlns:a16="http://schemas.microsoft.com/office/drawing/2014/main" id="{BC55E412-FC48-4610-8A2A-D55C6BB20355}"/>
              </a:ext>
            </a:extLst>
          </p:cNvPr>
          <p:cNvSpPr>
            <a:spLocks noGrp="1"/>
          </p:cNvSpPr>
          <p:nvPr>
            <p:ph type="body" sz="quarter" idx="18"/>
          </p:nvPr>
        </p:nvSpPr>
        <p:spPr>
          <a:xfrm>
            <a:off x="869341" y="3214689"/>
            <a:ext cx="4838700" cy="3199175"/>
          </a:xfrm>
        </p:spPr>
        <p:txBody>
          <a:bodyPr/>
          <a:lstStyle/>
          <a:p>
            <a:endParaRPr lang="en-US"/>
          </a:p>
        </p:txBody>
      </p:sp>
      <p:sp>
        <p:nvSpPr>
          <p:cNvPr id="13" name="Text Placeholder 3">
            <a:extLst>
              <a:ext uri="{FF2B5EF4-FFF2-40B4-BE49-F238E27FC236}">
                <a16:creationId xmlns:a16="http://schemas.microsoft.com/office/drawing/2014/main" id="{01A12E53-AB4A-46B2-9C20-B66B19DAEE16}"/>
              </a:ext>
            </a:extLst>
          </p:cNvPr>
          <p:cNvSpPr>
            <a:spLocks noGrp="1"/>
          </p:cNvSpPr>
          <p:nvPr>
            <p:ph type="body" sz="quarter" idx="19"/>
          </p:nvPr>
        </p:nvSpPr>
        <p:spPr>
          <a:xfrm>
            <a:off x="869341" y="1837715"/>
            <a:ext cx="4838700" cy="1376973"/>
          </a:xfrm>
        </p:spPr>
        <p:txBody>
          <a:bodyPr/>
          <a:lstStyle/>
          <a:p>
            <a:endParaRPr lang="en-US"/>
          </a:p>
        </p:txBody>
      </p:sp>
      <p:pic>
        <p:nvPicPr>
          <p:cNvPr id="6" name="Google Shape;166;p7" descr="Moreel Beraad">
            <a:extLst>
              <a:ext uri="{FF2B5EF4-FFF2-40B4-BE49-F238E27FC236}">
                <a16:creationId xmlns:a16="http://schemas.microsoft.com/office/drawing/2014/main" id="{99D9AF86-F840-4B5C-B2A9-98583E9A5778}"/>
              </a:ext>
            </a:extLst>
          </p:cNvPr>
          <p:cNvPicPr preferRelativeResize="0"/>
          <p:nvPr/>
        </p:nvPicPr>
        <p:blipFill rotWithShape="1">
          <a:blip r:embed="rId3"/>
          <a:stretch/>
        </p:blipFill>
        <p:spPr>
          <a:xfrm>
            <a:off x="6693333" y="1836493"/>
            <a:ext cx="4583835" cy="4687075"/>
          </a:xfrm>
          <a:prstGeom prst="rect">
            <a:avLst/>
          </a:prstGeom>
          <a:noFill/>
          <a:ln>
            <a:noFill/>
          </a:ln>
        </p:spPr>
      </p:pic>
      <p:pic>
        <p:nvPicPr>
          <p:cNvPr id="7" name="Picture 2">
            <a:extLst>
              <a:ext uri="{FF2B5EF4-FFF2-40B4-BE49-F238E27FC236}">
                <a16:creationId xmlns:a16="http://schemas.microsoft.com/office/drawing/2014/main" id="{150995C8-BC8F-4E6B-8FA6-886F8384E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89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5"/>
          </p:nvPr>
        </p:nvSpPr>
        <p:spPr>
          <a:xfrm>
            <a:off x="869341" y="865190"/>
            <a:ext cx="10320817" cy="971303"/>
          </a:xfrm>
        </p:spPr>
        <p:txBody>
          <a:bodyPr>
            <a:normAutofit/>
          </a:bodyPr>
          <a:lstStyle/>
          <a:p>
            <a:r>
              <a:rPr lang="nl-NL"/>
              <a:t>Reflectie op eigen handelen</a:t>
            </a:r>
          </a:p>
        </p:txBody>
      </p:sp>
      <p:sp>
        <p:nvSpPr>
          <p:cNvPr id="11" name="Text Placeholder 2">
            <a:extLst>
              <a:ext uri="{FF2B5EF4-FFF2-40B4-BE49-F238E27FC236}">
                <a16:creationId xmlns:a16="http://schemas.microsoft.com/office/drawing/2014/main" id="{8F9F7CF1-6EC7-40C2-965B-7B4603B1A072}"/>
              </a:ext>
            </a:extLst>
          </p:cNvPr>
          <p:cNvSpPr>
            <a:spLocks noGrp="1"/>
          </p:cNvSpPr>
          <p:nvPr>
            <p:ph type="body" sz="quarter" idx="18"/>
          </p:nvPr>
        </p:nvSpPr>
        <p:spPr>
          <a:xfrm>
            <a:off x="869341" y="3214689"/>
            <a:ext cx="4838700" cy="3199175"/>
          </a:xfrm>
        </p:spPr>
        <p:txBody>
          <a:bodyPr/>
          <a:lstStyle/>
          <a:p>
            <a:endParaRPr lang="en-US"/>
          </a:p>
        </p:txBody>
      </p:sp>
      <p:sp>
        <p:nvSpPr>
          <p:cNvPr id="13" name="Text Placeholder 3">
            <a:extLst>
              <a:ext uri="{FF2B5EF4-FFF2-40B4-BE49-F238E27FC236}">
                <a16:creationId xmlns:a16="http://schemas.microsoft.com/office/drawing/2014/main" id="{D4C12D9D-CB66-49A0-9B03-C366E92DABA8}"/>
              </a:ext>
            </a:extLst>
          </p:cNvPr>
          <p:cNvSpPr>
            <a:spLocks noGrp="1"/>
          </p:cNvSpPr>
          <p:nvPr>
            <p:ph type="body" sz="quarter" idx="19"/>
          </p:nvPr>
        </p:nvSpPr>
        <p:spPr>
          <a:xfrm>
            <a:off x="869341" y="1837715"/>
            <a:ext cx="4838700" cy="1376973"/>
          </a:xfrm>
        </p:spPr>
        <p:txBody>
          <a:bodyPr/>
          <a:lstStyle/>
          <a:p>
            <a:endParaRPr lang="en-US"/>
          </a:p>
        </p:txBody>
      </p:sp>
      <p:pic>
        <p:nvPicPr>
          <p:cNvPr id="6" name="Google Shape;177;p8" descr="Zelfreflectie: reflecteren op gedrag van uzelf en anderen">
            <a:extLst>
              <a:ext uri="{FF2B5EF4-FFF2-40B4-BE49-F238E27FC236}">
                <a16:creationId xmlns:a16="http://schemas.microsoft.com/office/drawing/2014/main" id="{D22D3E8F-FE96-4195-B29E-0C59E597E366}"/>
              </a:ext>
            </a:extLst>
          </p:cNvPr>
          <p:cNvPicPr preferRelativeResize="0"/>
          <p:nvPr/>
        </p:nvPicPr>
        <p:blipFill rotWithShape="1">
          <a:blip r:embed="rId3"/>
          <a:stretch/>
        </p:blipFill>
        <p:spPr>
          <a:xfrm>
            <a:off x="6096001" y="2273125"/>
            <a:ext cx="5778500" cy="3813810"/>
          </a:xfrm>
          <a:prstGeom prst="rect">
            <a:avLst/>
          </a:prstGeom>
          <a:noFill/>
          <a:ln>
            <a:noFill/>
          </a:ln>
        </p:spPr>
      </p:pic>
      <p:pic>
        <p:nvPicPr>
          <p:cNvPr id="7" name="Picture 2">
            <a:extLst>
              <a:ext uri="{FF2B5EF4-FFF2-40B4-BE49-F238E27FC236}">
                <a16:creationId xmlns:a16="http://schemas.microsoft.com/office/drawing/2014/main" id="{1B5EC259-69D3-4B6C-8A3B-C1E13A8EE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73221"/>
      </p:ext>
    </p:extLst>
  </p:cSld>
  <p:clrMapOvr>
    <a:masterClrMapping/>
  </p:clrMapOvr>
</p:sld>
</file>

<file path=ppt/theme/theme1.xml><?xml version="1.0" encoding="utf-8"?>
<a:theme xmlns:a="http://schemas.openxmlformats.org/drawingml/2006/main" name="ThemaO2PZ">
  <a:themeElements>
    <a:clrScheme name="Aangepast 2">
      <a:dk1>
        <a:srgbClr val="000000"/>
      </a:dk1>
      <a:lt1>
        <a:srgbClr val="FFFFFF"/>
      </a:lt1>
      <a:dk2>
        <a:srgbClr val="CFC3C0"/>
      </a:dk2>
      <a:lt2>
        <a:srgbClr val="E7E6E6"/>
      </a:lt2>
      <a:accent1>
        <a:srgbClr val="EB5D0B"/>
      </a:accent1>
      <a:accent2>
        <a:srgbClr val="FF0000"/>
      </a:accent2>
      <a:accent3>
        <a:srgbClr val="A5A5A5"/>
      </a:accent3>
      <a:accent4>
        <a:srgbClr val="FFC000"/>
      </a:accent4>
      <a:accent5>
        <a:srgbClr val="5B9BD5"/>
      </a:accent5>
      <a:accent6>
        <a:srgbClr val="70AD47"/>
      </a:accent6>
      <a:hlink>
        <a:srgbClr val="EB5D0B"/>
      </a:hlink>
      <a:folHlink>
        <a:srgbClr val="FF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O2PZ" id="{E5115D0B-5F19-4F0F-A24B-9296E1C24FF6}" vid="{4814B0EA-6006-4AB3-87C6-8CC86D10EFFF}"/>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ThemaO2PZ</Template>
  <TotalTime>7</TotalTime>
  <Words>749</Words>
  <Application>Microsoft Office PowerPoint</Application>
  <PresentationFormat>Breedbeeld</PresentationFormat>
  <Paragraphs>95</Paragraphs>
  <Slides>12</Slides>
  <Notes>11</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12</vt:i4>
      </vt:variant>
    </vt:vector>
  </HeadingPairs>
  <TitlesOfParts>
    <vt:vector size="18" baseType="lpstr">
      <vt:lpstr>Arial</vt:lpstr>
      <vt:lpstr>Calibri</vt:lpstr>
      <vt:lpstr>Calibri Light</vt:lpstr>
      <vt:lpstr>ThemaO2PZ</vt:lpstr>
      <vt:lpstr>2_Office Theme</vt:lpstr>
      <vt:lpstr>3_Office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Appie Nieuwman</dc:creator>
  <cp:lastModifiedBy>Gerard Castermans ZorgSense</cp:lastModifiedBy>
  <cp:revision>1</cp:revision>
  <dcterms:created xsi:type="dcterms:W3CDTF">2020-11-26T13:34:55Z</dcterms:created>
  <dcterms:modified xsi:type="dcterms:W3CDTF">2021-03-24T15:11:42Z</dcterms:modified>
</cp:coreProperties>
</file>