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D15"/>
    <a:srgbClr val="82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4"/>
  </p:normalViewPr>
  <p:slideViewPr>
    <p:cSldViewPr snapToGrid="0">
      <p:cViewPr varScale="1">
        <p:scale>
          <a:sx n="110" d="100"/>
          <a:sy n="110" d="100"/>
        </p:scale>
        <p:origin x="16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9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1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48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99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73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92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89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52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4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34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30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58A43-B5DE-C748-B730-E16676738C95}" type="datetimeFigureOut">
              <a:rPr lang="nl-NL" smtClean="0"/>
              <a:t>06-04-2023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8788-884A-C44D-9A99-55CFAC24E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86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816CD6A-6E41-EC6E-57E3-7834D1332ED9}"/>
              </a:ext>
            </a:extLst>
          </p:cNvPr>
          <p:cNvSpPr txBox="1">
            <a:spLocks/>
          </p:cNvSpPr>
          <p:nvPr/>
        </p:nvSpPr>
        <p:spPr>
          <a:xfrm>
            <a:off x="710311" y="1204274"/>
            <a:ext cx="4257930" cy="14779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 smtClean="0">
                <a:solidFill>
                  <a:srgbClr val="82368C"/>
                </a:solidFill>
                <a:latin typeface="Bitter" pitchFamily="2" charset="77"/>
              </a:rPr>
              <a:t>Anja Oostveen</a:t>
            </a:r>
          </a:p>
          <a:p>
            <a:r>
              <a:rPr lang="nl-NL" sz="4000" dirty="0" smtClean="0">
                <a:solidFill>
                  <a:srgbClr val="82368C"/>
                </a:solidFill>
                <a:latin typeface="Bitter" pitchFamily="2" charset="77"/>
              </a:rPr>
              <a:t>Netwerkcoördinator</a:t>
            </a:r>
          </a:p>
          <a:p>
            <a:r>
              <a:rPr lang="nl-NL" sz="4000" dirty="0" smtClean="0">
                <a:solidFill>
                  <a:srgbClr val="82368C"/>
                </a:solidFill>
                <a:latin typeface="Bitter" pitchFamily="2" charset="77"/>
              </a:rPr>
              <a:t>Gezondheidswetenschapper</a:t>
            </a:r>
            <a:endParaRPr lang="nl-NL" sz="4000" dirty="0">
              <a:solidFill>
                <a:srgbClr val="82368C"/>
              </a:solidFill>
              <a:latin typeface="Bitter" pitchFamily="2" charset="77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F665DAA-6C1E-A873-13E1-D028689E2B92}"/>
              </a:ext>
            </a:extLst>
          </p:cNvPr>
          <p:cNvSpPr txBox="1"/>
          <p:nvPr/>
        </p:nvSpPr>
        <p:spPr>
          <a:xfrm>
            <a:off x="1295008" y="3224432"/>
            <a:ext cx="2995637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500" smtClean="0">
                <a:solidFill>
                  <a:srgbClr val="8236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Netwerkpz</a:t>
            </a:r>
            <a:r>
              <a:rPr lang="nl-NL" sz="1500" smtClean="0">
                <a:solidFill>
                  <a:srgbClr val="8236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@icare.nl</a:t>
            </a:r>
            <a:endParaRPr lang="nl-NL" sz="1500" dirty="0">
              <a:solidFill>
                <a:srgbClr val="8236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867D73-7D26-BD5A-5231-634F4E40B1CA}"/>
              </a:ext>
            </a:extLst>
          </p:cNvPr>
          <p:cNvSpPr txBox="1"/>
          <p:nvPr/>
        </p:nvSpPr>
        <p:spPr>
          <a:xfrm>
            <a:off x="1295008" y="3701170"/>
            <a:ext cx="299563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500" dirty="0">
                <a:solidFill>
                  <a:srgbClr val="8236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 </a:t>
            </a:r>
            <a:r>
              <a:rPr lang="nl-NL" sz="1500" dirty="0" smtClean="0">
                <a:solidFill>
                  <a:srgbClr val="8236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51333769</a:t>
            </a:r>
          </a:p>
          <a:p>
            <a:r>
              <a:rPr lang="nl-NL" sz="1500" dirty="0">
                <a:solidFill>
                  <a:srgbClr val="8236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nl-NL" sz="1500" dirty="0" smtClean="0">
                <a:solidFill>
                  <a:srgbClr val="8236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en do 9.30 – 16.00 uur</a:t>
            </a:r>
            <a:endParaRPr lang="nl-NL" sz="1500" dirty="0">
              <a:solidFill>
                <a:srgbClr val="8236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8CFB03E-7470-48F3-9300-D3EFCA14496E}"/>
              </a:ext>
            </a:extLst>
          </p:cNvPr>
          <p:cNvSpPr txBox="1"/>
          <p:nvPr/>
        </p:nvSpPr>
        <p:spPr>
          <a:xfrm>
            <a:off x="6167120" y="3316834"/>
            <a:ext cx="197104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nl-NL" sz="1500" i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Netwerk, vrijwillige zorg</a:t>
            </a:r>
            <a:endParaRPr lang="nl-NL" sz="15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4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6FB8F5-0056-899B-E933-89F5DE730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0" y="1998345"/>
            <a:ext cx="7743190" cy="376237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1500" b="1" dirty="0">
                <a:solidFill>
                  <a:srgbClr val="8F3D15"/>
                </a:solidFill>
                <a:latin typeface="Open Sans" panose="020B0606030504020204" pitchFamily="34" charset="0"/>
              </a:rPr>
              <a:t>Brede kennis:</a:t>
            </a:r>
            <a:r>
              <a:rPr lang="nl-NL" sz="1500" dirty="0">
                <a:solidFill>
                  <a:srgbClr val="8F3D15"/>
                </a:solidFill>
                <a:latin typeface="Open Sans" panose="020B0606030504020204" pitchFamily="34" charset="0"/>
              </a:rPr>
              <a:t> Palliatieve zorg en de expertise van Netwerkpartners hierin, aanbod scholingen en landelijke ontwikkelingen. Brede kijk op kwaliteitsvraagstukken en procesveranderingen. Leidinggevende ervaring en projectbegeleiding. Aansturen vrijwilligers. </a:t>
            </a:r>
          </a:p>
          <a:p>
            <a:pPr>
              <a:lnSpc>
                <a:spcPct val="130000"/>
              </a:lnSpc>
            </a:pPr>
            <a:endParaRPr lang="nl-NL" sz="1500" dirty="0">
              <a:solidFill>
                <a:srgbClr val="8F3D1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nl-NL" sz="1500" b="1" dirty="0">
                <a:solidFill>
                  <a:srgbClr val="8F3D15"/>
                </a:solidFill>
                <a:latin typeface="Open Sans" panose="020B0606030504020204" pitchFamily="34" charset="0"/>
              </a:rPr>
              <a:t>Informatie:</a:t>
            </a:r>
            <a:r>
              <a:rPr lang="nl-NL" sz="1500" dirty="0">
                <a:solidFill>
                  <a:srgbClr val="8F3D15"/>
                </a:solidFill>
                <a:latin typeface="Open Sans" panose="020B0606030504020204" pitchFamily="34" charset="0"/>
              </a:rPr>
              <a:t> Naast verpleegkundige ervaring binnen ziekenhuis en thuiszorg, veel ervaring in revalidatiesector, inloophuis voor mensen met kanker en hun naasten. Wetenschappelijk onderzoek en publicaties: kwaliteit van vrijwilligerswerk in de terminale thuiszorg en onderzoek naar een minimale dataset (voor overdracht) in de palliatieve zorg. 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FD3B7263-D54F-6F8E-AF37-9B1A904A6FB4}"/>
              </a:ext>
            </a:extLst>
          </p:cNvPr>
          <p:cNvSpPr txBox="1">
            <a:spLocks/>
          </p:cNvSpPr>
          <p:nvPr/>
        </p:nvSpPr>
        <p:spPr>
          <a:xfrm>
            <a:off x="1645031" y="838514"/>
            <a:ext cx="4257930" cy="6675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368C"/>
                </a:solidFill>
                <a:effectLst/>
                <a:uLnTx/>
                <a:uFillTx/>
                <a:latin typeface="Bitter" pitchFamily="2" charset="77"/>
                <a:ea typeface="+mj-ea"/>
                <a:cs typeface="+mj-cs"/>
              </a:rPr>
              <a:t>|</a:t>
            </a:r>
            <a:r>
              <a:rPr lang="nl-NL" sz="4000" dirty="0"/>
              <a:t> </a:t>
            </a:r>
            <a:r>
              <a:rPr lang="nl-NL" sz="4000" dirty="0">
                <a:solidFill>
                  <a:srgbClr val="82368C"/>
                </a:solidFill>
                <a:latin typeface="Bitter" pitchFamily="2" charset="77"/>
              </a:rPr>
              <a:t>EXPERTISE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2E6FAC5-0D9F-A1BA-B7F6-2E80283CD4FE}"/>
              </a:ext>
            </a:extLst>
          </p:cNvPr>
          <p:cNvSpPr txBox="1">
            <a:spLocks/>
          </p:cNvSpPr>
          <p:nvPr/>
        </p:nvSpPr>
        <p:spPr>
          <a:xfrm>
            <a:off x="772160" y="838515"/>
            <a:ext cx="793369" cy="6675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tter" pitchFamily="2" charset="77"/>
              <a:ea typeface="+mj-ea"/>
              <a:cs typeface="+mj-cs"/>
            </a:endParaRPr>
          </a:p>
        </p:txBody>
      </p:sp>
      <p:pic>
        <p:nvPicPr>
          <p:cNvPr id="1028" name="Picture 4" descr="https://palliaweb.nl/getmedia/b150f722-6997-415c-9d5f-96f7f7123ddf/150180c29319EDNthumbimg-Anja-Oostveen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324" y="37686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523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172</TotalTime>
  <Words>104</Words>
  <Application>Microsoft Office PowerPoint</Application>
  <PresentationFormat>Diavoorstelling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Bitter</vt:lpstr>
      <vt:lpstr>Calibri</vt:lpstr>
      <vt:lpstr>Calibri Light</vt:lpstr>
      <vt:lpstr>Open Sans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Lieke Booijink</dc:creator>
  <cp:lastModifiedBy>Oostveen, Anja</cp:lastModifiedBy>
  <cp:revision>7</cp:revision>
  <dcterms:created xsi:type="dcterms:W3CDTF">2023-01-17T12:54:02Z</dcterms:created>
  <dcterms:modified xsi:type="dcterms:W3CDTF">2023-04-06T12:50:57Z</dcterms:modified>
</cp:coreProperties>
</file>