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93" r:id="rId2"/>
    <p:sldMasterId id="2147483694" r:id="rId3"/>
  </p:sldMasterIdLst>
  <p:notesMasterIdLst>
    <p:notesMasterId r:id="rId18"/>
  </p:notesMasterIdLst>
  <p:sldIdLst>
    <p:sldId id="332" r:id="rId4"/>
    <p:sldId id="339" r:id="rId5"/>
    <p:sldId id="354" r:id="rId6"/>
    <p:sldId id="355" r:id="rId7"/>
    <p:sldId id="363" r:id="rId8"/>
    <p:sldId id="358" r:id="rId9"/>
    <p:sldId id="364" r:id="rId10"/>
    <p:sldId id="365" r:id="rId11"/>
    <p:sldId id="366" r:id="rId12"/>
    <p:sldId id="360" r:id="rId13"/>
    <p:sldId id="357" r:id="rId14"/>
    <p:sldId id="359" r:id="rId15"/>
    <p:sldId id="361" r:id="rId16"/>
    <p:sldId id="331"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1pPr>
    <a:lvl2pPr marL="3429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6858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0287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3716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nCdvOmpeoDcQ7wpnz531u2Qgp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6C37F-F486-4178-82D2-A245879F5A8E}" v="31" dt="2021-03-24T15:09:37.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87" autoAdjust="0"/>
  </p:normalViewPr>
  <p:slideViewPr>
    <p:cSldViewPr snapToGrid="0">
      <p:cViewPr varScale="1">
        <p:scale>
          <a:sx n="89" d="100"/>
          <a:sy n="89" d="100"/>
        </p:scale>
        <p:origin x="13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Castermans ZorgSense" userId="e3d5637f-ffb1-468c-b862-77afdb8dc60b" providerId="ADAL" clId="{8346C37F-F486-4178-82D2-A245879F5A8E}"/>
    <pc:docChg chg="undo custSel addSld delSld modSld sldOrd">
      <pc:chgData name="Gerard Castermans ZorgSense" userId="e3d5637f-ffb1-468c-b862-77afdb8dc60b" providerId="ADAL" clId="{8346C37F-F486-4178-82D2-A245879F5A8E}" dt="2021-03-26T07:49:16.900" v="452" actId="14"/>
      <pc:docMkLst>
        <pc:docMk/>
      </pc:docMkLst>
      <pc:sldChg chg="addSp modSp">
        <pc:chgData name="Gerard Castermans ZorgSense" userId="e3d5637f-ffb1-468c-b862-77afdb8dc60b" providerId="ADAL" clId="{8346C37F-F486-4178-82D2-A245879F5A8E}" dt="2021-03-24T15:09:37.115" v="244"/>
        <pc:sldMkLst>
          <pc:docMk/>
          <pc:sldMk cId="3860955617" sldId="331"/>
        </pc:sldMkLst>
        <pc:picChg chg="add mod">
          <ac:chgData name="Gerard Castermans ZorgSense" userId="e3d5637f-ffb1-468c-b862-77afdb8dc60b" providerId="ADAL" clId="{8346C37F-F486-4178-82D2-A245879F5A8E}" dt="2021-03-24T15:09:37.115" v="244"/>
          <ac:picMkLst>
            <pc:docMk/>
            <pc:sldMk cId="3860955617" sldId="331"/>
            <ac:picMk id="4" creationId="{83A207E4-38A3-4C23-8351-979757009BB9}"/>
          </ac:picMkLst>
        </pc:picChg>
      </pc:sldChg>
      <pc:sldChg chg="addSp delSp modSp mod modNotesTx">
        <pc:chgData name="Gerard Castermans ZorgSense" userId="e3d5637f-ffb1-468c-b862-77afdb8dc60b" providerId="ADAL" clId="{8346C37F-F486-4178-82D2-A245879F5A8E}" dt="2021-03-24T15:09:12.435" v="229" actId="1076"/>
        <pc:sldMkLst>
          <pc:docMk/>
          <pc:sldMk cId="2764001984" sldId="332"/>
        </pc:sldMkLst>
        <pc:spChg chg="mod">
          <ac:chgData name="Gerard Castermans ZorgSense" userId="e3d5637f-ffb1-468c-b862-77afdb8dc60b" providerId="ADAL" clId="{8346C37F-F486-4178-82D2-A245879F5A8E}" dt="2021-03-24T14:27:33.405" v="6" actId="20577"/>
          <ac:spMkLst>
            <pc:docMk/>
            <pc:sldMk cId="2764001984" sldId="332"/>
            <ac:spMk id="3" creationId="{386EAF1E-89E8-4668-BB56-ED89C4F52D58}"/>
          </ac:spMkLst>
        </pc:spChg>
        <pc:picChg chg="add mod">
          <ac:chgData name="Gerard Castermans ZorgSense" userId="e3d5637f-ffb1-468c-b862-77afdb8dc60b" providerId="ADAL" clId="{8346C37F-F486-4178-82D2-A245879F5A8E}" dt="2021-03-24T14:27:45.292" v="9" actId="1076"/>
          <ac:picMkLst>
            <pc:docMk/>
            <pc:sldMk cId="2764001984" sldId="332"/>
            <ac:picMk id="5" creationId="{85B2C880-CA68-40E5-9417-F5056EF2E753}"/>
          </ac:picMkLst>
        </pc:picChg>
        <pc:picChg chg="add mod">
          <ac:chgData name="Gerard Castermans ZorgSense" userId="e3d5637f-ffb1-468c-b862-77afdb8dc60b" providerId="ADAL" clId="{8346C37F-F486-4178-82D2-A245879F5A8E}" dt="2021-03-24T15:09:12.435" v="229" actId="1076"/>
          <ac:picMkLst>
            <pc:docMk/>
            <pc:sldMk cId="2764001984" sldId="332"/>
            <ac:picMk id="6" creationId="{C472F21F-7057-48D6-B4B6-4CE776BD35CE}"/>
          </ac:picMkLst>
        </pc:picChg>
        <pc:picChg chg="del">
          <ac:chgData name="Gerard Castermans ZorgSense" userId="e3d5637f-ffb1-468c-b862-77afdb8dc60b" providerId="ADAL" clId="{8346C37F-F486-4178-82D2-A245879F5A8E}" dt="2021-03-24T14:27:42.304" v="7" actId="478"/>
          <ac:picMkLst>
            <pc:docMk/>
            <pc:sldMk cId="2764001984" sldId="332"/>
            <ac:picMk id="8" creationId="{C5ADE51B-AB56-42E2-838A-7A92C5FEA9A0}"/>
          </ac:picMkLst>
        </pc:picChg>
      </pc:sldChg>
      <pc:sldChg chg="addSp delSp modSp mod modNotesTx">
        <pc:chgData name="Gerard Castermans ZorgSense" userId="e3d5637f-ffb1-468c-b862-77afdb8dc60b" providerId="ADAL" clId="{8346C37F-F486-4178-82D2-A245879F5A8E}" dt="2021-03-26T07:48:43.399" v="448" actId="20577"/>
        <pc:sldMkLst>
          <pc:docMk/>
          <pc:sldMk cId="561286524" sldId="339"/>
        </pc:sldMkLst>
        <pc:spChg chg="mod">
          <ac:chgData name="Gerard Castermans ZorgSense" userId="e3d5637f-ffb1-468c-b862-77afdb8dc60b" providerId="ADAL" clId="{8346C37F-F486-4178-82D2-A245879F5A8E}" dt="2021-03-24T14:28:40.252" v="27" actId="12"/>
          <ac:spMkLst>
            <pc:docMk/>
            <pc:sldMk cId="561286524" sldId="339"/>
            <ac:spMk id="4" creationId="{D452D10E-1B48-3D49-9E53-8F8831801A3A}"/>
          </ac:spMkLst>
        </pc:spChg>
        <pc:spChg chg="mod">
          <ac:chgData name="Gerard Castermans ZorgSense" userId="e3d5637f-ffb1-468c-b862-77afdb8dc60b" providerId="ADAL" clId="{8346C37F-F486-4178-82D2-A245879F5A8E}" dt="2021-03-24T14:27:59.766" v="20" actId="20577"/>
          <ac:spMkLst>
            <pc:docMk/>
            <pc:sldMk cId="561286524" sldId="339"/>
            <ac:spMk id="5" creationId="{BD2C27FD-F7F7-A64B-907D-B35CBDDCD5B4}"/>
          </ac:spMkLst>
        </pc:spChg>
        <pc:spChg chg="del mod">
          <ac:chgData name="Gerard Castermans ZorgSense" userId="e3d5637f-ffb1-468c-b862-77afdb8dc60b" providerId="ADAL" clId="{8346C37F-F486-4178-82D2-A245879F5A8E}" dt="2021-03-24T14:28:07.982" v="23" actId="478"/>
          <ac:spMkLst>
            <pc:docMk/>
            <pc:sldMk cId="561286524" sldId="339"/>
            <ac:spMk id="7" creationId="{88F7F830-E3E2-4F45-9173-FAAC958D9179}"/>
          </ac:spMkLst>
        </pc:spChg>
        <pc:picChg chg="del">
          <ac:chgData name="Gerard Castermans ZorgSense" userId="e3d5637f-ffb1-468c-b862-77afdb8dc60b" providerId="ADAL" clId="{8346C37F-F486-4178-82D2-A245879F5A8E}" dt="2021-03-24T14:28:04.142" v="21" actId="478"/>
          <ac:picMkLst>
            <pc:docMk/>
            <pc:sldMk cId="561286524" sldId="339"/>
            <ac:picMk id="6" creationId="{1ED8B4CA-5528-45D9-9782-AD4C79E3DDD8}"/>
          </ac:picMkLst>
        </pc:picChg>
        <pc:picChg chg="add mod">
          <ac:chgData name="Gerard Castermans ZorgSense" userId="e3d5637f-ffb1-468c-b862-77afdb8dc60b" providerId="ADAL" clId="{8346C37F-F486-4178-82D2-A245879F5A8E}" dt="2021-03-24T15:09:15.794" v="230"/>
          <ac:picMkLst>
            <pc:docMk/>
            <pc:sldMk cId="561286524" sldId="339"/>
            <ac:picMk id="6" creationId="{E35AAE34-49C9-47F8-8B02-D0F40EA4402A}"/>
          </ac:picMkLst>
        </pc:picChg>
        <pc:picChg chg="add mod">
          <ac:chgData name="Gerard Castermans ZorgSense" userId="e3d5637f-ffb1-468c-b862-77afdb8dc60b" providerId="ADAL" clId="{8346C37F-F486-4178-82D2-A245879F5A8E}" dt="2021-03-24T14:29:01.251" v="29" actId="1076"/>
          <ac:picMkLst>
            <pc:docMk/>
            <pc:sldMk cId="561286524" sldId="339"/>
            <ac:picMk id="8" creationId="{AD52827E-ADD0-4B15-A7E0-6F7F7DA7E0CE}"/>
          </ac:picMkLst>
        </pc:picChg>
      </pc:sldChg>
      <pc:sldChg chg="del">
        <pc:chgData name="Gerard Castermans ZorgSense" userId="e3d5637f-ffb1-468c-b862-77afdb8dc60b" providerId="ADAL" clId="{8346C37F-F486-4178-82D2-A245879F5A8E}" dt="2021-03-24T14:40:37.606" v="227" actId="47"/>
        <pc:sldMkLst>
          <pc:docMk/>
          <pc:sldMk cId="314720864" sldId="350"/>
        </pc:sldMkLst>
      </pc:sldChg>
      <pc:sldChg chg="del">
        <pc:chgData name="Gerard Castermans ZorgSense" userId="e3d5637f-ffb1-468c-b862-77afdb8dc60b" providerId="ADAL" clId="{8346C37F-F486-4178-82D2-A245879F5A8E}" dt="2021-03-24T14:40:37.606" v="227" actId="47"/>
        <pc:sldMkLst>
          <pc:docMk/>
          <pc:sldMk cId="3466823761" sldId="351"/>
        </pc:sldMkLst>
      </pc:sldChg>
      <pc:sldChg chg="addSp modSp mod modNotesTx">
        <pc:chgData name="Gerard Castermans ZorgSense" userId="e3d5637f-ffb1-468c-b862-77afdb8dc60b" providerId="ADAL" clId="{8346C37F-F486-4178-82D2-A245879F5A8E}" dt="2021-03-24T15:09:19.706" v="233" actId="1036"/>
        <pc:sldMkLst>
          <pc:docMk/>
          <pc:sldMk cId="368703780" sldId="354"/>
        </pc:sldMkLst>
        <pc:spChg chg="mod">
          <ac:chgData name="Gerard Castermans ZorgSense" userId="e3d5637f-ffb1-468c-b862-77afdb8dc60b" providerId="ADAL" clId="{8346C37F-F486-4178-82D2-A245879F5A8E}" dt="2021-03-24T14:29:44.962" v="62" actId="5793"/>
          <ac:spMkLst>
            <pc:docMk/>
            <pc:sldMk cId="368703780" sldId="354"/>
            <ac:spMk id="4" creationId="{D452D10E-1B48-3D49-9E53-8F8831801A3A}"/>
          </ac:spMkLst>
        </pc:spChg>
        <pc:spChg chg="mod">
          <ac:chgData name="Gerard Castermans ZorgSense" userId="e3d5637f-ffb1-468c-b862-77afdb8dc60b" providerId="ADAL" clId="{8346C37F-F486-4178-82D2-A245879F5A8E}" dt="2021-03-24T14:29:35.903" v="58" actId="20577"/>
          <ac:spMkLst>
            <pc:docMk/>
            <pc:sldMk cId="368703780" sldId="354"/>
            <ac:spMk id="5" creationId="{BD2C27FD-F7F7-A64B-907D-B35CBDDCD5B4}"/>
          </ac:spMkLst>
        </pc:spChg>
        <pc:picChg chg="add mod">
          <ac:chgData name="Gerard Castermans ZorgSense" userId="e3d5637f-ffb1-468c-b862-77afdb8dc60b" providerId="ADAL" clId="{8346C37F-F486-4178-82D2-A245879F5A8E}" dt="2021-03-24T14:29:54.422" v="64" actId="1076"/>
          <ac:picMkLst>
            <pc:docMk/>
            <pc:sldMk cId="368703780" sldId="354"/>
            <ac:picMk id="6" creationId="{54E8AAF5-4B60-47C3-BBB8-E8DDE8C644DC}"/>
          </ac:picMkLst>
        </pc:picChg>
        <pc:picChg chg="add mod">
          <ac:chgData name="Gerard Castermans ZorgSense" userId="e3d5637f-ffb1-468c-b862-77afdb8dc60b" providerId="ADAL" clId="{8346C37F-F486-4178-82D2-A245879F5A8E}" dt="2021-03-24T15:09:19.706" v="233" actId="1036"/>
          <ac:picMkLst>
            <pc:docMk/>
            <pc:sldMk cId="368703780" sldId="354"/>
            <ac:picMk id="7" creationId="{78C5A159-330C-441E-8F44-8C5FA108F6F9}"/>
          </ac:picMkLst>
        </pc:picChg>
      </pc:sldChg>
      <pc:sldChg chg="addSp modSp mod modNotesTx">
        <pc:chgData name="Gerard Castermans ZorgSense" userId="e3d5637f-ffb1-468c-b862-77afdb8dc60b" providerId="ADAL" clId="{8346C37F-F486-4178-82D2-A245879F5A8E}" dt="2021-03-24T15:09:21.945" v="234"/>
        <pc:sldMkLst>
          <pc:docMk/>
          <pc:sldMk cId="2190847957" sldId="355"/>
        </pc:sldMkLst>
        <pc:spChg chg="mod">
          <ac:chgData name="Gerard Castermans ZorgSense" userId="e3d5637f-ffb1-468c-b862-77afdb8dc60b" providerId="ADAL" clId="{8346C37F-F486-4178-82D2-A245879F5A8E}" dt="2021-03-24T14:30:37.828" v="87" actId="15"/>
          <ac:spMkLst>
            <pc:docMk/>
            <pc:sldMk cId="2190847957" sldId="355"/>
            <ac:spMk id="4" creationId="{D452D10E-1B48-3D49-9E53-8F8831801A3A}"/>
          </ac:spMkLst>
        </pc:spChg>
        <pc:spChg chg="mod">
          <ac:chgData name="Gerard Castermans ZorgSense" userId="e3d5637f-ffb1-468c-b862-77afdb8dc60b" providerId="ADAL" clId="{8346C37F-F486-4178-82D2-A245879F5A8E}" dt="2021-03-24T14:31:12.124" v="94" actId="20577"/>
          <ac:spMkLst>
            <pc:docMk/>
            <pc:sldMk cId="2190847957" sldId="355"/>
            <ac:spMk id="5" creationId="{BD2C27FD-F7F7-A64B-907D-B35CBDDCD5B4}"/>
          </ac:spMkLst>
        </pc:spChg>
        <pc:picChg chg="add mod">
          <ac:chgData name="Gerard Castermans ZorgSense" userId="e3d5637f-ffb1-468c-b862-77afdb8dc60b" providerId="ADAL" clId="{8346C37F-F486-4178-82D2-A245879F5A8E}" dt="2021-03-24T14:30:49.686" v="89" actId="1076"/>
          <ac:picMkLst>
            <pc:docMk/>
            <pc:sldMk cId="2190847957" sldId="355"/>
            <ac:picMk id="6" creationId="{D995DEE1-765A-4882-AE76-2F3F4E104CAE}"/>
          </ac:picMkLst>
        </pc:picChg>
        <pc:picChg chg="add mod">
          <ac:chgData name="Gerard Castermans ZorgSense" userId="e3d5637f-ffb1-468c-b862-77afdb8dc60b" providerId="ADAL" clId="{8346C37F-F486-4178-82D2-A245879F5A8E}" dt="2021-03-24T15:09:21.945" v="234"/>
          <ac:picMkLst>
            <pc:docMk/>
            <pc:sldMk cId="2190847957" sldId="355"/>
            <ac:picMk id="7" creationId="{8CB81555-9E0D-497F-B145-28E02C3328B0}"/>
          </ac:picMkLst>
        </pc:picChg>
      </pc:sldChg>
      <pc:sldChg chg="addSp delSp modSp mod modClrScheme chgLayout modNotesTx">
        <pc:chgData name="Gerard Castermans ZorgSense" userId="e3d5637f-ffb1-468c-b862-77afdb8dc60b" providerId="ADAL" clId="{8346C37F-F486-4178-82D2-A245879F5A8E}" dt="2021-03-24T15:09:31.313" v="241"/>
        <pc:sldMkLst>
          <pc:docMk/>
          <pc:sldMk cId="2253566764" sldId="357"/>
        </pc:sldMkLst>
        <pc:spChg chg="add del">
          <ac:chgData name="Gerard Castermans ZorgSense" userId="e3d5637f-ffb1-468c-b862-77afdb8dc60b" providerId="ADAL" clId="{8346C37F-F486-4178-82D2-A245879F5A8E}" dt="2021-03-24T14:37:42.605" v="167" actId="26606"/>
          <ac:spMkLst>
            <pc:docMk/>
            <pc:sldMk cId="2253566764" sldId="357"/>
            <ac:spMk id="4" creationId="{D452D10E-1B48-3D49-9E53-8F8831801A3A}"/>
          </ac:spMkLst>
        </pc:spChg>
        <pc:spChg chg="mod">
          <ac:chgData name="Gerard Castermans ZorgSense" userId="e3d5637f-ffb1-468c-b862-77afdb8dc60b" providerId="ADAL" clId="{8346C37F-F486-4178-82D2-A245879F5A8E}" dt="2021-03-24T14:37:42.605" v="167" actId="26606"/>
          <ac:spMkLst>
            <pc:docMk/>
            <pc:sldMk cId="2253566764" sldId="357"/>
            <ac:spMk id="5" creationId="{BD2C27FD-F7F7-A64B-907D-B35CBDDCD5B4}"/>
          </ac:spMkLst>
        </pc:spChg>
        <pc:spChg chg="add del">
          <ac:chgData name="Gerard Castermans ZorgSense" userId="e3d5637f-ffb1-468c-b862-77afdb8dc60b" providerId="ADAL" clId="{8346C37F-F486-4178-82D2-A245879F5A8E}" dt="2021-03-24T14:37:42.605" v="167" actId="26606"/>
          <ac:spMkLst>
            <pc:docMk/>
            <pc:sldMk cId="2253566764" sldId="357"/>
            <ac:spMk id="11" creationId="{B41A20CE-593D-45CC-B09B-DC72C504F584}"/>
          </ac:spMkLst>
        </pc:spChg>
        <pc:spChg chg="add del mod">
          <ac:chgData name="Gerard Castermans ZorgSense" userId="e3d5637f-ffb1-468c-b862-77afdb8dc60b" providerId="ADAL" clId="{8346C37F-F486-4178-82D2-A245879F5A8E}" dt="2021-03-24T14:37:42.605" v="167" actId="26606"/>
          <ac:spMkLst>
            <pc:docMk/>
            <pc:sldMk cId="2253566764" sldId="357"/>
            <ac:spMk id="16" creationId="{7F2B4152-F7A0-4CEA-A8B9-EA41FFECBD6F}"/>
          </ac:spMkLst>
        </pc:spChg>
        <pc:spChg chg="add del mod">
          <ac:chgData name="Gerard Castermans ZorgSense" userId="e3d5637f-ffb1-468c-b862-77afdb8dc60b" providerId="ADAL" clId="{8346C37F-F486-4178-82D2-A245879F5A8E}" dt="2021-03-24T14:37:42.605" v="167" actId="26606"/>
          <ac:spMkLst>
            <pc:docMk/>
            <pc:sldMk cId="2253566764" sldId="357"/>
            <ac:spMk id="18" creationId="{C642477E-087B-44F6-82AF-B0CFBD43763F}"/>
          </ac:spMkLst>
        </pc:spChg>
        <pc:picChg chg="add mod">
          <ac:chgData name="Gerard Castermans ZorgSense" userId="e3d5637f-ffb1-468c-b862-77afdb8dc60b" providerId="ADAL" clId="{8346C37F-F486-4178-82D2-A245879F5A8E}" dt="2021-03-24T14:37:59.165" v="207" actId="1076"/>
          <ac:picMkLst>
            <pc:docMk/>
            <pc:sldMk cId="2253566764" sldId="357"/>
            <ac:picMk id="6" creationId="{64F15FAB-DA68-4C66-97C2-849D53CF4D50}"/>
          </ac:picMkLst>
        </pc:picChg>
        <pc:picChg chg="add mod">
          <ac:chgData name="Gerard Castermans ZorgSense" userId="e3d5637f-ffb1-468c-b862-77afdb8dc60b" providerId="ADAL" clId="{8346C37F-F486-4178-82D2-A245879F5A8E}" dt="2021-03-24T15:09:31.313" v="241"/>
          <ac:picMkLst>
            <pc:docMk/>
            <pc:sldMk cId="2253566764" sldId="357"/>
            <ac:picMk id="7" creationId="{1936495A-12AE-43D3-8102-C999766D989D}"/>
          </ac:picMkLst>
        </pc:picChg>
        <pc:picChg chg="del">
          <ac:chgData name="Gerard Castermans ZorgSense" userId="e3d5637f-ffb1-468c-b862-77afdb8dc60b" providerId="ADAL" clId="{8346C37F-F486-4178-82D2-A245879F5A8E}" dt="2021-03-24T14:37:26.405" v="163" actId="478"/>
          <ac:picMkLst>
            <pc:docMk/>
            <pc:sldMk cId="2253566764" sldId="357"/>
            <ac:picMk id="7" creationId="{FAB70D93-38E3-4936-B2DB-BAFC9664DC60}"/>
          </ac:picMkLst>
        </pc:picChg>
      </pc:sldChg>
      <pc:sldChg chg="addSp modSp mod modNotesTx">
        <pc:chgData name="Gerard Castermans ZorgSense" userId="e3d5637f-ffb1-468c-b862-77afdb8dc60b" providerId="ADAL" clId="{8346C37F-F486-4178-82D2-A245879F5A8E}" dt="2021-03-24T15:09:25.824" v="236"/>
        <pc:sldMkLst>
          <pc:docMk/>
          <pc:sldMk cId="2102103291" sldId="358"/>
        </pc:sldMkLst>
        <pc:spChg chg="mod">
          <ac:chgData name="Gerard Castermans ZorgSense" userId="e3d5637f-ffb1-468c-b862-77afdb8dc60b" providerId="ADAL" clId="{8346C37F-F486-4178-82D2-A245879F5A8E}" dt="2021-03-24T14:32:38.353" v="108" actId="14100"/>
          <ac:spMkLst>
            <pc:docMk/>
            <pc:sldMk cId="2102103291" sldId="358"/>
            <ac:spMk id="4" creationId="{D452D10E-1B48-3D49-9E53-8F8831801A3A}"/>
          </ac:spMkLst>
        </pc:spChg>
        <pc:spChg chg="mod">
          <ac:chgData name="Gerard Castermans ZorgSense" userId="e3d5637f-ffb1-468c-b862-77afdb8dc60b" providerId="ADAL" clId="{8346C37F-F486-4178-82D2-A245879F5A8E}" dt="2021-03-24T14:32:12.681" v="104"/>
          <ac:spMkLst>
            <pc:docMk/>
            <pc:sldMk cId="2102103291" sldId="358"/>
            <ac:spMk id="5" creationId="{BD2C27FD-F7F7-A64B-907D-B35CBDDCD5B4}"/>
          </ac:spMkLst>
        </pc:spChg>
        <pc:picChg chg="add mod">
          <ac:chgData name="Gerard Castermans ZorgSense" userId="e3d5637f-ffb1-468c-b862-77afdb8dc60b" providerId="ADAL" clId="{8346C37F-F486-4178-82D2-A245879F5A8E}" dt="2021-03-24T14:32:31.974" v="107" actId="1076"/>
          <ac:picMkLst>
            <pc:docMk/>
            <pc:sldMk cId="2102103291" sldId="358"/>
            <ac:picMk id="6" creationId="{CF63A219-EF2F-4D70-A8F4-3E07E9916BDE}"/>
          </ac:picMkLst>
        </pc:picChg>
        <pc:picChg chg="add mod">
          <ac:chgData name="Gerard Castermans ZorgSense" userId="e3d5637f-ffb1-468c-b862-77afdb8dc60b" providerId="ADAL" clId="{8346C37F-F486-4178-82D2-A245879F5A8E}" dt="2021-03-24T15:09:25.824" v="236"/>
          <ac:picMkLst>
            <pc:docMk/>
            <pc:sldMk cId="2102103291" sldId="358"/>
            <ac:picMk id="7" creationId="{B6FFFEC2-28EC-413E-ABBE-3625E16F51B1}"/>
          </ac:picMkLst>
        </pc:picChg>
      </pc:sldChg>
      <pc:sldChg chg="addSp delSp modSp mod modNotesTx">
        <pc:chgData name="Gerard Castermans ZorgSense" userId="e3d5637f-ffb1-468c-b862-77afdb8dc60b" providerId="ADAL" clId="{8346C37F-F486-4178-82D2-A245879F5A8E}" dt="2021-03-24T15:09:33.615" v="242"/>
        <pc:sldMkLst>
          <pc:docMk/>
          <pc:sldMk cId="3667828932" sldId="359"/>
        </pc:sldMkLst>
        <pc:spChg chg="mod">
          <ac:chgData name="Gerard Castermans ZorgSense" userId="e3d5637f-ffb1-468c-b862-77afdb8dc60b" providerId="ADAL" clId="{8346C37F-F486-4178-82D2-A245879F5A8E}" dt="2021-03-24T14:39:05.795" v="218" actId="14100"/>
          <ac:spMkLst>
            <pc:docMk/>
            <pc:sldMk cId="3667828932" sldId="359"/>
            <ac:spMk id="4" creationId="{D452D10E-1B48-3D49-9E53-8F8831801A3A}"/>
          </ac:spMkLst>
        </pc:spChg>
        <pc:spChg chg="mod">
          <ac:chgData name="Gerard Castermans ZorgSense" userId="e3d5637f-ffb1-468c-b862-77afdb8dc60b" providerId="ADAL" clId="{8346C37F-F486-4178-82D2-A245879F5A8E}" dt="2021-03-24T14:38:37.235" v="211" actId="14100"/>
          <ac:spMkLst>
            <pc:docMk/>
            <pc:sldMk cId="3667828932" sldId="359"/>
            <ac:spMk id="5" creationId="{BD2C27FD-F7F7-A64B-907D-B35CBDDCD5B4}"/>
          </ac:spMkLst>
        </pc:spChg>
        <pc:picChg chg="add mod">
          <ac:chgData name="Gerard Castermans ZorgSense" userId="e3d5637f-ffb1-468c-b862-77afdb8dc60b" providerId="ADAL" clId="{8346C37F-F486-4178-82D2-A245879F5A8E}" dt="2021-03-24T15:09:33.615" v="242"/>
          <ac:picMkLst>
            <pc:docMk/>
            <pc:sldMk cId="3667828932" sldId="359"/>
            <ac:picMk id="6" creationId="{24422C2F-8AB4-49AF-8F7C-2709AF184B0F}"/>
          </ac:picMkLst>
        </pc:picChg>
        <pc:picChg chg="del">
          <ac:chgData name="Gerard Castermans ZorgSense" userId="e3d5637f-ffb1-468c-b862-77afdb8dc60b" providerId="ADAL" clId="{8346C37F-F486-4178-82D2-A245879F5A8E}" dt="2021-03-24T14:38:12.505" v="208" actId="478"/>
          <ac:picMkLst>
            <pc:docMk/>
            <pc:sldMk cId="3667828932" sldId="359"/>
            <ac:picMk id="6" creationId="{9E9B7D66-85EF-441C-963C-486D17F647DB}"/>
          </ac:picMkLst>
        </pc:picChg>
        <pc:picChg chg="add mod">
          <ac:chgData name="Gerard Castermans ZorgSense" userId="e3d5637f-ffb1-468c-b862-77afdb8dc60b" providerId="ADAL" clId="{8346C37F-F486-4178-82D2-A245879F5A8E}" dt="2021-03-24T14:39:02.055" v="217" actId="1076"/>
          <ac:picMkLst>
            <pc:docMk/>
            <pc:sldMk cId="3667828932" sldId="359"/>
            <ac:picMk id="7" creationId="{26D5517D-7D0A-4D63-B11C-E8B8D116A9CF}"/>
          </ac:picMkLst>
        </pc:picChg>
      </pc:sldChg>
      <pc:sldChg chg="addSp delSp modSp mod ord modNotesTx">
        <pc:chgData name="Gerard Castermans ZorgSense" userId="e3d5637f-ffb1-468c-b862-77afdb8dc60b" providerId="ADAL" clId="{8346C37F-F486-4178-82D2-A245879F5A8E}" dt="2021-03-24T15:09:30.285" v="240"/>
        <pc:sldMkLst>
          <pc:docMk/>
          <pc:sldMk cId="1381319753" sldId="360"/>
        </pc:sldMkLst>
        <pc:spChg chg="mod">
          <ac:chgData name="Gerard Castermans ZorgSense" userId="e3d5637f-ffb1-468c-b862-77afdb8dc60b" providerId="ADAL" clId="{8346C37F-F486-4178-82D2-A245879F5A8E}" dt="2021-03-24T14:36:25.595" v="148" actId="12"/>
          <ac:spMkLst>
            <pc:docMk/>
            <pc:sldMk cId="1381319753" sldId="360"/>
            <ac:spMk id="4" creationId="{D452D10E-1B48-3D49-9E53-8F8831801A3A}"/>
          </ac:spMkLst>
        </pc:spChg>
        <pc:spChg chg="mod">
          <ac:chgData name="Gerard Castermans ZorgSense" userId="e3d5637f-ffb1-468c-b862-77afdb8dc60b" providerId="ADAL" clId="{8346C37F-F486-4178-82D2-A245879F5A8E}" dt="2021-03-24T14:35:53.581" v="136"/>
          <ac:spMkLst>
            <pc:docMk/>
            <pc:sldMk cId="1381319753" sldId="360"/>
            <ac:spMk id="5" creationId="{BD2C27FD-F7F7-A64B-907D-B35CBDDCD5B4}"/>
          </ac:spMkLst>
        </pc:spChg>
        <pc:picChg chg="del">
          <ac:chgData name="Gerard Castermans ZorgSense" userId="e3d5637f-ffb1-468c-b862-77afdb8dc60b" providerId="ADAL" clId="{8346C37F-F486-4178-82D2-A245879F5A8E}" dt="2021-03-24T14:36:08.544" v="139" actId="478"/>
          <ac:picMkLst>
            <pc:docMk/>
            <pc:sldMk cId="1381319753" sldId="360"/>
            <ac:picMk id="6" creationId="{75C5D92B-D08B-4697-A1A5-CE90726A036F}"/>
          </ac:picMkLst>
        </pc:picChg>
        <pc:picChg chg="add mod">
          <ac:chgData name="Gerard Castermans ZorgSense" userId="e3d5637f-ffb1-468c-b862-77afdb8dc60b" providerId="ADAL" clId="{8346C37F-F486-4178-82D2-A245879F5A8E}" dt="2021-03-24T15:09:30.285" v="240"/>
          <ac:picMkLst>
            <pc:docMk/>
            <pc:sldMk cId="1381319753" sldId="360"/>
            <ac:picMk id="6" creationId="{9FCD59D1-2E3B-4F7F-A602-DA76BD5A04B6}"/>
          </ac:picMkLst>
        </pc:picChg>
        <pc:picChg chg="add mod">
          <ac:chgData name="Gerard Castermans ZorgSense" userId="e3d5637f-ffb1-468c-b862-77afdb8dc60b" providerId="ADAL" clId="{8346C37F-F486-4178-82D2-A245879F5A8E}" dt="2021-03-24T14:36:38.565" v="151" actId="1076"/>
          <ac:picMkLst>
            <pc:docMk/>
            <pc:sldMk cId="1381319753" sldId="360"/>
            <ac:picMk id="7" creationId="{DC835152-20E8-4D6D-94BB-A574858FAD2B}"/>
          </ac:picMkLst>
        </pc:picChg>
      </pc:sldChg>
      <pc:sldChg chg="addSp delSp modSp mod modNotesTx">
        <pc:chgData name="Gerard Castermans ZorgSense" userId="e3d5637f-ffb1-468c-b862-77afdb8dc60b" providerId="ADAL" clId="{8346C37F-F486-4178-82D2-A245879F5A8E}" dt="2021-03-26T07:49:16.900" v="452" actId="14"/>
        <pc:sldMkLst>
          <pc:docMk/>
          <pc:sldMk cId="1417468551" sldId="361"/>
        </pc:sldMkLst>
        <pc:spChg chg="mod">
          <ac:chgData name="Gerard Castermans ZorgSense" userId="e3d5637f-ffb1-468c-b862-77afdb8dc60b" providerId="ADAL" clId="{8346C37F-F486-4178-82D2-A245879F5A8E}" dt="2021-03-24T14:40:13.466" v="225" actId="108"/>
          <ac:spMkLst>
            <pc:docMk/>
            <pc:sldMk cId="1417468551" sldId="361"/>
            <ac:spMk id="4" creationId="{D452D10E-1B48-3D49-9E53-8F8831801A3A}"/>
          </ac:spMkLst>
        </pc:spChg>
        <pc:spChg chg="mod">
          <ac:chgData name="Gerard Castermans ZorgSense" userId="e3d5637f-ffb1-468c-b862-77afdb8dc60b" providerId="ADAL" clId="{8346C37F-F486-4178-82D2-A245879F5A8E}" dt="2021-03-24T14:39:28.370" v="222"/>
          <ac:spMkLst>
            <pc:docMk/>
            <pc:sldMk cId="1417468551" sldId="361"/>
            <ac:spMk id="5" creationId="{BD2C27FD-F7F7-A64B-907D-B35CBDDCD5B4}"/>
          </ac:spMkLst>
        </pc:spChg>
        <pc:picChg chg="del mod">
          <ac:chgData name="Gerard Castermans ZorgSense" userId="e3d5637f-ffb1-468c-b862-77afdb8dc60b" providerId="ADAL" clId="{8346C37F-F486-4178-82D2-A245879F5A8E}" dt="2021-03-24T14:39:17.625" v="221" actId="478"/>
          <ac:picMkLst>
            <pc:docMk/>
            <pc:sldMk cId="1417468551" sldId="361"/>
            <ac:picMk id="6" creationId="{75C5D92B-D08B-4697-A1A5-CE90726A036F}"/>
          </ac:picMkLst>
        </pc:picChg>
        <pc:picChg chg="add mod">
          <ac:chgData name="Gerard Castermans ZorgSense" userId="e3d5637f-ffb1-468c-b862-77afdb8dc60b" providerId="ADAL" clId="{8346C37F-F486-4178-82D2-A245879F5A8E}" dt="2021-03-24T15:09:34.415" v="243"/>
          <ac:picMkLst>
            <pc:docMk/>
            <pc:sldMk cId="1417468551" sldId="361"/>
            <ac:picMk id="6" creationId="{E29D0343-EC1C-4ED9-BB5E-7020896C1F0D}"/>
          </ac:picMkLst>
        </pc:picChg>
      </pc:sldChg>
      <pc:sldChg chg="del">
        <pc:chgData name="Gerard Castermans ZorgSense" userId="e3d5637f-ffb1-468c-b862-77afdb8dc60b" providerId="ADAL" clId="{8346C37F-F486-4178-82D2-A245879F5A8E}" dt="2021-03-24T14:40:37.606" v="227" actId="47"/>
        <pc:sldMkLst>
          <pc:docMk/>
          <pc:sldMk cId="916614585" sldId="362"/>
        </pc:sldMkLst>
      </pc:sldChg>
      <pc:sldChg chg="addSp modSp add mod modNotesTx">
        <pc:chgData name="Gerard Castermans ZorgSense" userId="e3d5637f-ffb1-468c-b862-77afdb8dc60b" providerId="ADAL" clId="{8346C37F-F486-4178-82D2-A245879F5A8E}" dt="2021-03-24T15:09:22.995" v="235"/>
        <pc:sldMkLst>
          <pc:docMk/>
          <pc:sldMk cId="1111772121" sldId="363"/>
        </pc:sldMkLst>
        <pc:spChg chg="mod">
          <ac:chgData name="Gerard Castermans ZorgSense" userId="e3d5637f-ffb1-468c-b862-77afdb8dc60b" providerId="ADAL" clId="{8346C37F-F486-4178-82D2-A245879F5A8E}" dt="2021-03-24T14:31:32.128" v="98"/>
          <ac:spMkLst>
            <pc:docMk/>
            <pc:sldMk cId="1111772121" sldId="363"/>
            <ac:spMk id="4" creationId="{D452D10E-1B48-3D49-9E53-8F8831801A3A}"/>
          </ac:spMkLst>
        </pc:spChg>
        <pc:spChg chg="mod">
          <ac:chgData name="Gerard Castermans ZorgSense" userId="e3d5637f-ffb1-468c-b862-77afdb8dc60b" providerId="ADAL" clId="{8346C37F-F486-4178-82D2-A245879F5A8E}" dt="2021-03-24T14:31:19.677" v="97" actId="20577"/>
          <ac:spMkLst>
            <pc:docMk/>
            <pc:sldMk cId="1111772121" sldId="363"/>
            <ac:spMk id="5" creationId="{BD2C27FD-F7F7-A64B-907D-B35CBDDCD5B4}"/>
          </ac:spMkLst>
        </pc:spChg>
        <pc:picChg chg="add mod">
          <ac:chgData name="Gerard Castermans ZorgSense" userId="e3d5637f-ffb1-468c-b862-77afdb8dc60b" providerId="ADAL" clId="{8346C37F-F486-4178-82D2-A245879F5A8E}" dt="2021-03-24T15:09:22.995" v="235"/>
          <ac:picMkLst>
            <pc:docMk/>
            <pc:sldMk cId="1111772121" sldId="363"/>
            <ac:picMk id="7" creationId="{A8BD9F32-87D2-4D09-B3EE-8D9A3D09DF6F}"/>
          </ac:picMkLst>
        </pc:picChg>
      </pc:sldChg>
      <pc:sldChg chg="addSp modSp add mod modNotesTx">
        <pc:chgData name="Gerard Castermans ZorgSense" userId="e3d5637f-ffb1-468c-b862-77afdb8dc60b" providerId="ADAL" clId="{8346C37F-F486-4178-82D2-A245879F5A8E}" dt="2021-03-24T15:09:26.644" v="237"/>
        <pc:sldMkLst>
          <pc:docMk/>
          <pc:sldMk cId="74422501" sldId="364"/>
        </pc:sldMkLst>
        <pc:spChg chg="mod">
          <ac:chgData name="Gerard Castermans ZorgSense" userId="e3d5637f-ffb1-468c-b862-77afdb8dc60b" providerId="ADAL" clId="{8346C37F-F486-4178-82D2-A245879F5A8E}" dt="2021-03-24T14:33:19.711" v="113"/>
          <ac:spMkLst>
            <pc:docMk/>
            <pc:sldMk cId="74422501" sldId="364"/>
            <ac:spMk id="4" creationId="{D452D10E-1B48-3D49-9E53-8F8831801A3A}"/>
          </ac:spMkLst>
        </pc:spChg>
        <pc:spChg chg="mod">
          <ac:chgData name="Gerard Castermans ZorgSense" userId="e3d5637f-ffb1-468c-b862-77afdb8dc60b" providerId="ADAL" clId="{8346C37F-F486-4178-82D2-A245879F5A8E}" dt="2021-03-24T14:33:15.964" v="112" actId="20577"/>
          <ac:spMkLst>
            <pc:docMk/>
            <pc:sldMk cId="74422501" sldId="364"/>
            <ac:spMk id="5" creationId="{BD2C27FD-F7F7-A64B-907D-B35CBDDCD5B4}"/>
          </ac:spMkLst>
        </pc:spChg>
        <pc:picChg chg="add mod">
          <ac:chgData name="Gerard Castermans ZorgSense" userId="e3d5637f-ffb1-468c-b862-77afdb8dc60b" providerId="ADAL" clId="{8346C37F-F486-4178-82D2-A245879F5A8E}" dt="2021-03-24T15:09:26.644" v="237"/>
          <ac:picMkLst>
            <pc:docMk/>
            <pc:sldMk cId="74422501" sldId="364"/>
            <ac:picMk id="7" creationId="{B00531AC-48CA-4D3B-B4C7-770C56993CA7}"/>
          </ac:picMkLst>
        </pc:picChg>
      </pc:sldChg>
      <pc:sldChg chg="addSp delSp modSp add mod modNotesTx">
        <pc:chgData name="Gerard Castermans ZorgSense" userId="e3d5637f-ffb1-468c-b862-77afdb8dc60b" providerId="ADAL" clId="{8346C37F-F486-4178-82D2-A245879F5A8E}" dt="2021-03-26T07:41:34.880" v="351" actId="20577"/>
        <pc:sldMkLst>
          <pc:docMk/>
          <pc:sldMk cId="841319041" sldId="365"/>
        </pc:sldMkLst>
        <pc:spChg chg="mod">
          <ac:chgData name="Gerard Castermans ZorgSense" userId="e3d5637f-ffb1-468c-b862-77afdb8dc60b" providerId="ADAL" clId="{8346C37F-F486-4178-82D2-A245879F5A8E}" dt="2021-03-26T07:41:26.939" v="347" actId="20577"/>
          <ac:spMkLst>
            <pc:docMk/>
            <pc:sldMk cId="841319041" sldId="365"/>
            <ac:spMk id="4" creationId="{D452D10E-1B48-3D49-9E53-8F8831801A3A}"/>
          </ac:spMkLst>
        </pc:spChg>
        <pc:spChg chg="mod">
          <ac:chgData name="Gerard Castermans ZorgSense" userId="e3d5637f-ffb1-468c-b862-77afdb8dc60b" providerId="ADAL" clId="{8346C37F-F486-4178-82D2-A245879F5A8E}" dt="2021-03-24T14:33:53.528" v="116"/>
          <ac:spMkLst>
            <pc:docMk/>
            <pc:sldMk cId="841319041" sldId="365"/>
            <ac:spMk id="5" creationId="{BD2C27FD-F7F7-A64B-907D-B35CBDDCD5B4}"/>
          </ac:spMkLst>
        </pc:spChg>
        <pc:picChg chg="add mod">
          <ac:chgData name="Gerard Castermans ZorgSense" userId="e3d5637f-ffb1-468c-b862-77afdb8dc60b" providerId="ADAL" clId="{8346C37F-F486-4178-82D2-A245879F5A8E}" dt="2021-03-24T15:09:27.525" v="238"/>
          <ac:picMkLst>
            <pc:docMk/>
            <pc:sldMk cId="841319041" sldId="365"/>
            <ac:picMk id="6" creationId="{7019C661-0FE8-4D02-A309-0E408CEFA6C8}"/>
          </ac:picMkLst>
        </pc:picChg>
        <pc:picChg chg="del">
          <ac:chgData name="Gerard Castermans ZorgSense" userId="e3d5637f-ffb1-468c-b862-77afdb8dc60b" providerId="ADAL" clId="{8346C37F-F486-4178-82D2-A245879F5A8E}" dt="2021-03-24T14:34:35.224" v="122" actId="478"/>
          <ac:picMkLst>
            <pc:docMk/>
            <pc:sldMk cId="841319041" sldId="365"/>
            <ac:picMk id="6" creationId="{CF63A219-EF2F-4D70-A8F4-3E07E9916BDE}"/>
          </ac:picMkLst>
        </pc:picChg>
        <pc:picChg chg="add mod">
          <ac:chgData name="Gerard Castermans ZorgSense" userId="e3d5637f-ffb1-468c-b862-77afdb8dc60b" providerId="ADAL" clId="{8346C37F-F486-4178-82D2-A245879F5A8E}" dt="2021-03-24T14:34:38.384" v="124" actId="1076"/>
          <ac:picMkLst>
            <pc:docMk/>
            <pc:sldMk cId="841319041" sldId="365"/>
            <ac:picMk id="7" creationId="{14E8B5D6-0708-4983-88CE-BD8ECE776BEA}"/>
          </ac:picMkLst>
        </pc:picChg>
      </pc:sldChg>
      <pc:sldChg chg="addSp delSp modSp add mod modNotesTx">
        <pc:chgData name="Gerard Castermans ZorgSense" userId="e3d5637f-ffb1-468c-b862-77afdb8dc60b" providerId="ADAL" clId="{8346C37F-F486-4178-82D2-A245879F5A8E}" dt="2021-03-24T15:09:29.505" v="239"/>
        <pc:sldMkLst>
          <pc:docMk/>
          <pc:sldMk cId="2294807423" sldId="366"/>
        </pc:sldMkLst>
        <pc:spChg chg="mod">
          <ac:chgData name="Gerard Castermans ZorgSense" userId="e3d5637f-ffb1-468c-b862-77afdb8dc60b" providerId="ADAL" clId="{8346C37F-F486-4178-82D2-A245879F5A8E}" dt="2021-03-24T14:35:08.816" v="128" actId="20577"/>
          <ac:spMkLst>
            <pc:docMk/>
            <pc:sldMk cId="2294807423" sldId="366"/>
            <ac:spMk id="4" creationId="{D452D10E-1B48-3D49-9E53-8F8831801A3A}"/>
          </ac:spMkLst>
        </pc:spChg>
        <pc:spChg chg="mod">
          <ac:chgData name="Gerard Castermans ZorgSense" userId="e3d5637f-ffb1-468c-b862-77afdb8dc60b" providerId="ADAL" clId="{8346C37F-F486-4178-82D2-A245879F5A8E}" dt="2021-03-24T14:34:53.945" v="125"/>
          <ac:spMkLst>
            <pc:docMk/>
            <pc:sldMk cId="2294807423" sldId="366"/>
            <ac:spMk id="5" creationId="{BD2C27FD-F7F7-A64B-907D-B35CBDDCD5B4}"/>
          </ac:spMkLst>
        </pc:spChg>
        <pc:picChg chg="add mod">
          <ac:chgData name="Gerard Castermans ZorgSense" userId="e3d5637f-ffb1-468c-b862-77afdb8dc60b" providerId="ADAL" clId="{8346C37F-F486-4178-82D2-A245879F5A8E}" dt="2021-03-24T15:09:29.505" v="239"/>
          <ac:picMkLst>
            <pc:docMk/>
            <pc:sldMk cId="2294807423" sldId="366"/>
            <ac:picMk id="6" creationId="{385ADCA9-230A-45B7-8F3A-019910B0771E}"/>
          </ac:picMkLst>
        </pc:picChg>
        <pc:picChg chg="del">
          <ac:chgData name="Gerard Castermans ZorgSense" userId="e3d5637f-ffb1-468c-b862-77afdb8dc60b" providerId="ADAL" clId="{8346C37F-F486-4178-82D2-A245879F5A8E}" dt="2021-03-24T14:35:17.945" v="129" actId="478"/>
          <ac:picMkLst>
            <pc:docMk/>
            <pc:sldMk cId="2294807423" sldId="366"/>
            <ac:picMk id="6" creationId="{CF63A219-EF2F-4D70-A8F4-3E07E9916BDE}"/>
          </ac:picMkLst>
        </pc:picChg>
        <pc:picChg chg="add mod">
          <ac:chgData name="Gerard Castermans ZorgSense" userId="e3d5637f-ffb1-468c-b862-77afdb8dc60b" providerId="ADAL" clId="{8346C37F-F486-4178-82D2-A245879F5A8E}" dt="2021-03-24T14:35:20.524" v="131" actId="1076"/>
          <ac:picMkLst>
            <pc:docMk/>
            <pc:sldMk cId="2294807423" sldId="366"/>
            <ac:picMk id="7" creationId="{7581C3D7-B5D2-4001-BD30-41CFEDDAA9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kanker.nl/bibliotheek/niet-meer-beter-worden/overlijden/266-palliatieve-sedati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anker.nl/gevolgen-van-kanker/niet-meer-beter-worden/lichamelijk/afsluiting-van-de-bovenste-holle-ad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anker.nl/gevolgen-van-kanker/niet-meer-beter-worden/lichamelijk/afsluiting-van-de-bovenste-holle-ad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7444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90000"/>
              </a:lnSpc>
              <a:spcBef>
                <a:spcPts val="0"/>
              </a:spcBef>
              <a:spcAft>
                <a:spcPts val="0"/>
              </a:spcAft>
              <a:buClr>
                <a:schemeClr val="dk1"/>
              </a:buClr>
              <a:buSzPts val="1700"/>
              <a:buFont typeface="Arial"/>
              <a:buNone/>
            </a:pPr>
            <a:r>
              <a:rPr lang="nl-NL" sz="1100" b="0" dirty="0"/>
              <a:t>Soms kunnen de volgende medicijnen helpen tegen dyspneu: </a:t>
            </a:r>
            <a:endParaRPr lang="nl-NL" sz="1400" b="0" dirty="0"/>
          </a:p>
          <a:p>
            <a:pPr marL="342900" lvl="0" indent="-342900" algn="l" rtl="0">
              <a:lnSpc>
                <a:spcPct val="90000"/>
              </a:lnSpc>
              <a:spcBef>
                <a:spcPts val="340"/>
              </a:spcBef>
              <a:spcAft>
                <a:spcPts val="0"/>
              </a:spcAft>
              <a:buClr>
                <a:schemeClr val="dk1"/>
              </a:buClr>
              <a:buSzPts val="1700"/>
              <a:buChar char="•"/>
            </a:pPr>
            <a:r>
              <a:rPr lang="nl-NL" sz="1100" b="0" dirty="0"/>
              <a:t>Morfine: werkt niet alleen voor pijn, maar ook voor dyspneu</a:t>
            </a:r>
            <a:endParaRPr lang="nl-NL" sz="1400" b="0" dirty="0"/>
          </a:p>
          <a:p>
            <a:pPr marL="342900" lvl="0" indent="-342900" algn="l" rtl="0">
              <a:lnSpc>
                <a:spcPct val="90000"/>
              </a:lnSpc>
              <a:spcBef>
                <a:spcPts val="340"/>
              </a:spcBef>
              <a:spcAft>
                <a:spcPts val="0"/>
              </a:spcAft>
              <a:buClr>
                <a:schemeClr val="dk1"/>
              </a:buClr>
              <a:buSzPts val="1700"/>
              <a:buChar char="•"/>
            </a:pPr>
            <a:r>
              <a:rPr lang="nl-NL" sz="1100" b="0" dirty="0"/>
              <a:t>Corticosteroïden: dexamethason of prednison</a:t>
            </a:r>
            <a:endParaRPr lang="nl-NL" sz="1400" b="0" dirty="0"/>
          </a:p>
          <a:p>
            <a:pPr marL="342900" lvl="0" indent="-342900" algn="l" rtl="0">
              <a:lnSpc>
                <a:spcPct val="90000"/>
              </a:lnSpc>
              <a:spcBef>
                <a:spcPts val="340"/>
              </a:spcBef>
              <a:spcAft>
                <a:spcPts val="0"/>
              </a:spcAft>
              <a:buClr>
                <a:schemeClr val="dk1"/>
              </a:buClr>
              <a:buSzPts val="1700"/>
              <a:buChar char="•"/>
            </a:pPr>
            <a:r>
              <a:rPr lang="nl-NL" sz="1100" b="0" dirty="0"/>
              <a:t>Benzodiazepines (bijvoorbeeld oxazepam): bij angst en spanning als morfine onvoldoende effect heeft</a:t>
            </a:r>
            <a:endParaRPr lang="nl-NL" sz="1400" b="0" dirty="0"/>
          </a:p>
          <a:p>
            <a:pPr marL="0" lvl="0" indent="0" algn="l" rtl="0">
              <a:lnSpc>
                <a:spcPct val="90000"/>
              </a:lnSpc>
              <a:spcBef>
                <a:spcPts val="340"/>
              </a:spcBef>
              <a:spcAft>
                <a:spcPts val="0"/>
              </a:spcAft>
              <a:buClr>
                <a:schemeClr val="dk1"/>
              </a:buClr>
              <a:buSzPts val="1700"/>
              <a:buFont typeface="Arial"/>
              <a:buNone/>
            </a:pPr>
            <a:endParaRPr lang="nl-NL" sz="1100" b="0" dirty="0"/>
          </a:p>
          <a:p>
            <a:pPr marL="0" lvl="0" indent="0" algn="l" rtl="0">
              <a:lnSpc>
                <a:spcPct val="90000"/>
              </a:lnSpc>
              <a:spcBef>
                <a:spcPts val="340"/>
              </a:spcBef>
              <a:spcAft>
                <a:spcPts val="0"/>
              </a:spcAft>
              <a:buClr>
                <a:schemeClr val="dk1"/>
              </a:buClr>
              <a:buSzPts val="1700"/>
              <a:buFont typeface="Arial"/>
              <a:buNone/>
            </a:pPr>
            <a:r>
              <a:rPr lang="nl-NL" sz="1100" b="0" dirty="0"/>
              <a:t>Bij ernstige dyspneu kort voor het sterven, kan </a:t>
            </a:r>
            <a:r>
              <a:rPr lang="nl-NL" sz="1100" b="0" u="sng" dirty="0">
                <a:solidFill>
                  <a:schemeClr val="hlink"/>
                </a:solidFill>
                <a:hlinkClick r:id="rId3"/>
              </a:rPr>
              <a:t>palliatieve sedatie</a:t>
            </a:r>
            <a:r>
              <a:rPr lang="nl-NL" sz="1100" b="0" dirty="0"/>
              <a:t> soms een optie zijn. Hierbij krijg je medicijnen die het bewustzijn verlagen en je soms in slaap brengen tot aan het overlijden</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10</a:t>
            </a:fld>
            <a:endParaRPr lang="en-US" altLang="nl-NL"/>
          </a:p>
        </p:txBody>
      </p:sp>
    </p:spTree>
    <p:extLst>
      <p:ext uri="{BB962C8B-B14F-4D97-AF65-F5344CB8AC3E}">
        <p14:creationId xmlns:p14="http://schemas.microsoft.com/office/powerpoint/2010/main" val="324708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11</a:t>
            </a:fld>
            <a:endParaRPr lang="en-US" altLang="nl-NL"/>
          </a:p>
        </p:txBody>
      </p:sp>
    </p:spTree>
    <p:extLst>
      <p:ext uri="{BB962C8B-B14F-4D97-AF65-F5344CB8AC3E}">
        <p14:creationId xmlns:p14="http://schemas.microsoft.com/office/powerpoint/2010/main" val="88394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12</a:t>
            </a:fld>
            <a:endParaRPr lang="en-US" altLang="nl-NL"/>
          </a:p>
        </p:txBody>
      </p:sp>
    </p:spTree>
    <p:extLst>
      <p:ext uri="{BB962C8B-B14F-4D97-AF65-F5344CB8AC3E}">
        <p14:creationId xmlns:p14="http://schemas.microsoft.com/office/powerpoint/2010/main" val="131558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gn="l"/>
            <a:r>
              <a:rPr lang="nl-NL" sz="1100" dirty="0"/>
              <a:t>Er kan o.a. gebruikgemaakt worden van het document ‘THEMA 3 - </a:t>
            </a:r>
            <a:r>
              <a:rPr lang="nl-NL" sz="1100" dirty="0" err="1"/>
              <a:t>NetwerkPZ</a:t>
            </a:r>
            <a:r>
              <a:rPr lang="nl-NL" sz="1100" dirty="0"/>
              <a:t>, Toolkit voor </a:t>
            </a:r>
            <a:r>
              <a:rPr lang="nl-NL" sz="1100" dirty="0" err="1"/>
              <a:t>vpk</a:t>
            </a:r>
            <a:r>
              <a:rPr lang="nl-NL" sz="1100" dirty="0"/>
              <a:t> en </a:t>
            </a:r>
            <a:r>
              <a:rPr lang="nl-NL" sz="1100" dirty="0" err="1"/>
              <a:t>vz</a:t>
            </a:r>
            <a:r>
              <a:rPr lang="nl-NL" sz="1100" dirty="0"/>
              <a:t> palliatieve zorg, 2019’ dat u kunt vinden in de map ‘</a:t>
            </a:r>
            <a:r>
              <a:rPr lang="nl-NL" sz="1600" b="0" i="0" u="none" strike="noStrike" dirty="0">
                <a:solidFill>
                  <a:srgbClr val="2C408B"/>
                </a:solidFill>
                <a:effectLst/>
                <a:latin typeface="century-gothic"/>
              </a:rPr>
              <a:t>Inspirerende onderwijsmaterialen rondom Signaleren en Markeren’. </a:t>
            </a:r>
            <a:r>
              <a:rPr lang="nl-NL" sz="1100" dirty="0"/>
              <a:t> </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13</a:t>
            </a:fld>
            <a:endParaRPr lang="en-US" altLang="nl-NL"/>
          </a:p>
        </p:txBody>
      </p:sp>
    </p:spTree>
    <p:extLst>
      <p:ext uri="{BB962C8B-B14F-4D97-AF65-F5344CB8AC3E}">
        <p14:creationId xmlns:p14="http://schemas.microsoft.com/office/powerpoint/2010/main" val="21124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14</a:t>
            </a:fld>
            <a:endParaRPr lang="en-US" altLang="nl-NL"/>
          </a:p>
        </p:txBody>
      </p:sp>
    </p:spTree>
    <p:extLst>
      <p:ext uri="{BB962C8B-B14F-4D97-AF65-F5344CB8AC3E}">
        <p14:creationId xmlns:p14="http://schemas.microsoft.com/office/powerpoint/2010/main" val="332766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sz="1100" dirty="0"/>
              <a:t>Deze vragen komen terug aan het einde van de PowerPoint als evaluatievraag. </a:t>
            </a:r>
          </a:p>
          <a:p>
            <a:pPr algn="l"/>
            <a:r>
              <a:rPr lang="nl-NL" sz="1100" dirty="0"/>
              <a:t>Er kan o.a. gebruikgemaakt worden van het document ‘THEMA 3 - </a:t>
            </a:r>
            <a:r>
              <a:rPr lang="nl-NL" sz="1100" dirty="0" err="1"/>
              <a:t>NetwerkPZ</a:t>
            </a:r>
            <a:r>
              <a:rPr lang="nl-NL" sz="1100" dirty="0"/>
              <a:t>, Toolkit voor </a:t>
            </a:r>
            <a:r>
              <a:rPr lang="nl-NL" sz="1100" dirty="0" err="1"/>
              <a:t>vpk</a:t>
            </a:r>
            <a:r>
              <a:rPr lang="nl-NL" sz="1100" dirty="0"/>
              <a:t> en </a:t>
            </a:r>
            <a:r>
              <a:rPr lang="nl-NL" sz="1100" dirty="0" err="1"/>
              <a:t>vz</a:t>
            </a:r>
            <a:r>
              <a:rPr lang="nl-NL" sz="1100" dirty="0"/>
              <a:t> palliatieve zorg, 2019’ dat u kunt vinden in de map ‘</a:t>
            </a:r>
            <a:r>
              <a:rPr lang="nl-NL" sz="1600" b="0" i="0" u="none" strike="noStrike" dirty="0">
                <a:solidFill>
                  <a:srgbClr val="2C408B"/>
                </a:solidFill>
                <a:effectLst/>
                <a:latin typeface="century-gothic"/>
              </a:rPr>
              <a:t>Inspirerende onderwijsmaterialen rondom Signaleren en Markeren’. </a:t>
            </a:r>
          </a:p>
          <a:p>
            <a:br>
              <a:rPr lang="nl-NL" sz="1600" dirty="0"/>
            </a:b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a:t>
            </a:fld>
            <a:endParaRPr lang="en-US" altLang="nl-NL"/>
          </a:p>
        </p:txBody>
      </p:sp>
    </p:spTree>
    <p:extLst>
      <p:ext uri="{BB962C8B-B14F-4D97-AF65-F5344CB8AC3E}">
        <p14:creationId xmlns:p14="http://schemas.microsoft.com/office/powerpoint/2010/main" val="364776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rtl="0">
              <a:lnSpc>
                <a:spcPct val="90000"/>
              </a:lnSpc>
              <a:spcBef>
                <a:spcPts val="300"/>
              </a:spcBef>
              <a:spcAft>
                <a:spcPts val="0"/>
              </a:spcAft>
              <a:buClr>
                <a:schemeClr val="dk1"/>
              </a:buClr>
              <a:buSzPts val="1500"/>
              <a:buChar char="•"/>
            </a:pPr>
            <a:r>
              <a:rPr lang="nl-NL" sz="1100" b="0" dirty="0"/>
              <a:t>Dyspneu is het gevoel niet genoeg lucht binnen te krijgen. Een ander woord voor dyspneu is benauwdheid of kortademigheid.</a:t>
            </a:r>
            <a:endParaRPr lang="nl-NL" sz="1600" b="0" dirty="0"/>
          </a:p>
          <a:p>
            <a:pPr marL="342900" lvl="0" indent="-342900" algn="l" rtl="0">
              <a:lnSpc>
                <a:spcPct val="90000"/>
              </a:lnSpc>
              <a:spcBef>
                <a:spcPts val="300"/>
              </a:spcBef>
              <a:spcAft>
                <a:spcPts val="0"/>
              </a:spcAft>
              <a:buClr>
                <a:schemeClr val="dk1"/>
              </a:buClr>
              <a:buSzPts val="1500"/>
              <a:buChar char="•"/>
            </a:pPr>
            <a:r>
              <a:rPr lang="nl-NL" sz="1100" b="0" dirty="0"/>
              <a:t>Dyspneu die tijdelijk ernstiger of onaangenamer is of dyspneu die alleen maar in aanvallen komt, heet aanvalsgewijze dyspneu. Met tijdelijk wordt hier bedoeld: meestal minder dan 10 minuten. </a:t>
            </a:r>
            <a:endParaRPr lang="nl-NL" sz="1600" b="0" dirty="0"/>
          </a:p>
          <a:p>
            <a:pPr marL="342900" lvl="0" indent="-342900" algn="l" rtl="0">
              <a:lnSpc>
                <a:spcPct val="90000"/>
              </a:lnSpc>
              <a:spcBef>
                <a:spcPts val="300"/>
              </a:spcBef>
              <a:spcAft>
                <a:spcPts val="0"/>
              </a:spcAft>
              <a:buClr>
                <a:schemeClr val="dk1"/>
              </a:buClr>
              <a:buSzPts val="1500"/>
              <a:buChar char="•"/>
            </a:pPr>
            <a:r>
              <a:rPr lang="nl-NL" sz="1100" b="0" dirty="0"/>
              <a:t>Dyspneu komt vooral voor bij patiënten met kanker, COPD, hartfalen of neurologische aandoeningen waarbij de ademhalingsspieren zijn aangedaan</a:t>
            </a:r>
          </a:p>
          <a:p>
            <a:pPr defTabSz="990752">
              <a:defRPr/>
            </a:pPr>
            <a:endParaRPr lang="nl-NL" sz="1100" b="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a:t>
            </a:fld>
            <a:endParaRPr lang="en-US" altLang="nl-NL"/>
          </a:p>
        </p:txBody>
      </p:sp>
    </p:spTree>
    <p:extLst>
      <p:ext uri="{BB962C8B-B14F-4D97-AF65-F5344CB8AC3E}">
        <p14:creationId xmlns:p14="http://schemas.microsoft.com/office/powerpoint/2010/main" val="152947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rtl="0">
              <a:lnSpc>
                <a:spcPct val="90000"/>
              </a:lnSpc>
              <a:spcBef>
                <a:spcPts val="0"/>
              </a:spcBef>
              <a:spcAft>
                <a:spcPts val="0"/>
              </a:spcAft>
              <a:buClr>
                <a:schemeClr val="dk1"/>
              </a:buClr>
              <a:buSzPts val="1300"/>
              <a:buChar char="•"/>
            </a:pPr>
            <a:r>
              <a:rPr lang="nl-NL" sz="1100" b="0" dirty="0"/>
              <a:t>Dyspneu kan verschillende oorzaken hebben:</a:t>
            </a:r>
            <a:endParaRPr lang="nl-NL" sz="1800" b="0" dirty="0"/>
          </a:p>
          <a:p>
            <a:pPr marL="342900" lvl="0" indent="-342900" algn="l" rtl="0">
              <a:lnSpc>
                <a:spcPct val="90000"/>
              </a:lnSpc>
              <a:spcBef>
                <a:spcPts val="260"/>
              </a:spcBef>
              <a:spcAft>
                <a:spcPts val="0"/>
              </a:spcAft>
              <a:buClr>
                <a:schemeClr val="dk1"/>
              </a:buClr>
              <a:buSzPts val="1300"/>
              <a:buChar char="•"/>
            </a:pPr>
            <a:r>
              <a:rPr lang="nl-NL" sz="1100" b="0" dirty="0"/>
              <a:t>De bovenste luchtwegen zijn vernauwd: bijvoorbeeld door een tumor of een allergische reactie</a:t>
            </a:r>
            <a:endParaRPr lang="nl-NL" sz="1800" b="0" dirty="0"/>
          </a:p>
          <a:p>
            <a:pPr marL="342900" lvl="0" indent="-342900" algn="l" rtl="0">
              <a:lnSpc>
                <a:spcPct val="90000"/>
              </a:lnSpc>
              <a:spcBef>
                <a:spcPts val="260"/>
              </a:spcBef>
              <a:spcAft>
                <a:spcPts val="0"/>
              </a:spcAft>
              <a:buClr>
                <a:schemeClr val="dk1"/>
              </a:buClr>
              <a:buSzPts val="1300"/>
              <a:buChar char="•"/>
            </a:pPr>
            <a:r>
              <a:rPr lang="nl-NL" sz="1100" b="0" dirty="0"/>
              <a:t>De longen werken niet goed meer door een tumor, uitzaaiingen, longaandoeningen, longontsteking of een longembolie (bloedstolsel dat een bloedvat in de longen afsluit). Of  door vocht in de longen, een klaplong of het </a:t>
            </a:r>
            <a:r>
              <a:rPr lang="nl-NL" sz="1100" b="0" u="sng" dirty="0">
                <a:solidFill>
                  <a:schemeClr val="hlink"/>
                </a:solidFill>
                <a:hlinkClick r:id="rId3"/>
              </a:rPr>
              <a:t>vena cava superior syndroom</a:t>
            </a:r>
            <a:endParaRPr lang="nl-NL" sz="1100" b="0" dirty="0"/>
          </a:p>
          <a:p>
            <a:pPr marL="342900" lvl="0" indent="-342900" algn="l" rtl="0">
              <a:lnSpc>
                <a:spcPct val="90000"/>
              </a:lnSpc>
              <a:spcBef>
                <a:spcPts val="260"/>
              </a:spcBef>
              <a:spcAft>
                <a:spcPts val="0"/>
              </a:spcAft>
              <a:buClr>
                <a:schemeClr val="dk1"/>
              </a:buClr>
              <a:buSzPts val="1300"/>
              <a:buChar char="•"/>
            </a:pPr>
            <a:r>
              <a:rPr lang="nl-NL" sz="1100" b="0" dirty="0"/>
              <a:t>Het hart werkt niet goed meer (door hartfalen, ophoping van vocht in het hartzakje, hartritmestoornissen)</a:t>
            </a:r>
            <a:endParaRPr lang="nl-NL" sz="1800" b="0" dirty="0"/>
          </a:p>
          <a:p>
            <a:pPr marL="342900" lvl="0" indent="-342900" algn="l" rtl="0">
              <a:lnSpc>
                <a:spcPct val="90000"/>
              </a:lnSpc>
              <a:spcBef>
                <a:spcPts val="260"/>
              </a:spcBef>
              <a:spcAft>
                <a:spcPts val="0"/>
              </a:spcAft>
              <a:buClr>
                <a:schemeClr val="dk1"/>
              </a:buClr>
              <a:buSzPts val="1300"/>
              <a:buChar char="•"/>
            </a:pPr>
            <a:r>
              <a:rPr lang="nl-NL" sz="1100" b="0" dirty="0"/>
              <a:t>Zwakte van de ademhalingsspieren</a:t>
            </a:r>
            <a:endParaRPr lang="nl-NL" sz="1800" b="0" dirty="0"/>
          </a:p>
          <a:p>
            <a:pPr marL="342900" lvl="0" indent="-342900" algn="l" rtl="0">
              <a:lnSpc>
                <a:spcPct val="90000"/>
              </a:lnSpc>
              <a:spcBef>
                <a:spcPts val="260"/>
              </a:spcBef>
              <a:spcAft>
                <a:spcPts val="0"/>
              </a:spcAft>
              <a:buClr>
                <a:schemeClr val="dk1"/>
              </a:buClr>
              <a:buSzPts val="1300"/>
              <a:buChar char="•"/>
            </a:pPr>
            <a:r>
              <a:rPr lang="nl-NL" sz="1100" b="0" dirty="0"/>
              <a:t>Hoogstand van het middenrif (bijvoorbeeld door vochtophoping in de buik of een sterk vergrote lever), waardoor de longen zich niet goed kunnen ontplooien</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a:t>
            </a:fld>
            <a:endParaRPr lang="en-US" altLang="nl-NL"/>
          </a:p>
        </p:txBody>
      </p:sp>
    </p:spTree>
    <p:extLst>
      <p:ext uri="{BB962C8B-B14F-4D97-AF65-F5344CB8AC3E}">
        <p14:creationId xmlns:p14="http://schemas.microsoft.com/office/powerpoint/2010/main" val="391112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rtl="0">
              <a:lnSpc>
                <a:spcPct val="90000"/>
              </a:lnSpc>
              <a:spcBef>
                <a:spcPts val="0"/>
              </a:spcBef>
              <a:spcAft>
                <a:spcPts val="0"/>
              </a:spcAft>
              <a:buClr>
                <a:schemeClr val="dk1"/>
              </a:buClr>
              <a:buSzPts val="2000"/>
              <a:buChar char="•"/>
            </a:pPr>
            <a:r>
              <a:rPr lang="nl-NL" sz="1100" dirty="0"/>
              <a:t>Misvorming van de borstholte door afwijking van de wervelkolom (bijvoorbeeld een ernstige verkromming van de wervelkolom)</a:t>
            </a:r>
            <a:endParaRPr lang="nl-NL" sz="1400" dirty="0"/>
          </a:p>
          <a:p>
            <a:pPr marL="342900" lvl="0" indent="-342900" algn="l" rtl="0">
              <a:lnSpc>
                <a:spcPct val="90000"/>
              </a:lnSpc>
              <a:spcBef>
                <a:spcPts val="400"/>
              </a:spcBef>
              <a:spcAft>
                <a:spcPts val="0"/>
              </a:spcAft>
              <a:buClr>
                <a:schemeClr val="dk1"/>
              </a:buClr>
              <a:buSzPts val="2000"/>
              <a:buChar char="•"/>
            </a:pPr>
            <a:r>
              <a:rPr lang="nl-NL" sz="1100" dirty="0"/>
              <a:t>Overgewicht </a:t>
            </a:r>
            <a:endParaRPr lang="nl-NL" sz="1400" dirty="0"/>
          </a:p>
          <a:p>
            <a:pPr marL="342900" lvl="0" indent="-342900" algn="l" rtl="0">
              <a:lnSpc>
                <a:spcPct val="90000"/>
              </a:lnSpc>
              <a:spcBef>
                <a:spcPts val="400"/>
              </a:spcBef>
              <a:spcAft>
                <a:spcPts val="0"/>
              </a:spcAft>
              <a:buClr>
                <a:schemeClr val="dk1"/>
              </a:buClr>
              <a:buSzPts val="2000"/>
              <a:buChar char="•"/>
            </a:pPr>
            <a:r>
              <a:rPr lang="nl-NL" sz="1100" dirty="0"/>
              <a:t>Bloedarmoede</a:t>
            </a:r>
            <a:endParaRPr lang="nl-NL" sz="1400" dirty="0"/>
          </a:p>
          <a:p>
            <a:pPr marL="342900" lvl="0" indent="-342900" algn="l" rtl="0">
              <a:lnSpc>
                <a:spcPct val="90000"/>
              </a:lnSpc>
              <a:spcBef>
                <a:spcPts val="400"/>
              </a:spcBef>
              <a:spcAft>
                <a:spcPts val="0"/>
              </a:spcAft>
              <a:buClr>
                <a:schemeClr val="dk1"/>
              </a:buClr>
              <a:buSzPts val="2000"/>
              <a:buChar char="•"/>
            </a:pPr>
            <a:r>
              <a:rPr lang="nl-NL" sz="1100" dirty="0"/>
              <a:t>Metabole acidose: een te hoog zuurgehalte van het bloed door ophoping van zuur in het bloed of verdwijnen van bicarbonaat uit het bloed</a:t>
            </a:r>
            <a:endParaRPr lang="nl-NL" sz="1400" dirty="0"/>
          </a:p>
          <a:p>
            <a:pPr marL="342900" lvl="0" indent="-342900" algn="l" rtl="0">
              <a:lnSpc>
                <a:spcPct val="90000"/>
              </a:lnSpc>
              <a:spcBef>
                <a:spcPts val="400"/>
              </a:spcBef>
              <a:spcAft>
                <a:spcPts val="0"/>
              </a:spcAft>
              <a:buClr>
                <a:schemeClr val="dk1"/>
              </a:buClr>
              <a:buSzPts val="2000"/>
              <a:buChar char="•"/>
            </a:pPr>
            <a:r>
              <a:rPr lang="nl-NL" sz="1100" dirty="0"/>
              <a:t>Psychische problemen zoals angst, spanning en/of depressie</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5</a:t>
            </a:fld>
            <a:endParaRPr lang="en-US" altLang="nl-NL"/>
          </a:p>
        </p:txBody>
      </p:sp>
    </p:spTree>
    <p:extLst>
      <p:ext uri="{BB962C8B-B14F-4D97-AF65-F5344CB8AC3E}">
        <p14:creationId xmlns:p14="http://schemas.microsoft.com/office/powerpoint/2010/main" val="150941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rtl="0">
              <a:lnSpc>
                <a:spcPct val="90000"/>
              </a:lnSpc>
              <a:spcBef>
                <a:spcPts val="0"/>
              </a:spcBef>
              <a:spcAft>
                <a:spcPts val="0"/>
              </a:spcAft>
              <a:buClr>
                <a:schemeClr val="dk1"/>
              </a:buClr>
              <a:buSzPts val="2000"/>
              <a:buChar char="•"/>
            </a:pPr>
            <a:r>
              <a:rPr lang="nl-NL" sz="1100" dirty="0"/>
              <a:t>De arts stelt vragen over je medische voorgeschiedenis en over je klachten. </a:t>
            </a:r>
          </a:p>
          <a:p>
            <a:pPr marL="342900" lvl="0" indent="-342900" algn="l" rtl="0">
              <a:lnSpc>
                <a:spcPct val="90000"/>
              </a:lnSpc>
              <a:spcBef>
                <a:spcPts val="0"/>
              </a:spcBef>
              <a:spcAft>
                <a:spcPts val="0"/>
              </a:spcAft>
              <a:buClr>
                <a:schemeClr val="dk1"/>
              </a:buClr>
              <a:buSzPts val="2000"/>
              <a:buChar char="•"/>
            </a:pPr>
            <a:r>
              <a:rPr lang="nl-NL" sz="1100" dirty="0"/>
              <a:t>Daarna zal hij of zij je lichamelijk onderzoeken.</a:t>
            </a:r>
            <a:endParaRPr lang="nl-NL" sz="1400" dirty="0"/>
          </a:p>
          <a:p>
            <a:pPr marL="342900" lvl="0" indent="-342900" algn="l" rtl="0">
              <a:lnSpc>
                <a:spcPct val="90000"/>
              </a:lnSpc>
              <a:spcBef>
                <a:spcPts val="400"/>
              </a:spcBef>
              <a:spcAft>
                <a:spcPts val="0"/>
              </a:spcAft>
              <a:buClr>
                <a:schemeClr val="dk1"/>
              </a:buClr>
              <a:buSzPts val="2000"/>
              <a:buChar char="•"/>
            </a:pPr>
            <a:r>
              <a:rPr lang="nl-NL" sz="1100" dirty="0"/>
              <a:t>Mogelijk vraagt de arts je een vragenlijst in te vullen. Aan de hand van de scores kan de arts de ernst van de dyspneu bepalen. Ook kan de arts je vragen een dagboekje bij te houden waarin je opschrijft wanneer je benauwd bent en hoe lang de benauwdheid duurt.</a:t>
            </a:r>
          </a:p>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6</a:t>
            </a:fld>
            <a:endParaRPr lang="en-US" altLang="nl-NL"/>
          </a:p>
        </p:txBody>
      </p:sp>
    </p:spTree>
    <p:extLst>
      <p:ext uri="{BB962C8B-B14F-4D97-AF65-F5344CB8AC3E}">
        <p14:creationId xmlns:p14="http://schemas.microsoft.com/office/powerpoint/2010/main" val="379851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rtl="0">
              <a:lnSpc>
                <a:spcPct val="90000"/>
              </a:lnSpc>
              <a:spcBef>
                <a:spcPts val="0"/>
              </a:spcBef>
              <a:spcAft>
                <a:spcPts val="0"/>
              </a:spcAft>
              <a:buClr>
                <a:schemeClr val="dk1"/>
              </a:buClr>
              <a:buSzPts val="2400"/>
              <a:buChar char="•"/>
            </a:pPr>
            <a:r>
              <a:rPr lang="nl-NL" sz="1100" dirty="0"/>
              <a:t>Vaak krijg je aanvullend onderzoek naar de werking van je longen en/of hart:</a:t>
            </a:r>
            <a:endParaRPr lang="nl-NL" sz="1200" dirty="0"/>
          </a:p>
          <a:p>
            <a:pPr marL="342900" lvl="0" indent="-342900" algn="l" rtl="0">
              <a:lnSpc>
                <a:spcPct val="90000"/>
              </a:lnSpc>
              <a:spcBef>
                <a:spcPts val="480"/>
              </a:spcBef>
              <a:spcAft>
                <a:spcPts val="0"/>
              </a:spcAft>
              <a:buClr>
                <a:schemeClr val="dk1"/>
              </a:buClr>
              <a:buSzPts val="2400"/>
              <a:buChar char="•"/>
            </a:pPr>
            <a:r>
              <a:rPr lang="nl-NL" sz="1100" dirty="0"/>
              <a:t>Bloedonderzoek </a:t>
            </a:r>
            <a:endParaRPr lang="nl-NL" sz="1200" dirty="0"/>
          </a:p>
          <a:p>
            <a:pPr marL="342900" lvl="0" indent="-342900" algn="l" rtl="0">
              <a:lnSpc>
                <a:spcPct val="90000"/>
              </a:lnSpc>
              <a:spcBef>
                <a:spcPts val="480"/>
              </a:spcBef>
              <a:spcAft>
                <a:spcPts val="0"/>
              </a:spcAft>
              <a:buClr>
                <a:schemeClr val="dk1"/>
              </a:buClr>
              <a:buSzPts val="2400"/>
              <a:buChar char="•"/>
            </a:pPr>
            <a:r>
              <a:rPr lang="nl-NL" sz="1100" dirty="0"/>
              <a:t>Meting van het zuurstofgehalte van het bloed</a:t>
            </a:r>
            <a:endParaRPr lang="nl-NL" sz="1200" dirty="0"/>
          </a:p>
          <a:p>
            <a:pPr marL="342900" lvl="0" indent="-342900" algn="l" rtl="0">
              <a:lnSpc>
                <a:spcPct val="90000"/>
              </a:lnSpc>
              <a:spcBef>
                <a:spcPts val="480"/>
              </a:spcBef>
              <a:spcAft>
                <a:spcPts val="0"/>
              </a:spcAft>
              <a:buClr>
                <a:schemeClr val="dk1"/>
              </a:buClr>
              <a:buSzPts val="2400"/>
              <a:buChar char="•"/>
            </a:pPr>
            <a:r>
              <a:rPr lang="nl-NL" sz="1100" dirty="0"/>
              <a:t>ECG</a:t>
            </a:r>
            <a:endParaRPr lang="nl-NL" sz="1200" dirty="0"/>
          </a:p>
          <a:p>
            <a:pPr marL="342900" lvl="0" indent="-342900" algn="l" rtl="0">
              <a:lnSpc>
                <a:spcPct val="90000"/>
              </a:lnSpc>
              <a:spcBef>
                <a:spcPts val="480"/>
              </a:spcBef>
              <a:spcAft>
                <a:spcPts val="0"/>
              </a:spcAft>
              <a:buClr>
                <a:schemeClr val="dk1"/>
              </a:buClr>
              <a:buSzPts val="2400"/>
              <a:buChar char="•"/>
            </a:pPr>
            <a:r>
              <a:rPr lang="nl-NL" sz="1100" dirty="0"/>
              <a:t>Longfunctieonderzoek </a:t>
            </a:r>
            <a:endParaRPr lang="nl-NL" sz="1200" dirty="0"/>
          </a:p>
          <a:p>
            <a:pPr marL="342900" lvl="0" indent="-342900" algn="l" rtl="0">
              <a:lnSpc>
                <a:spcPct val="90000"/>
              </a:lnSpc>
              <a:spcBef>
                <a:spcPts val="480"/>
              </a:spcBef>
              <a:spcAft>
                <a:spcPts val="0"/>
              </a:spcAft>
              <a:buClr>
                <a:schemeClr val="dk1"/>
              </a:buClr>
              <a:buSzPts val="2400"/>
              <a:buChar char="•"/>
            </a:pPr>
            <a:r>
              <a:rPr lang="nl-NL" sz="1100" dirty="0"/>
              <a:t>Foto of CT-scan van de long of bronchoscopie (kijkonderzoek van de long)</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7</a:t>
            </a:fld>
            <a:endParaRPr lang="en-US" altLang="nl-NL"/>
          </a:p>
        </p:txBody>
      </p:sp>
    </p:spTree>
    <p:extLst>
      <p:ext uri="{BB962C8B-B14F-4D97-AF65-F5344CB8AC3E}">
        <p14:creationId xmlns:p14="http://schemas.microsoft.com/office/powerpoint/2010/main" val="390231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90000"/>
              </a:lnSpc>
              <a:spcBef>
                <a:spcPts val="0"/>
              </a:spcBef>
              <a:spcAft>
                <a:spcPts val="0"/>
              </a:spcAft>
              <a:buClr>
                <a:schemeClr val="dk1"/>
              </a:buClr>
              <a:buSzPts val="1600"/>
              <a:buFont typeface="Arial"/>
              <a:buNone/>
            </a:pPr>
            <a:r>
              <a:rPr lang="nl-NL" sz="1100" b="0" dirty="0"/>
              <a:t>De arts bekijkt wat de waarschijnlijke de oorzaak is van de dyspneu. Als het mogelijk is, behandelt de arts de oorzaak.</a:t>
            </a:r>
            <a:br>
              <a:rPr lang="nl-NL" sz="1100" b="0" dirty="0"/>
            </a:br>
            <a:br>
              <a:rPr lang="nl-NL" sz="1100" b="0" dirty="0"/>
            </a:br>
            <a:r>
              <a:rPr lang="nl-NL" sz="1100" b="0" dirty="0"/>
              <a:t>Mogelijke behandelingen van de oorzaak zijn:</a:t>
            </a:r>
            <a:endParaRPr lang="nl-NL" sz="1600" b="0" dirty="0"/>
          </a:p>
          <a:p>
            <a:pPr marL="342900" lvl="0" indent="-342900" algn="l" rtl="0">
              <a:lnSpc>
                <a:spcPct val="90000"/>
              </a:lnSpc>
              <a:spcBef>
                <a:spcPts val="320"/>
              </a:spcBef>
              <a:spcAft>
                <a:spcPts val="0"/>
              </a:spcAft>
              <a:buClr>
                <a:schemeClr val="dk1"/>
              </a:buClr>
              <a:buSzPts val="1600"/>
              <a:buChar char="•"/>
            </a:pPr>
            <a:r>
              <a:rPr lang="nl-NL" sz="1100" b="0" dirty="0"/>
              <a:t>Bij afsluiting van de luchtwegen door de tumor: operatie, wegbranden of bevriezen van de tumor, plaatsen van een stent (buisje in de luchtweg). Bij een operatie maakt de arts via uw hals een gaatje in de luchtpijp (</a:t>
            </a:r>
            <a:r>
              <a:rPr lang="nl-NL" sz="1100" b="0" dirty="0" err="1"/>
              <a:t>tracheostoma</a:t>
            </a:r>
            <a:r>
              <a:rPr lang="nl-NL" sz="1100" b="0" dirty="0"/>
              <a:t>).</a:t>
            </a:r>
            <a:endParaRPr lang="nl-NL" sz="1600" b="0" dirty="0"/>
          </a:p>
          <a:p>
            <a:pPr marL="342900" lvl="0" indent="-342900" algn="l" rtl="0">
              <a:lnSpc>
                <a:spcPct val="90000"/>
              </a:lnSpc>
              <a:spcBef>
                <a:spcPts val="320"/>
              </a:spcBef>
              <a:spcAft>
                <a:spcPts val="0"/>
              </a:spcAft>
              <a:buClr>
                <a:schemeClr val="dk1"/>
              </a:buClr>
              <a:buSzPts val="1600"/>
              <a:buChar char="•"/>
            </a:pPr>
            <a:r>
              <a:rPr lang="nl-NL" sz="1100" b="0" dirty="0"/>
              <a:t>Bestraling van de tumor.</a:t>
            </a:r>
            <a:endParaRPr lang="nl-NL" sz="1600" b="0" dirty="0"/>
          </a:p>
          <a:p>
            <a:pPr marL="342900" lvl="0" indent="-342900" algn="l" rtl="0">
              <a:lnSpc>
                <a:spcPct val="90000"/>
              </a:lnSpc>
              <a:spcBef>
                <a:spcPts val="320"/>
              </a:spcBef>
              <a:spcAft>
                <a:spcPts val="0"/>
              </a:spcAft>
              <a:buClr>
                <a:schemeClr val="dk1"/>
              </a:buClr>
              <a:buSzPts val="1600"/>
              <a:buChar char="•"/>
            </a:pPr>
            <a:r>
              <a:rPr lang="nl-NL" sz="1100" b="0" dirty="0"/>
              <a:t>Behandeling van de tumor of uitzaaiingen in de longen met chemotherapie, </a:t>
            </a:r>
            <a:r>
              <a:rPr lang="nl-NL" sz="1100" b="0" dirty="0" err="1"/>
              <a:t>antihormonale</a:t>
            </a:r>
            <a:r>
              <a:rPr lang="nl-NL" sz="1100" b="0" dirty="0"/>
              <a:t> therapie en/of doelgerichte therapie.</a:t>
            </a:r>
          </a:p>
          <a:p>
            <a:pPr marL="342900" lvl="0" indent="-292100" algn="l" rtl="0">
              <a:lnSpc>
                <a:spcPct val="90000"/>
              </a:lnSpc>
              <a:spcBef>
                <a:spcPts val="0"/>
              </a:spcBef>
              <a:spcAft>
                <a:spcPts val="0"/>
              </a:spcAft>
              <a:buClr>
                <a:schemeClr val="dk1"/>
              </a:buClr>
              <a:buSzPts val="1600"/>
              <a:buChar char="•"/>
            </a:pPr>
            <a:r>
              <a:rPr lang="nl-NL" sz="1100" b="0" dirty="0"/>
              <a:t>Behandeling van COPD of hartfalen.</a:t>
            </a:r>
            <a:endParaRPr lang="nl-NL" sz="1400" b="0" dirty="0"/>
          </a:p>
          <a:p>
            <a:pPr marL="342900" lvl="0" indent="-292100" algn="l" rtl="0">
              <a:lnSpc>
                <a:spcPct val="90000"/>
              </a:lnSpc>
              <a:spcBef>
                <a:spcPts val="400"/>
              </a:spcBef>
              <a:spcAft>
                <a:spcPts val="0"/>
              </a:spcAft>
              <a:buClr>
                <a:schemeClr val="dk1"/>
              </a:buClr>
              <a:buSzPts val="1600"/>
              <a:buChar char="•"/>
            </a:pPr>
            <a:r>
              <a:rPr lang="nl-NL" sz="1100" b="0" dirty="0"/>
              <a:t>Behandeling met antibiotica bij een longontsteking.</a:t>
            </a:r>
            <a:endParaRPr lang="nl-NL" sz="1400" b="0" dirty="0"/>
          </a:p>
          <a:p>
            <a:pPr marL="342900" lvl="0" indent="-292100" algn="l" rtl="0">
              <a:lnSpc>
                <a:spcPct val="90000"/>
              </a:lnSpc>
              <a:spcBef>
                <a:spcPts val="400"/>
              </a:spcBef>
              <a:spcAft>
                <a:spcPts val="0"/>
              </a:spcAft>
              <a:buClr>
                <a:schemeClr val="dk1"/>
              </a:buClr>
              <a:buSzPts val="1600"/>
              <a:buChar char="•"/>
            </a:pPr>
            <a:r>
              <a:rPr lang="nl-NL" sz="1100" b="0" dirty="0"/>
              <a:t>Antistolling bij een longembolie.</a:t>
            </a:r>
            <a:endParaRPr lang="nl-NL" sz="1400" b="0" dirty="0"/>
          </a:p>
          <a:p>
            <a:pPr marL="342900" lvl="0" indent="-292100" algn="l" rtl="0">
              <a:lnSpc>
                <a:spcPct val="90000"/>
              </a:lnSpc>
              <a:spcBef>
                <a:spcPts val="400"/>
              </a:spcBef>
              <a:spcAft>
                <a:spcPts val="0"/>
              </a:spcAft>
              <a:buClr>
                <a:schemeClr val="dk1"/>
              </a:buClr>
              <a:buSzPts val="1600"/>
              <a:buChar char="•"/>
            </a:pPr>
            <a:r>
              <a:rPr lang="nl-NL" sz="1100" b="0" dirty="0"/>
              <a:t>Weghalen van vocht in de longen, het hartzakje of de buikholte.</a:t>
            </a:r>
            <a:endParaRPr lang="nl-NL" sz="1400" b="0" dirty="0"/>
          </a:p>
          <a:p>
            <a:pPr marL="342900" lvl="0" indent="-292100" algn="l" rtl="0">
              <a:lnSpc>
                <a:spcPct val="90000"/>
              </a:lnSpc>
              <a:spcBef>
                <a:spcPts val="400"/>
              </a:spcBef>
              <a:spcAft>
                <a:spcPts val="0"/>
              </a:spcAft>
              <a:buClr>
                <a:schemeClr val="dk1"/>
              </a:buClr>
              <a:buSzPts val="1600"/>
              <a:buChar char="•"/>
            </a:pPr>
            <a:r>
              <a:rPr lang="nl-NL" sz="1100" b="0" dirty="0"/>
              <a:t>Weghalen van lucht bij een klaplong.</a:t>
            </a:r>
            <a:endParaRPr lang="nl-NL" sz="1400" b="0" dirty="0"/>
          </a:p>
          <a:p>
            <a:pPr marL="342900" lvl="0" indent="-292100" algn="l" rtl="0">
              <a:lnSpc>
                <a:spcPct val="90000"/>
              </a:lnSpc>
              <a:spcBef>
                <a:spcPts val="0"/>
              </a:spcBef>
              <a:spcAft>
                <a:spcPts val="0"/>
              </a:spcAft>
              <a:buClr>
                <a:schemeClr val="dk1"/>
              </a:buClr>
              <a:buSzPts val="1600"/>
              <a:buChar char="•"/>
            </a:pPr>
            <a:r>
              <a:rPr lang="nl-NL" sz="1100" b="0" dirty="0"/>
              <a:t>Bestraling, chemotherapie of het plaatsen van een stent bij een </a:t>
            </a:r>
            <a:r>
              <a:rPr lang="nl-NL" sz="1100" b="0" u="sng" dirty="0">
                <a:solidFill>
                  <a:schemeClr val="hlink"/>
                </a:solidFill>
                <a:hlinkClick r:id="rId3"/>
              </a:rPr>
              <a:t>vena cava superior syndroom</a:t>
            </a:r>
            <a:r>
              <a:rPr lang="nl-NL" sz="1100" b="0" dirty="0"/>
              <a:t>.</a:t>
            </a:r>
            <a:endParaRPr lang="nl-NL" sz="1600" b="0" dirty="0"/>
          </a:p>
          <a:p>
            <a:pPr marL="342900" lvl="0" indent="-292100" algn="l" rtl="0">
              <a:lnSpc>
                <a:spcPct val="90000"/>
              </a:lnSpc>
              <a:spcBef>
                <a:spcPts val="400"/>
              </a:spcBef>
              <a:spcAft>
                <a:spcPts val="0"/>
              </a:spcAft>
              <a:buClr>
                <a:schemeClr val="dk1"/>
              </a:buClr>
              <a:buSzPts val="1600"/>
              <a:buChar char="•"/>
            </a:pPr>
            <a:r>
              <a:rPr lang="nl-NL" sz="1100" b="0" dirty="0"/>
              <a:t>Bloedtransfusie(s) bij bloedarmoede.</a:t>
            </a:r>
            <a:endParaRPr lang="nl-NL" sz="1600" b="0" dirty="0"/>
          </a:p>
          <a:p>
            <a:pPr marL="342900" lvl="0" indent="-292100" algn="l" rtl="0">
              <a:lnSpc>
                <a:spcPct val="90000"/>
              </a:lnSpc>
              <a:spcBef>
                <a:spcPts val="400"/>
              </a:spcBef>
              <a:spcAft>
                <a:spcPts val="0"/>
              </a:spcAft>
              <a:buClr>
                <a:schemeClr val="dk1"/>
              </a:buClr>
              <a:buSzPts val="1600"/>
              <a:buChar char="•"/>
            </a:pPr>
            <a:r>
              <a:rPr lang="nl-NL" sz="1100" b="0" dirty="0"/>
              <a:t>Behandeling van metabole acidose.</a:t>
            </a:r>
            <a:endParaRPr lang="nl-NL" sz="1600" b="0" dirty="0"/>
          </a:p>
          <a:p>
            <a:pPr marL="342900" lvl="0" indent="-292100" algn="l" rtl="0">
              <a:lnSpc>
                <a:spcPct val="90000"/>
              </a:lnSpc>
              <a:spcBef>
                <a:spcPts val="400"/>
              </a:spcBef>
              <a:spcAft>
                <a:spcPts val="0"/>
              </a:spcAft>
              <a:buClr>
                <a:schemeClr val="dk1"/>
              </a:buClr>
              <a:buSzPts val="1600"/>
              <a:buChar char="•"/>
            </a:pPr>
            <a:r>
              <a:rPr lang="nl-NL" sz="1100" b="0" dirty="0"/>
              <a:t>Behandeling/begeleiding bij psychische problemen.</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8</a:t>
            </a:fld>
            <a:endParaRPr lang="en-US" altLang="nl-NL"/>
          </a:p>
        </p:txBody>
      </p:sp>
    </p:spTree>
    <p:extLst>
      <p:ext uri="{BB962C8B-B14F-4D97-AF65-F5344CB8AC3E}">
        <p14:creationId xmlns:p14="http://schemas.microsoft.com/office/powerpoint/2010/main" val="300690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rtl="0">
              <a:lnSpc>
                <a:spcPct val="90000"/>
              </a:lnSpc>
              <a:spcBef>
                <a:spcPts val="0"/>
              </a:spcBef>
              <a:spcAft>
                <a:spcPts val="0"/>
              </a:spcAft>
              <a:buClr>
                <a:schemeClr val="dk1"/>
              </a:buClr>
              <a:buSzPts val="2000"/>
              <a:buChar char="•"/>
            </a:pPr>
            <a:r>
              <a:rPr lang="nl-NL" sz="1100" b="0" dirty="0"/>
              <a:t>Een goede ademtechniek is belangrijk. Ook ademhalings- en ontspanningsoefeningen kunnen helpen. De fysiotherapeut kan je hierbij ondersteunen.</a:t>
            </a:r>
            <a:endParaRPr lang="nl-NL" sz="1200" b="0" dirty="0"/>
          </a:p>
          <a:p>
            <a:pPr marL="342900" lvl="0" indent="-342900" algn="l" rtl="0">
              <a:lnSpc>
                <a:spcPct val="90000"/>
              </a:lnSpc>
              <a:spcBef>
                <a:spcPts val="400"/>
              </a:spcBef>
              <a:spcAft>
                <a:spcPts val="0"/>
              </a:spcAft>
              <a:buClr>
                <a:schemeClr val="dk1"/>
              </a:buClr>
              <a:buSzPts val="2000"/>
              <a:buChar char="•"/>
            </a:pPr>
            <a:r>
              <a:rPr lang="nl-NL" sz="1100" b="0" dirty="0"/>
              <a:t>Gebruik een rollator, een karretje om de zuurstoffles te vervoeren en/of een ventilator</a:t>
            </a:r>
            <a:endParaRPr lang="nl-NL" sz="1200" b="0" dirty="0"/>
          </a:p>
          <a:p>
            <a:pPr marL="342900" lvl="0" indent="-342900" algn="l" rtl="0">
              <a:lnSpc>
                <a:spcPct val="90000"/>
              </a:lnSpc>
              <a:spcBef>
                <a:spcPts val="400"/>
              </a:spcBef>
              <a:spcAft>
                <a:spcPts val="0"/>
              </a:spcAft>
              <a:buClr>
                <a:schemeClr val="dk1"/>
              </a:buClr>
              <a:buSzPts val="2000"/>
              <a:buChar char="•"/>
            </a:pPr>
            <a:r>
              <a:rPr lang="nl-NL" sz="1100" b="0" dirty="0"/>
              <a:t>Soms kan zuurstof zinvol zijn.</a:t>
            </a:r>
            <a:endParaRPr lang="nl-NL" sz="1200" b="0" dirty="0"/>
          </a:p>
          <a:p>
            <a:pPr marL="342900" lvl="0" indent="-342900" algn="l" rtl="0">
              <a:lnSpc>
                <a:spcPct val="90000"/>
              </a:lnSpc>
              <a:spcBef>
                <a:spcPts val="400"/>
              </a:spcBef>
              <a:spcAft>
                <a:spcPts val="0"/>
              </a:spcAft>
              <a:buClr>
                <a:schemeClr val="dk1"/>
              </a:buClr>
              <a:buSzPts val="2000"/>
              <a:buChar char="•"/>
            </a:pPr>
            <a:r>
              <a:rPr lang="nl-NL" sz="1100" b="0" dirty="0"/>
              <a:t>Heb je een tracheacanule en last van taai slijm, dan kan uitzuigen helpen.</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9</a:t>
            </a:fld>
            <a:endParaRPr lang="en-US" altLang="nl-NL"/>
          </a:p>
        </p:txBody>
      </p:sp>
    </p:spTree>
    <p:extLst>
      <p:ext uri="{BB962C8B-B14F-4D97-AF65-F5344CB8AC3E}">
        <p14:creationId xmlns:p14="http://schemas.microsoft.com/office/powerpoint/2010/main" val="4014542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AGINA">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t="10602"/>
          <a:stretch/>
        </p:blipFill>
        <p:spPr>
          <a:xfrm>
            <a:off x="0" y="0"/>
            <a:ext cx="12192000"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463265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ullit lichter achtergrond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10847376"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49" y="3214688"/>
            <a:ext cx="10846768" cy="3118953"/>
          </a:xfrm>
          <a:prstGeom prst="rect">
            <a:avLst/>
          </a:prstGeom>
        </p:spPr>
        <p:txBody>
          <a:bodyPr/>
          <a:lstStyle>
            <a:lvl1pPr marL="0" indent="0" algn="l">
              <a:buNone/>
              <a:defRPr sz="2800"/>
            </a:lvl1pPr>
          </a:lstStyle>
          <a:p>
            <a:pPr lvl="0"/>
            <a:r>
              <a:rPr lang="nl-NL"/>
              <a:t>Klikken om de tekststijl van het model te bewerken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8" y="865190"/>
            <a:ext cx="10847380"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5915459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en beel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87BFF7B8-9CD1-A44C-A444-CB268B4FD64B}"/>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2741246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kst bree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9539861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en kleiner bee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FF986CA-63D3-B840-B0D3-3F68ECE97F9E}"/>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9664918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kst bree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6545724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en kleiner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1A3C4528-8A0D-9747-81F4-6CFCCA453D8D}"/>
              </a:ext>
            </a:extLst>
          </p:cNvPr>
          <p:cNvSpPr>
            <a:spLocks noGrp="1"/>
          </p:cNvSpPr>
          <p:nvPr>
            <p:ph type="pic" sz="quarter" idx="20"/>
          </p:nvPr>
        </p:nvSpPr>
        <p:spPr>
          <a:xfrm>
            <a:off x="6096001"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2367146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ekst bree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3122255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ofdstuk / quote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3009847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ofdstuk / quote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6522D0ED-326C-6947-AC3D-9DA93B31DE28}"/>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F19086D2-2688-FB48-A953-D11AA8C783A1}"/>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178DCED1-C4FD-A84C-A8A8-4B96FC45FADA}"/>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0E83953E-CF97-D246-80B6-7DCA8230ED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195ECE99-28B1-9E47-A41D-649E830DB430}"/>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8180983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oofdstuk / quote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20434375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PAGINA 2">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l="1" t="7623" r="9232"/>
          <a:stretch/>
        </p:blipFill>
        <p:spPr>
          <a:xfrm>
            <a:off x="402336" y="0"/>
            <a:ext cx="11789664"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354443163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ofdstuk / quote 2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7AE789BF-3676-274D-863C-585319559637}"/>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E57C998C-DC90-664C-90AE-2EC16640EF40}"/>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CEFF13AA-D787-D440-99AB-45F63BD88C52}"/>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AE73B9EE-919C-FA42-B9AD-F3B19C9867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8F99CF6B-ADC4-9C4D-8E58-F434EC89F351}"/>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346461599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met kleiner beeld zwar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1C9673-5C9C-8A4D-BA8B-A594F3F7B1E0}"/>
              </a:ext>
            </a:extLst>
          </p:cNvPr>
          <p:cNvSpPr/>
          <p:nvPr/>
        </p:nvSpPr>
        <p:spPr>
          <a:xfrm>
            <a:off x="1" y="0"/>
            <a:ext cx="122031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ijdelijke aanduiding voor afbeelding 2">
            <a:extLst>
              <a:ext uri="{FF2B5EF4-FFF2-40B4-BE49-F238E27FC236}">
                <a16:creationId xmlns:a16="http://schemas.microsoft.com/office/drawing/2014/main" id="{EB5F3DBB-87B6-524F-9CC9-7FE2F9A638D2}"/>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42844024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kolom bullits">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35507"/>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2"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43227077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koloms bullit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7"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19593231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its met kleiner bee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CB2F209-0FD4-6640-B1E1-F46ADBBAEBEE}"/>
              </a:ext>
            </a:extLst>
          </p:cNvPr>
          <p:cNvSpPr>
            <a:spLocks noGrp="1"/>
          </p:cNvSpPr>
          <p:nvPr>
            <p:ph type="pic" sz="quarter" idx="27"/>
          </p:nvPr>
        </p:nvSpPr>
        <p:spPr>
          <a:xfrm>
            <a:off x="6096000" y="1836492"/>
            <a:ext cx="6096000" cy="4577008"/>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1776287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ites met kleiner beeld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24D2F478-8351-7F4E-8815-41596C64DF17}"/>
              </a:ext>
            </a:extLst>
          </p:cNvPr>
          <p:cNvSpPr>
            <a:spLocks noGrp="1"/>
          </p:cNvSpPr>
          <p:nvPr>
            <p:ph type="pic" sz="quarter" idx="27"/>
          </p:nvPr>
        </p:nvSpPr>
        <p:spPr>
          <a:xfrm>
            <a:off x="6096000" y="1836493"/>
            <a:ext cx="6096000" cy="4577008"/>
          </a:xfrm>
          <a:prstGeom prst="rect">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3207676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its met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228594" indent="-228594">
              <a:buClr>
                <a:schemeClr val="tx1"/>
              </a:buClr>
              <a:buFont typeface="Arial" panose="020B0604020202020204" pitchFamily="34" charset="0"/>
              <a:buChar char="•"/>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58070854-BE68-2D49-9814-FE30CDC5D1A9}"/>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77595617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koloms bullit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A4A1208D-A4BD-E742-ADFA-E5BDAF3B3954}"/>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4"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26"/>
          </p:nvPr>
        </p:nvSpPr>
        <p:spPr>
          <a:xfrm>
            <a:off x="869341"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35"/>
          </p:nvPr>
        </p:nvSpPr>
        <p:spPr>
          <a:xfrm>
            <a:off x="4476078"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7"/>
          </p:nvPr>
        </p:nvSpPr>
        <p:spPr>
          <a:xfrm>
            <a:off x="8087733"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23604961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koloms bullits oranje">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555F445-11DD-CF40-9526-243D59417781}"/>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6"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0"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26"/>
          </p:nvPr>
        </p:nvSpPr>
        <p:spPr>
          <a:xfrm>
            <a:off x="869341"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5"/>
          </p:nvPr>
        </p:nvSpPr>
        <p:spPr>
          <a:xfrm>
            <a:off x="4476078"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1" name="Text Placeholder 2"/>
          <p:cNvSpPr>
            <a:spLocks noGrp="1"/>
          </p:cNvSpPr>
          <p:nvPr>
            <p:ph type="body" sz="quarter" idx="37"/>
          </p:nvPr>
        </p:nvSpPr>
        <p:spPr>
          <a:xfrm>
            <a:off x="8087733"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2"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97853389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koloms bullits v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2371A6D-807D-0947-9D56-6227F5898396}"/>
              </a:ext>
            </a:extLst>
          </p:cNvPr>
          <p:cNvSpPr/>
          <p:nvPr/>
        </p:nvSpPr>
        <p:spPr>
          <a:xfrm>
            <a:off x="6084889"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9CF281C9-2EA9-2545-995F-D13A820D1D2F}"/>
              </a:ext>
            </a:extLst>
          </p:cNvPr>
          <p:cNvSpPr/>
          <p:nvPr/>
        </p:nvSpPr>
        <p:spPr>
          <a:xfrm>
            <a:off x="-35495" y="0"/>
            <a:ext cx="6118225"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688755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6" name="Text Placeholder 2"/>
          <p:cNvSpPr>
            <a:spLocks noGrp="1"/>
          </p:cNvSpPr>
          <p:nvPr>
            <p:ph type="body" sz="quarter" idx="21"/>
          </p:nvPr>
        </p:nvSpPr>
        <p:spPr>
          <a:xfrm>
            <a:off x="6886574"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8" name="Text Placeholder 4"/>
          <p:cNvSpPr>
            <a:spLocks noGrp="1"/>
          </p:cNvSpPr>
          <p:nvPr>
            <p:ph type="body" sz="quarter" idx="22"/>
          </p:nvPr>
        </p:nvSpPr>
        <p:spPr>
          <a:xfrm>
            <a:off x="6886574"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86934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868363" y="1836738"/>
            <a:ext cx="4873625" cy="1377951"/>
          </a:xfrm>
          <a:prstGeom prst="rect">
            <a:avLst/>
          </a:prstGeom>
        </p:spPr>
        <p:txBody>
          <a:bodyPr/>
          <a:lstStyle>
            <a:lvl1pPr marL="0" indent="0">
              <a:buNone/>
              <a:defRPr sz="1867">
                <a:solidFill>
                  <a:schemeClr val="tx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868363" y="3214688"/>
            <a:ext cx="4873625" cy="2525712"/>
          </a:xfrm>
          <a:prstGeom prst="rect">
            <a:avLst/>
          </a:prstGeom>
        </p:spPr>
        <p:txBody>
          <a:bodyPr/>
          <a:lstStyle>
            <a:lvl1pPr marL="0" indent="0">
              <a:buNone/>
              <a:defRPr sz="160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37795321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
    <p:bg>
      <p:bgPr>
        <a:solidFill>
          <a:srgbClr val="CFC4C0"/>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CEF621-8A4A-D04F-BA8F-F843AFF00F0B}"/>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1176357" cy="93922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28672753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koloms bullits vs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8B3209D-7DAE-0742-AAA9-C4E43DBBEFAA}"/>
              </a:ext>
            </a:extLst>
          </p:cNvPr>
          <p:cNvSpPr/>
          <p:nvPr/>
        </p:nvSpPr>
        <p:spPr>
          <a:xfrm>
            <a:off x="6084889" y="0"/>
            <a:ext cx="61182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3C2453EB-5DF0-7447-A420-FF3D7264CAE9}"/>
              </a:ext>
            </a:extLst>
          </p:cNvPr>
          <p:cNvSpPr/>
          <p:nvPr/>
        </p:nvSpPr>
        <p:spPr>
          <a:xfrm>
            <a:off x="-35495"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869341" y="865190"/>
            <a:ext cx="4871891" cy="971303"/>
          </a:xfrm>
          <a:prstGeom prst="rect">
            <a:avLst/>
          </a:prstGeom>
        </p:spPr>
        <p:txBody>
          <a:bodyPr/>
          <a:lstStyle>
            <a:lvl1pPr marL="0" indent="0">
              <a:buFontTx/>
              <a:buNone/>
              <a:defRPr sz="3200" b="1"/>
            </a:lvl1pPr>
          </a:lstStyle>
          <a:p>
            <a:pPr lvl="0"/>
            <a:r>
              <a:rPr lang="nl-NL"/>
              <a:t>Klikken om de tekststijl van het model te bewerken</a:t>
            </a:r>
          </a:p>
        </p:txBody>
      </p:sp>
      <p:sp>
        <p:nvSpPr>
          <p:cNvPr id="15" name="Text Placeholder 2"/>
          <p:cNvSpPr>
            <a:spLocks noGrp="1"/>
          </p:cNvSpPr>
          <p:nvPr>
            <p:ph type="body" sz="quarter" idx="21"/>
          </p:nvPr>
        </p:nvSpPr>
        <p:spPr>
          <a:xfrm>
            <a:off x="868363"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6" name="Text Placeholder 4"/>
          <p:cNvSpPr>
            <a:spLocks noGrp="1"/>
          </p:cNvSpPr>
          <p:nvPr>
            <p:ph type="body" sz="quarter" idx="22"/>
          </p:nvPr>
        </p:nvSpPr>
        <p:spPr>
          <a:xfrm>
            <a:off x="868363"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6887551" y="865190"/>
            <a:ext cx="4871891"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6886574" y="1836738"/>
            <a:ext cx="4873625" cy="1377951"/>
          </a:xfrm>
          <a:prstGeom prst="rect">
            <a:avLst/>
          </a:prstGeom>
        </p:spPr>
        <p:txBody>
          <a:bodyPr/>
          <a:lstStyle>
            <a:lvl1pPr marL="0" indent="0">
              <a:buNone/>
              <a:defRPr sz="1867">
                <a:solidFill>
                  <a:schemeClr val="bg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6886574" y="3214688"/>
            <a:ext cx="4873625" cy="2525712"/>
          </a:xfrm>
          <a:prstGeom prst="rect">
            <a:avLst/>
          </a:prstGeom>
        </p:spPr>
        <p:txBody>
          <a:bodyPr/>
          <a:lstStyle>
            <a:lvl1pPr marL="0" indent="0">
              <a:buNone/>
              <a:defRPr sz="16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385498683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ogo einde">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A94D1373-18B5-2840-9430-ECE90B76E90C}"/>
              </a:ext>
            </a:extLst>
          </p:cNvPr>
          <p:cNvSpPr/>
          <p:nvPr/>
        </p:nvSpPr>
        <p:spPr>
          <a:xfrm>
            <a:off x="4255008" y="1792224"/>
            <a:ext cx="4145280" cy="3359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9" name="Afbeelding 8">
            <a:extLst>
              <a:ext uri="{FF2B5EF4-FFF2-40B4-BE49-F238E27FC236}">
                <a16:creationId xmlns:a16="http://schemas.microsoft.com/office/drawing/2014/main" id="{1493B434-086F-4D43-8931-572C921CFEC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408215530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go einde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47794A1-6F13-DB4B-BA5F-1F078D62435B}"/>
              </a:ext>
            </a:extLst>
          </p:cNvPr>
          <p:cNvSpPr/>
          <p:nvPr/>
        </p:nvSpPr>
        <p:spPr>
          <a:xfrm>
            <a:off x="-35496" y="0"/>
            <a:ext cx="12227496"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Ovaal 6">
            <a:extLst>
              <a:ext uri="{FF2B5EF4-FFF2-40B4-BE49-F238E27FC236}">
                <a16:creationId xmlns:a16="http://schemas.microsoft.com/office/drawing/2014/main" id="{A94D1373-18B5-2840-9430-ECE90B76E90C}"/>
              </a:ext>
            </a:extLst>
          </p:cNvPr>
          <p:cNvSpPr/>
          <p:nvPr/>
        </p:nvSpPr>
        <p:spPr>
          <a:xfrm>
            <a:off x="3730752" y="1149096"/>
            <a:ext cx="4730496" cy="455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8" name="Afbeelding 7">
            <a:extLst>
              <a:ext uri="{FF2B5EF4-FFF2-40B4-BE49-F238E27FC236}">
                <a16:creationId xmlns:a16="http://schemas.microsoft.com/office/drawing/2014/main" id="{42CDCCE1-7B05-6344-A012-067B7A366C0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37878150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zonder beel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909877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ntro zonder beeld bree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39" y="2473377"/>
            <a:ext cx="10810596"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913112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it met beeld 1">
    <p:bg>
      <p:bgPr>
        <a:solidFill>
          <a:srgbClr val="CFC4C0"/>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47FDE86-AF6F-A24C-9EF3-73E61D490732}"/>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13" name="Text Placeholder 22">
            <a:extLst>
              <a:ext uri="{FF2B5EF4-FFF2-40B4-BE49-F238E27FC236}">
                <a16:creationId xmlns:a16="http://schemas.microsoft.com/office/drawing/2014/main" id="{4D0EBFE2-3713-354F-8BFB-1912AF1A230B}"/>
              </a:ext>
            </a:extLst>
          </p:cNvPr>
          <p:cNvSpPr>
            <a:spLocks noGrp="1"/>
          </p:cNvSpPr>
          <p:nvPr>
            <p:ph type="body" sz="quarter" idx="19"/>
          </p:nvPr>
        </p:nvSpPr>
        <p:spPr>
          <a:xfrm>
            <a:off x="869338" y="865190"/>
            <a:ext cx="108227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0385756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it met beeld 2">
    <p:bg>
      <p:bgPr>
        <a:solidFill>
          <a:srgbClr val="CFC4C0"/>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154D2-3353-CD4B-8B10-3215DDB12B00}"/>
              </a:ext>
            </a:extLst>
          </p:cNvPr>
          <p:cNvPicPr>
            <a:picLocks noChangeAspect="1"/>
          </p:cNvPicPr>
          <p:nvPr/>
        </p:nvPicPr>
        <p:blipFill rotWithShape="1">
          <a:blip r:embed="rId2"/>
          <a:srcRect l="44397" r="11206"/>
          <a:stretch/>
        </p:blipFill>
        <p:spPr>
          <a:xfrm>
            <a:off x="6096000" y="0"/>
            <a:ext cx="6096000"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8" name="Text Placeholder 22">
            <a:extLst>
              <a:ext uri="{FF2B5EF4-FFF2-40B4-BE49-F238E27FC236}">
                <a16:creationId xmlns:a16="http://schemas.microsoft.com/office/drawing/2014/main" id="{045C33D0-667F-794F-9A2B-5607D38B5B07}"/>
              </a:ext>
            </a:extLst>
          </p:cNvPr>
          <p:cNvSpPr>
            <a:spLocks noGrp="1"/>
          </p:cNvSpPr>
          <p:nvPr>
            <p:ph type="body" sz="quarter" idx="19"/>
          </p:nvPr>
        </p:nvSpPr>
        <p:spPr>
          <a:xfrm>
            <a:off x="869339" y="865190"/>
            <a:ext cx="522666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8862543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42002699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9445260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29108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858590"/>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011992"/>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63E96CD-D6C1-4A90-B10A-BA54990BDE7E}"/>
              </a:ext>
            </a:extLst>
          </p:cNvPr>
          <p:cNvSpPr>
            <a:spLocks noGrp="1"/>
          </p:cNvSpPr>
          <p:nvPr>
            <p:ph type="body" sz="quarter" idx="16"/>
          </p:nvPr>
        </p:nvSpPr>
        <p:spPr/>
        <p:txBody>
          <a:bodyPr/>
          <a:lstStyle/>
          <a:p>
            <a:endParaRPr lang="nl-NL" dirty="0"/>
          </a:p>
        </p:txBody>
      </p:sp>
      <p:sp>
        <p:nvSpPr>
          <p:cNvPr id="3" name="Tijdelijke aanduiding voor tekst 2">
            <a:extLst>
              <a:ext uri="{FF2B5EF4-FFF2-40B4-BE49-F238E27FC236}">
                <a16:creationId xmlns:a16="http://schemas.microsoft.com/office/drawing/2014/main" id="{386EAF1E-89E8-4668-BB56-ED89C4F52D58}"/>
              </a:ext>
            </a:extLst>
          </p:cNvPr>
          <p:cNvSpPr>
            <a:spLocks noGrp="1"/>
          </p:cNvSpPr>
          <p:nvPr>
            <p:ph type="body" sz="quarter" idx="17"/>
          </p:nvPr>
        </p:nvSpPr>
        <p:spPr/>
        <p:txBody>
          <a:bodyPr/>
          <a:lstStyle/>
          <a:p>
            <a:r>
              <a:rPr lang="nl-NL" sz="4800" dirty="0"/>
              <a:t>Dyspneu</a:t>
            </a:r>
          </a:p>
        </p:txBody>
      </p:sp>
      <p:pic>
        <p:nvPicPr>
          <p:cNvPr id="5" name="Google Shape;89;p1" descr="Verkeerde ademhaling door stress of burn-out">
            <a:extLst>
              <a:ext uri="{FF2B5EF4-FFF2-40B4-BE49-F238E27FC236}">
                <a16:creationId xmlns:a16="http://schemas.microsoft.com/office/drawing/2014/main" id="{85B2C880-CA68-40E5-9417-F5056EF2E753}"/>
              </a:ext>
            </a:extLst>
          </p:cNvPr>
          <p:cNvPicPr preferRelativeResize="0"/>
          <p:nvPr/>
        </p:nvPicPr>
        <p:blipFill rotWithShape="1">
          <a:blip r:embed="rId3">
            <a:alphaModFix/>
          </a:blip>
          <a:srcRect l="3676" r="7657" b="-1"/>
          <a:stretch/>
        </p:blipFill>
        <p:spPr>
          <a:xfrm>
            <a:off x="6482622" y="2020940"/>
            <a:ext cx="5486400" cy="4114800"/>
          </a:xfrm>
          <a:prstGeom prst="rect">
            <a:avLst/>
          </a:prstGeom>
          <a:solidFill>
            <a:srgbClr val="FFFFFF"/>
          </a:solidFill>
          <a:ln>
            <a:noFill/>
          </a:ln>
        </p:spPr>
      </p:pic>
      <p:pic>
        <p:nvPicPr>
          <p:cNvPr id="6" name="Picture 2">
            <a:extLst>
              <a:ext uri="{FF2B5EF4-FFF2-40B4-BE49-F238E27FC236}">
                <a16:creationId xmlns:a16="http://schemas.microsoft.com/office/drawing/2014/main" id="{C472F21F-7057-48D6-B4B6-4CE776BD3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01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Behandeling van de klachten met medicijnen</a:t>
            </a:r>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endParaRPr lang="nl-NL" sz="2400" dirty="0"/>
          </a:p>
          <a:p>
            <a:endParaRPr lang="nl-NL" sz="2400" dirty="0"/>
          </a:p>
          <a:p>
            <a:r>
              <a:rPr lang="nl-NL" sz="2400" dirty="0"/>
              <a:t>Soms kunnen medicijnen helpen tegen dyspneu</a:t>
            </a:r>
          </a:p>
          <a:p>
            <a:endParaRPr lang="nl-NL" sz="2400" dirty="0"/>
          </a:p>
        </p:txBody>
      </p:sp>
      <p:pic>
        <p:nvPicPr>
          <p:cNvPr id="7" name="Google Shape;157;p12" descr="Dikker met een pufje | Gezond | AD.nl">
            <a:extLst>
              <a:ext uri="{FF2B5EF4-FFF2-40B4-BE49-F238E27FC236}">
                <a16:creationId xmlns:a16="http://schemas.microsoft.com/office/drawing/2014/main" id="{DC835152-20E8-4D6D-94BB-A574858FAD2B}"/>
              </a:ext>
            </a:extLst>
          </p:cNvPr>
          <p:cNvPicPr preferRelativeResize="0"/>
          <p:nvPr/>
        </p:nvPicPr>
        <p:blipFill rotWithShape="1">
          <a:blip r:embed="rId3">
            <a:alphaModFix/>
          </a:blip>
          <a:srcRect l="25172" r="21126" b="2"/>
          <a:stretch/>
        </p:blipFill>
        <p:spPr>
          <a:xfrm>
            <a:off x="7377467" y="2424112"/>
            <a:ext cx="4041775" cy="3951288"/>
          </a:xfrm>
          <a:prstGeom prst="rect">
            <a:avLst/>
          </a:prstGeom>
          <a:solidFill>
            <a:srgbClr val="FFFFFF"/>
          </a:solidFill>
          <a:ln>
            <a:noFill/>
          </a:ln>
        </p:spPr>
      </p:pic>
      <p:pic>
        <p:nvPicPr>
          <p:cNvPr id="6" name="Picture 2">
            <a:extLst>
              <a:ext uri="{FF2B5EF4-FFF2-40B4-BE49-F238E27FC236}">
                <a16:creationId xmlns:a16="http://schemas.microsoft.com/office/drawing/2014/main" id="{9FCD59D1-2E3B-4F7F-A602-DA76BD5A0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1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5"/>
          </p:nvPr>
        </p:nvSpPr>
        <p:spPr>
          <a:xfrm>
            <a:off x="869341" y="865190"/>
            <a:ext cx="10320817" cy="971303"/>
          </a:xfrm>
        </p:spPr>
        <p:txBody>
          <a:bodyPr>
            <a:normAutofit/>
          </a:bodyPr>
          <a:lstStyle/>
          <a:p>
            <a:r>
              <a:rPr lang="nl-NL" dirty="0"/>
              <a:t>De aanpak van de verzorgende/verpleegkundige </a:t>
            </a:r>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8"/>
          </p:nvPr>
        </p:nvSpPr>
        <p:spPr>
          <a:xfrm>
            <a:off x="869341" y="3214689"/>
            <a:ext cx="4838700" cy="3199175"/>
          </a:xfrm>
        </p:spPr>
        <p:txBody>
          <a:bodyPr>
            <a:normAutofit/>
          </a:bodyPr>
          <a:lstStyle/>
          <a:p>
            <a:pPr marL="0" indent="0">
              <a:buNone/>
            </a:pPr>
            <a:endParaRPr lang="nl-NL" dirty="0"/>
          </a:p>
        </p:txBody>
      </p:sp>
      <p:sp>
        <p:nvSpPr>
          <p:cNvPr id="11" name="Text Placeholder 3">
            <a:extLst>
              <a:ext uri="{FF2B5EF4-FFF2-40B4-BE49-F238E27FC236}">
                <a16:creationId xmlns:a16="http://schemas.microsoft.com/office/drawing/2014/main" id="{B41A20CE-593D-45CC-B09B-DC72C504F584}"/>
              </a:ext>
            </a:extLst>
          </p:cNvPr>
          <p:cNvSpPr>
            <a:spLocks noGrp="1"/>
          </p:cNvSpPr>
          <p:nvPr>
            <p:ph type="body" sz="quarter" idx="19"/>
          </p:nvPr>
        </p:nvSpPr>
        <p:spPr>
          <a:xfrm>
            <a:off x="869341" y="1837715"/>
            <a:ext cx="4838700" cy="1376973"/>
          </a:xfrm>
        </p:spPr>
        <p:txBody>
          <a:bodyPr/>
          <a:lstStyle/>
          <a:p>
            <a:endParaRPr lang="en-US"/>
          </a:p>
        </p:txBody>
      </p:sp>
      <p:pic>
        <p:nvPicPr>
          <p:cNvPr id="6" name="Google Shape;164;p13">
            <a:extLst>
              <a:ext uri="{FF2B5EF4-FFF2-40B4-BE49-F238E27FC236}">
                <a16:creationId xmlns:a16="http://schemas.microsoft.com/office/drawing/2014/main" id="{64F15FAB-DA68-4C66-97C2-849D53CF4D50}"/>
              </a:ext>
            </a:extLst>
          </p:cNvPr>
          <p:cNvPicPr preferRelativeResize="0">
            <a:picLocks noChangeAspect="1"/>
          </p:cNvPicPr>
          <p:nvPr/>
        </p:nvPicPr>
        <p:blipFill rotWithShape="1">
          <a:blip r:embed="rId3">
            <a:alphaModFix/>
          </a:blip>
          <a:srcRect/>
          <a:stretch/>
        </p:blipFill>
        <p:spPr>
          <a:xfrm>
            <a:off x="8226238" y="1507185"/>
            <a:ext cx="3312000" cy="4906679"/>
          </a:xfrm>
          <a:prstGeom prst="rect">
            <a:avLst/>
          </a:prstGeom>
          <a:noFill/>
          <a:ln>
            <a:noFill/>
          </a:ln>
        </p:spPr>
      </p:pic>
      <p:pic>
        <p:nvPicPr>
          <p:cNvPr id="7" name="Picture 2">
            <a:extLst>
              <a:ext uri="{FF2B5EF4-FFF2-40B4-BE49-F238E27FC236}">
                <a16:creationId xmlns:a16="http://schemas.microsoft.com/office/drawing/2014/main" id="{1936495A-12AE-43D3-8102-C999766D9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6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9759217" cy="971301"/>
          </a:xfrm>
        </p:spPr>
        <p:txBody>
          <a:bodyPr/>
          <a:lstStyle/>
          <a:p>
            <a:r>
              <a:rPr lang="nl-NL" sz="4800" dirty="0"/>
              <a:t>Wat kan de verzorgende/verpleegkundige doen? </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7231171" cy="4538909"/>
          </a:xfrm>
        </p:spPr>
        <p:txBody>
          <a:bodyPr/>
          <a:lstStyle/>
          <a:p>
            <a:pPr marL="0" indent="0">
              <a:buNone/>
            </a:pPr>
            <a:endParaRPr lang="nl-NL" sz="2400" dirty="0"/>
          </a:p>
          <a:p>
            <a:pPr marL="0" indent="0">
              <a:buNone/>
            </a:pPr>
            <a:endParaRPr lang="nl-NL" sz="2400" dirty="0"/>
          </a:p>
          <a:p>
            <a:pPr marL="0" indent="0">
              <a:buNone/>
            </a:pPr>
            <a:r>
              <a:rPr lang="nl-NL" sz="2400" dirty="0"/>
              <a:t>Groepsopdracht:</a:t>
            </a:r>
          </a:p>
          <a:p>
            <a:endParaRPr lang="nl-NL" sz="2400" dirty="0"/>
          </a:p>
          <a:p>
            <a:r>
              <a:rPr lang="nl-NL" sz="2400" dirty="0"/>
              <a:t>Welke acties kan een verzorgende/verpleegkundige inzetten om een zorgvrager met dyspneu optimaal te ondersteunen?</a:t>
            </a:r>
          </a:p>
          <a:p>
            <a:endParaRPr lang="nl-NL" sz="2400" dirty="0"/>
          </a:p>
          <a:p>
            <a:endParaRPr lang="nl-NL" sz="2400" dirty="0"/>
          </a:p>
          <a:p>
            <a:endParaRPr lang="nl-NL" sz="2400" dirty="0" err="1"/>
          </a:p>
        </p:txBody>
      </p:sp>
      <p:pic>
        <p:nvPicPr>
          <p:cNvPr id="7" name="Google Shape;173;p14">
            <a:extLst>
              <a:ext uri="{FF2B5EF4-FFF2-40B4-BE49-F238E27FC236}">
                <a16:creationId xmlns:a16="http://schemas.microsoft.com/office/drawing/2014/main" id="{26D5517D-7D0A-4D63-B11C-E8B8D116A9CF}"/>
              </a:ext>
            </a:extLst>
          </p:cNvPr>
          <p:cNvPicPr preferRelativeResize="0"/>
          <p:nvPr/>
        </p:nvPicPr>
        <p:blipFill rotWithShape="1">
          <a:blip r:embed="rId3">
            <a:alphaModFix/>
          </a:blip>
          <a:srcRect/>
          <a:stretch/>
        </p:blipFill>
        <p:spPr>
          <a:xfrm rot="1780416">
            <a:off x="8348395" y="3334468"/>
            <a:ext cx="3193064" cy="2924944"/>
          </a:xfrm>
          <a:prstGeom prst="rect">
            <a:avLst/>
          </a:prstGeom>
          <a:noFill/>
          <a:ln>
            <a:noFill/>
          </a:ln>
        </p:spPr>
      </p:pic>
      <p:pic>
        <p:nvPicPr>
          <p:cNvPr id="6" name="Picture 2">
            <a:extLst>
              <a:ext uri="{FF2B5EF4-FFF2-40B4-BE49-F238E27FC236}">
                <a16:creationId xmlns:a16="http://schemas.microsoft.com/office/drawing/2014/main" id="{24422C2F-8AB4-49AF-8F7C-2709AF184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2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Kennen we nu alle antwoorden? </a:t>
            </a:r>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sym typeface="Calibri"/>
              </a:rPr>
              <a:t>Bij welke aandoeningen komt dyspneu komt vooral voor?</a:t>
            </a:r>
            <a:endParaRPr lang="nl-NL" sz="2400" dirty="0"/>
          </a:p>
          <a:p>
            <a:r>
              <a:rPr lang="nl-NL" sz="2400" dirty="0">
                <a:sym typeface="Calibri"/>
              </a:rPr>
              <a:t>Welke oorzaken kunnen dyspneu veroorzaken?</a:t>
            </a:r>
            <a:endParaRPr lang="nl-NL" sz="2400" dirty="0"/>
          </a:p>
          <a:p>
            <a:endParaRPr lang="nl-NL" sz="2400" dirty="0">
              <a:sym typeface="Calibri"/>
            </a:endParaRPr>
          </a:p>
          <a:p>
            <a:r>
              <a:rPr lang="nl-NL" sz="2400" dirty="0">
                <a:sym typeface="Calibri"/>
              </a:rPr>
              <a:t>Aanvullend onderzoek naar de werking van longen en/of hart is vaak niet nodig. (Juist/onjuist)</a:t>
            </a:r>
            <a:endParaRPr lang="nl-NL" sz="2400" dirty="0"/>
          </a:p>
          <a:p>
            <a:r>
              <a:rPr lang="nl-NL" sz="2400" dirty="0">
                <a:sym typeface="Calibri"/>
              </a:rPr>
              <a:t>Zuurstof is noodzakelijk bij dyspneu. (Juist/onjuist)</a:t>
            </a:r>
            <a:endParaRPr lang="nl-NL" sz="2400" dirty="0"/>
          </a:p>
          <a:p>
            <a:endParaRPr lang="nl-NL" sz="2400" dirty="0">
              <a:sym typeface="Calibri"/>
            </a:endParaRPr>
          </a:p>
          <a:p>
            <a:r>
              <a:rPr lang="nl-NL" sz="2400" dirty="0">
                <a:sym typeface="Calibri"/>
              </a:rPr>
              <a:t>Als het mogelijk is behandeld de arts de oorzaak. </a:t>
            </a:r>
            <a:br>
              <a:rPr lang="nl-NL" sz="2400" dirty="0">
                <a:sym typeface="Calibri"/>
              </a:rPr>
            </a:br>
            <a:r>
              <a:rPr lang="nl-NL" sz="2400" dirty="0">
                <a:sym typeface="Calibri"/>
              </a:rPr>
              <a:t>Noem vijf oorzaken van dyspneu.</a:t>
            </a:r>
            <a:endParaRPr lang="nl-NL" sz="2400" dirty="0"/>
          </a:p>
          <a:p>
            <a:endParaRPr lang="nl-NL" sz="2400" dirty="0">
              <a:sym typeface="Calibri"/>
            </a:endParaRPr>
          </a:p>
          <a:p>
            <a:endParaRPr lang="nl-NL" sz="2400" dirty="0"/>
          </a:p>
        </p:txBody>
      </p:sp>
      <p:pic>
        <p:nvPicPr>
          <p:cNvPr id="6" name="Picture 2">
            <a:extLst>
              <a:ext uri="{FF2B5EF4-FFF2-40B4-BE49-F238E27FC236}">
                <a16:creationId xmlns:a16="http://schemas.microsoft.com/office/drawing/2014/main" id="{E29D0343-EC1C-4ED9-BB5E-7020896C1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6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6096000" y="910346"/>
            <a:ext cx="6096000" cy="971301"/>
          </a:xfrm>
        </p:spPr>
        <p:txBody>
          <a:bodyPr/>
          <a:lstStyle/>
          <a:p>
            <a:r>
              <a:rPr lang="nl-NL" sz="4800" dirty="0"/>
              <a:t>Vragen?</a:t>
            </a:r>
          </a:p>
        </p:txBody>
      </p:sp>
      <p:pic>
        <p:nvPicPr>
          <p:cNvPr id="6" name="Google Shape;222;p12">
            <a:extLst>
              <a:ext uri="{FF2B5EF4-FFF2-40B4-BE49-F238E27FC236}">
                <a16:creationId xmlns:a16="http://schemas.microsoft.com/office/drawing/2014/main" id="{387A8E02-5D3E-41F2-B92A-D74F499F9E7C}"/>
              </a:ext>
            </a:extLst>
          </p:cNvPr>
          <p:cNvPicPr preferRelativeResize="0"/>
          <p:nvPr/>
        </p:nvPicPr>
        <p:blipFill rotWithShape="1">
          <a:blip r:embed="rId3">
            <a:alphaModFix/>
          </a:blip>
          <a:srcRect l="13099" r="2" b="3"/>
          <a:stretch/>
        </p:blipFill>
        <p:spPr>
          <a:xfrm>
            <a:off x="0" y="578126"/>
            <a:ext cx="5298683" cy="6097438"/>
          </a:xfrm>
          <a:custGeom>
            <a:avLst/>
            <a:gdLst/>
            <a:ahLst/>
            <a:cxnLst/>
            <a:rect l="l" t="t" r="r" b="b"/>
            <a:pathLst>
              <a:path w="5298683" h="6097438" extrusionOk="0">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ln>
            <a:noFill/>
          </a:ln>
        </p:spPr>
      </p:pic>
      <p:pic>
        <p:nvPicPr>
          <p:cNvPr id="4" name="Picture 2">
            <a:extLst>
              <a:ext uri="{FF2B5EF4-FFF2-40B4-BE49-F238E27FC236}">
                <a16:creationId xmlns:a16="http://schemas.microsoft.com/office/drawing/2014/main" id="{83A207E4-38A3-4C23-8351-979757009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Startvragen</a:t>
            </a:r>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8" y="1836491"/>
            <a:ext cx="10453324" cy="4538909"/>
          </a:xfrm>
        </p:spPr>
        <p:txBody>
          <a:bodyPr/>
          <a:lstStyle/>
          <a:p>
            <a:r>
              <a:rPr lang="nl-NL" sz="2400" dirty="0"/>
              <a:t>Dyspneu komt vooral voor bij?</a:t>
            </a:r>
          </a:p>
          <a:p>
            <a:r>
              <a:rPr lang="nl-NL" sz="2400" dirty="0"/>
              <a:t>Welke oorzaken kunnen dyspneu veroorzaken?</a:t>
            </a:r>
          </a:p>
          <a:p>
            <a:endParaRPr lang="nl-NL" sz="2400" dirty="0"/>
          </a:p>
          <a:p>
            <a:r>
              <a:rPr lang="nl-NL" sz="2400" dirty="0"/>
              <a:t>Aanvullend onderzoek naar de werking van longen en/of hart is vaak niet nodig. (Juist/onjuist)</a:t>
            </a:r>
          </a:p>
          <a:p>
            <a:r>
              <a:rPr lang="nl-NL" sz="2400" dirty="0"/>
              <a:t>Zuurstof is noodzakelijk bij dyspneu. (Juist/onjuist)</a:t>
            </a:r>
          </a:p>
          <a:p>
            <a:endParaRPr lang="nl-NL" sz="2400" dirty="0"/>
          </a:p>
          <a:p>
            <a:r>
              <a:rPr lang="nl-NL" sz="2400" dirty="0"/>
              <a:t>Als het mogelijk is behandeld de arts de oorzaak. </a:t>
            </a:r>
            <a:br>
              <a:rPr lang="nl-NL" sz="2400" dirty="0"/>
            </a:br>
            <a:r>
              <a:rPr lang="nl-NL" sz="2400" dirty="0"/>
              <a:t>Noem vijf oorzaken van dyspneu.</a:t>
            </a:r>
          </a:p>
          <a:p>
            <a:pPr marL="0" indent="0">
              <a:buNone/>
            </a:pPr>
            <a:endParaRPr lang="nl-NL" sz="2400" dirty="0"/>
          </a:p>
        </p:txBody>
      </p:sp>
      <p:pic>
        <p:nvPicPr>
          <p:cNvPr id="8" name="Google Shape;97;p2">
            <a:extLst>
              <a:ext uri="{FF2B5EF4-FFF2-40B4-BE49-F238E27FC236}">
                <a16:creationId xmlns:a16="http://schemas.microsoft.com/office/drawing/2014/main" id="{AD52827E-ADD0-4B15-A7E0-6F7F7DA7E0CE}"/>
              </a:ext>
            </a:extLst>
          </p:cNvPr>
          <p:cNvPicPr preferRelativeResize="0"/>
          <p:nvPr/>
        </p:nvPicPr>
        <p:blipFill rotWithShape="1">
          <a:blip r:embed="rId3">
            <a:alphaModFix/>
          </a:blip>
          <a:srcRect l="20863" t="27950" r="21651" b="19550"/>
          <a:stretch/>
        </p:blipFill>
        <p:spPr>
          <a:xfrm>
            <a:off x="8337365" y="4244505"/>
            <a:ext cx="3312368" cy="2268745"/>
          </a:xfrm>
          <a:prstGeom prst="rect">
            <a:avLst/>
          </a:prstGeom>
          <a:noFill/>
          <a:ln>
            <a:noFill/>
          </a:ln>
          <a:effectLst>
            <a:outerShdw blurRad="190500" algn="tl" rotWithShape="0">
              <a:srgbClr val="000000">
                <a:alpha val="69803"/>
              </a:srgbClr>
            </a:outerShdw>
          </a:effectLst>
        </p:spPr>
      </p:pic>
      <p:pic>
        <p:nvPicPr>
          <p:cNvPr id="6" name="Picture 2">
            <a:extLst>
              <a:ext uri="{FF2B5EF4-FFF2-40B4-BE49-F238E27FC236}">
                <a16:creationId xmlns:a16="http://schemas.microsoft.com/office/drawing/2014/main" id="{E35AAE34-49C9-47F8-8B02-D0F40EA44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8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Dyspneu (benauwdheid)</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endParaRPr lang="nl-NL" sz="2400" dirty="0"/>
          </a:p>
          <a:p>
            <a:r>
              <a:rPr lang="nl-NL" sz="2400" dirty="0"/>
              <a:t>Dyspneu is het gevoel niet genoeg lucht binnen te krijgen. </a:t>
            </a:r>
            <a:br>
              <a:rPr lang="nl-NL" sz="2400" dirty="0"/>
            </a:br>
            <a:endParaRPr lang="nl-NL" sz="2400" dirty="0"/>
          </a:p>
          <a:p>
            <a:endParaRPr lang="nl-NL" sz="2400" dirty="0"/>
          </a:p>
          <a:p>
            <a:pPr marL="0" indent="0">
              <a:buNone/>
            </a:pPr>
            <a:endParaRPr lang="nl-NL" sz="2400" dirty="0"/>
          </a:p>
        </p:txBody>
      </p:sp>
      <p:pic>
        <p:nvPicPr>
          <p:cNvPr id="6" name="Google Shape;106;p3" descr="Benauwdheid -">
            <a:extLst>
              <a:ext uri="{FF2B5EF4-FFF2-40B4-BE49-F238E27FC236}">
                <a16:creationId xmlns:a16="http://schemas.microsoft.com/office/drawing/2014/main" id="{54E8AAF5-4B60-47C3-BBB8-E8DDE8C644DC}"/>
              </a:ext>
            </a:extLst>
          </p:cNvPr>
          <p:cNvPicPr preferRelativeResize="0"/>
          <p:nvPr/>
        </p:nvPicPr>
        <p:blipFill rotWithShape="1">
          <a:blip r:embed="rId3">
            <a:alphaModFix/>
          </a:blip>
          <a:srcRect/>
          <a:stretch/>
        </p:blipFill>
        <p:spPr>
          <a:xfrm>
            <a:off x="7592620" y="2900876"/>
            <a:ext cx="4041775" cy="3273837"/>
          </a:xfrm>
          <a:prstGeom prst="rect">
            <a:avLst/>
          </a:prstGeom>
          <a:solidFill>
            <a:srgbClr val="FFFFFF"/>
          </a:solidFill>
          <a:ln>
            <a:noFill/>
          </a:ln>
        </p:spPr>
      </p:pic>
      <p:pic>
        <p:nvPicPr>
          <p:cNvPr id="7" name="Picture 2">
            <a:extLst>
              <a:ext uri="{FF2B5EF4-FFF2-40B4-BE49-F238E27FC236}">
                <a16:creationId xmlns:a16="http://schemas.microsoft.com/office/drawing/2014/main" id="{78C5A159-330C-441E-8F44-8C5FA108F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7771"/>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Oorzaken van dyspneu (1)</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t>Dyspneu kan verschillende oorzaken hebben:</a:t>
            </a:r>
            <a:br>
              <a:rPr lang="nl-NL" sz="2400" dirty="0"/>
            </a:br>
            <a:endParaRPr lang="nl-NL" sz="2400" dirty="0"/>
          </a:p>
          <a:p>
            <a:pPr lvl="1"/>
            <a:r>
              <a:rPr lang="nl-NL" sz="2000" dirty="0"/>
              <a:t>Vernauwing van de luchtwegen</a:t>
            </a:r>
          </a:p>
          <a:p>
            <a:pPr lvl="1"/>
            <a:r>
              <a:rPr lang="nl-NL" sz="2000" dirty="0"/>
              <a:t>Slecht functionerende longen</a:t>
            </a:r>
          </a:p>
          <a:p>
            <a:pPr lvl="1"/>
            <a:r>
              <a:rPr lang="nl-NL" sz="2000" dirty="0"/>
              <a:t>Slecht functionerend hart</a:t>
            </a:r>
          </a:p>
          <a:p>
            <a:pPr lvl="1"/>
            <a:r>
              <a:rPr lang="nl-NL" sz="2000" dirty="0"/>
              <a:t>Zwakte van de ademhalingsspieren</a:t>
            </a:r>
          </a:p>
          <a:p>
            <a:pPr lvl="1"/>
            <a:r>
              <a:rPr lang="nl-NL" sz="2000" dirty="0"/>
              <a:t>Hoogstand van het middenrif </a:t>
            </a:r>
          </a:p>
        </p:txBody>
      </p:sp>
      <p:pic>
        <p:nvPicPr>
          <p:cNvPr id="6" name="Google Shape;113;p4" descr="Dyspneu | Nederlands Tijdschrift voor Geneeskunde">
            <a:extLst>
              <a:ext uri="{FF2B5EF4-FFF2-40B4-BE49-F238E27FC236}">
                <a16:creationId xmlns:a16="http://schemas.microsoft.com/office/drawing/2014/main" id="{D995DEE1-765A-4882-AE76-2F3F4E104CAE}"/>
              </a:ext>
            </a:extLst>
          </p:cNvPr>
          <p:cNvPicPr preferRelativeResize="0"/>
          <p:nvPr/>
        </p:nvPicPr>
        <p:blipFill rotWithShape="1">
          <a:blip r:embed="rId3">
            <a:alphaModFix/>
          </a:blip>
          <a:srcRect l="30133" r="23070" b="1"/>
          <a:stretch/>
        </p:blipFill>
        <p:spPr>
          <a:xfrm>
            <a:off x="7280888" y="2260936"/>
            <a:ext cx="4041775" cy="3951288"/>
          </a:xfrm>
          <a:prstGeom prst="rect">
            <a:avLst/>
          </a:prstGeom>
          <a:solidFill>
            <a:srgbClr val="FFFFFF"/>
          </a:solidFill>
          <a:ln>
            <a:noFill/>
          </a:ln>
        </p:spPr>
      </p:pic>
      <p:pic>
        <p:nvPicPr>
          <p:cNvPr id="7" name="Picture 2">
            <a:extLst>
              <a:ext uri="{FF2B5EF4-FFF2-40B4-BE49-F238E27FC236}">
                <a16:creationId xmlns:a16="http://schemas.microsoft.com/office/drawing/2014/main" id="{8CB81555-9E0D-497F-B145-28E02C332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4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Oorzaken van dyspneu (2)</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t>Misvorming van de borstholte </a:t>
            </a:r>
          </a:p>
          <a:p>
            <a:r>
              <a:rPr lang="nl-NL" sz="2400" dirty="0"/>
              <a:t>Overgewicht </a:t>
            </a:r>
          </a:p>
          <a:p>
            <a:r>
              <a:rPr lang="nl-NL" sz="2400" dirty="0"/>
              <a:t>Bloedarmoede</a:t>
            </a:r>
          </a:p>
          <a:p>
            <a:r>
              <a:rPr lang="nl-NL" sz="2400" dirty="0"/>
              <a:t>Metabole acidose</a:t>
            </a:r>
          </a:p>
          <a:p>
            <a:r>
              <a:rPr lang="nl-NL" sz="2400" dirty="0"/>
              <a:t>Psychische problemen </a:t>
            </a:r>
          </a:p>
        </p:txBody>
      </p:sp>
      <p:pic>
        <p:nvPicPr>
          <p:cNvPr id="6" name="Google Shape;113;p4" descr="Dyspneu | Nederlands Tijdschrift voor Geneeskunde">
            <a:extLst>
              <a:ext uri="{FF2B5EF4-FFF2-40B4-BE49-F238E27FC236}">
                <a16:creationId xmlns:a16="http://schemas.microsoft.com/office/drawing/2014/main" id="{D995DEE1-765A-4882-AE76-2F3F4E104CAE}"/>
              </a:ext>
            </a:extLst>
          </p:cNvPr>
          <p:cNvPicPr preferRelativeResize="0"/>
          <p:nvPr/>
        </p:nvPicPr>
        <p:blipFill rotWithShape="1">
          <a:blip r:embed="rId3">
            <a:alphaModFix/>
          </a:blip>
          <a:srcRect l="30133" r="23070" b="1"/>
          <a:stretch/>
        </p:blipFill>
        <p:spPr>
          <a:xfrm>
            <a:off x="7280888" y="2260936"/>
            <a:ext cx="4041775" cy="3951288"/>
          </a:xfrm>
          <a:prstGeom prst="rect">
            <a:avLst/>
          </a:prstGeom>
          <a:solidFill>
            <a:srgbClr val="FFFFFF"/>
          </a:solidFill>
          <a:ln>
            <a:noFill/>
          </a:ln>
        </p:spPr>
      </p:pic>
      <p:pic>
        <p:nvPicPr>
          <p:cNvPr id="7" name="Picture 2">
            <a:extLst>
              <a:ext uri="{FF2B5EF4-FFF2-40B4-BE49-F238E27FC236}">
                <a16:creationId xmlns:a16="http://schemas.microsoft.com/office/drawing/2014/main" id="{A8BD9F32-87D2-4D09-B3EE-8D9A3D09D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7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Onderzoek en diagnostiek (1)</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6252225" cy="4538909"/>
          </a:xfrm>
        </p:spPr>
        <p:txBody>
          <a:bodyPr/>
          <a:lstStyle/>
          <a:p>
            <a:r>
              <a:rPr lang="nl-NL" sz="2400" dirty="0"/>
              <a:t>De arts stelt vragen over de medische voorgeschiedenis klachten. </a:t>
            </a:r>
          </a:p>
          <a:p>
            <a:r>
              <a:rPr lang="nl-NL" sz="2400" dirty="0"/>
              <a:t>Daarna volgt lichamelijk onderzoek.</a:t>
            </a:r>
          </a:p>
          <a:p>
            <a:endParaRPr lang="nl-NL" sz="2400" dirty="0"/>
          </a:p>
          <a:p>
            <a:endParaRPr lang="nl-NL" sz="2400" dirty="0"/>
          </a:p>
        </p:txBody>
      </p:sp>
      <p:pic>
        <p:nvPicPr>
          <p:cNvPr id="6" name="Google Shape;127;p6" descr="Vermoeid en benauwd: coronapatiënten met milde klachten herstellen moeizaam  | RTL Nieuws">
            <a:extLst>
              <a:ext uri="{FF2B5EF4-FFF2-40B4-BE49-F238E27FC236}">
                <a16:creationId xmlns:a16="http://schemas.microsoft.com/office/drawing/2014/main" id="{CF63A219-EF2F-4D70-A8F4-3E07E9916BDE}"/>
              </a:ext>
            </a:extLst>
          </p:cNvPr>
          <p:cNvPicPr preferRelativeResize="0"/>
          <p:nvPr/>
        </p:nvPicPr>
        <p:blipFill rotWithShape="1">
          <a:blip r:embed="rId3">
            <a:alphaModFix/>
          </a:blip>
          <a:srcRect l="9876" r="39929" b="-2"/>
          <a:stretch/>
        </p:blipFill>
        <p:spPr>
          <a:xfrm>
            <a:off x="7402158" y="1849437"/>
            <a:ext cx="4038600" cy="4525963"/>
          </a:xfrm>
          <a:prstGeom prst="rect">
            <a:avLst/>
          </a:prstGeom>
          <a:solidFill>
            <a:srgbClr val="FFFFFF"/>
          </a:solidFill>
          <a:ln>
            <a:noFill/>
          </a:ln>
        </p:spPr>
      </p:pic>
      <p:pic>
        <p:nvPicPr>
          <p:cNvPr id="7" name="Picture 2">
            <a:extLst>
              <a:ext uri="{FF2B5EF4-FFF2-40B4-BE49-F238E27FC236}">
                <a16:creationId xmlns:a16="http://schemas.microsoft.com/office/drawing/2014/main" id="{B6FFFEC2-28EC-413E-ABBE-3625E16F5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10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Onderzoek en diagnostiek (2)</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6252225" cy="4538909"/>
          </a:xfrm>
        </p:spPr>
        <p:txBody>
          <a:bodyPr/>
          <a:lstStyle/>
          <a:p>
            <a:r>
              <a:rPr lang="nl-NL" sz="2400" dirty="0"/>
              <a:t>Vaak krijg je aanvullend onderzoek naar de werking van je longen en/of hart</a:t>
            </a:r>
          </a:p>
          <a:p>
            <a:endParaRPr lang="nl-NL" sz="2400" dirty="0"/>
          </a:p>
          <a:p>
            <a:endParaRPr lang="nl-NL" sz="2400" dirty="0"/>
          </a:p>
        </p:txBody>
      </p:sp>
      <p:pic>
        <p:nvPicPr>
          <p:cNvPr id="6" name="Google Shape;127;p6" descr="Vermoeid en benauwd: coronapatiënten met milde klachten herstellen moeizaam  | RTL Nieuws">
            <a:extLst>
              <a:ext uri="{FF2B5EF4-FFF2-40B4-BE49-F238E27FC236}">
                <a16:creationId xmlns:a16="http://schemas.microsoft.com/office/drawing/2014/main" id="{CF63A219-EF2F-4D70-A8F4-3E07E9916BDE}"/>
              </a:ext>
            </a:extLst>
          </p:cNvPr>
          <p:cNvPicPr preferRelativeResize="0"/>
          <p:nvPr/>
        </p:nvPicPr>
        <p:blipFill rotWithShape="1">
          <a:blip r:embed="rId3">
            <a:alphaModFix/>
          </a:blip>
          <a:srcRect l="9876" r="39929" b="-2"/>
          <a:stretch/>
        </p:blipFill>
        <p:spPr>
          <a:xfrm>
            <a:off x="7402158" y="1849437"/>
            <a:ext cx="4038600" cy="4525963"/>
          </a:xfrm>
          <a:prstGeom prst="rect">
            <a:avLst/>
          </a:prstGeom>
          <a:solidFill>
            <a:srgbClr val="FFFFFF"/>
          </a:solidFill>
          <a:ln>
            <a:noFill/>
          </a:ln>
        </p:spPr>
      </p:pic>
      <p:pic>
        <p:nvPicPr>
          <p:cNvPr id="7" name="Picture 2">
            <a:extLst>
              <a:ext uri="{FF2B5EF4-FFF2-40B4-BE49-F238E27FC236}">
                <a16:creationId xmlns:a16="http://schemas.microsoft.com/office/drawing/2014/main" id="{B00531AC-48CA-4D3B-B4C7-770C56993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Behandeling van de oorzaak </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6252225" cy="4538909"/>
          </a:xfrm>
        </p:spPr>
        <p:txBody>
          <a:bodyPr/>
          <a:lstStyle/>
          <a:p>
            <a:r>
              <a:rPr lang="nl-NL" sz="2400" dirty="0"/>
              <a:t>De arts bekijkt wat de waarschijnlijke de oorzaak is van de dyspneu. Als het mogelijk is, behandelt de arts de oorzaak.</a:t>
            </a:r>
            <a:br>
              <a:rPr lang="nl-NL" sz="2400" dirty="0"/>
            </a:br>
            <a:br>
              <a:rPr lang="nl-NL" sz="2400" dirty="0"/>
            </a:br>
            <a:endParaRPr lang="nl-NL" sz="2400" dirty="0"/>
          </a:p>
          <a:p>
            <a:pPr marL="0" indent="0">
              <a:buNone/>
            </a:pPr>
            <a:endParaRPr lang="nl-NL" sz="2400" dirty="0"/>
          </a:p>
        </p:txBody>
      </p:sp>
      <p:pic>
        <p:nvPicPr>
          <p:cNvPr id="7" name="Google Shape;141;p8" descr="Benauwdheid (Dyspneu) - Aandoeningen | Gezondheidsplein.nl">
            <a:extLst>
              <a:ext uri="{FF2B5EF4-FFF2-40B4-BE49-F238E27FC236}">
                <a16:creationId xmlns:a16="http://schemas.microsoft.com/office/drawing/2014/main" id="{14E8B5D6-0708-4983-88CE-BD8ECE776BEA}"/>
              </a:ext>
            </a:extLst>
          </p:cNvPr>
          <p:cNvPicPr preferRelativeResize="0"/>
          <p:nvPr/>
        </p:nvPicPr>
        <p:blipFill rotWithShape="1">
          <a:blip r:embed="rId3">
            <a:alphaModFix/>
          </a:blip>
          <a:srcRect/>
          <a:stretch/>
        </p:blipFill>
        <p:spPr>
          <a:xfrm>
            <a:off x="7371375" y="2239421"/>
            <a:ext cx="3951288" cy="3951288"/>
          </a:xfrm>
          <a:prstGeom prst="rect">
            <a:avLst/>
          </a:prstGeom>
          <a:solidFill>
            <a:srgbClr val="FFFFFF"/>
          </a:solidFill>
          <a:ln>
            <a:noFill/>
          </a:ln>
        </p:spPr>
      </p:pic>
      <p:pic>
        <p:nvPicPr>
          <p:cNvPr id="6" name="Picture 2">
            <a:extLst>
              <a:ext uri="{FF2B5EF4-FFF2-40B4-BE49-F238E27FC236}">
                <a16:creationId xmlns:a16="http://schemas.microsoft.com/office/drawing/2014/main" id="{7019C661-0FE8-4D02-A309-0E408CEFA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1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Behandeling van de klachten zonder medicijnen</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6252225" cy="4538909"/>
          </a:xfrm>
        </p:spPr>
        <p:txBody>
          <a:bodyPr/>
          <a:lstStyle/>
          <a:p>
            <a:endParaRPr lang="nl-NL" sz="2400" dirty="0"/>
          </a:p>
          <a:p>
            <a:endParaRPr lang="nl-NL" sz="2400" dirty="0"/>
          </a:p>
          <a:p>
            <a:r>
              <a:rPr lang="nl-NL" sz="2400" dirty="0"/>
              <a:t>Ademtechniek</a:t>
            </a:r>
          </a:p>
          <a:p>
            <a:r>
              <a:rPr lang="nl-NL" sz="2400" dirty="0"/>
              <a:t>Vervoer zuurstof</a:t>
            </a:r>
          </a:p>
          <a:p>
            <a:r>
              <a:rPr lang="nl-NL" sz="2400" dirty="0"/>
              <a:t>Uitzuigen slijm</a:t>
            </a:r>
          </a:p>
          <a:p>
            <a:endParaRPr lang="nl-NL" sz="2400" dirty="0"/>
          </a:p>
        </p:txBody>
      </p:sp>
      <p:pic>
        <p:nvPicPr>
          <p:cNvPr id="7" name="Google Shape;148;p11" descr="Kortademig? Zo krijg je weer lucht | Gezondheidsnet">
            <a:extLst>
              <a:ext uri="{FF2B5EF4-FFF2-40B4-BE49-F238E27FC236}">
                <a16:creationId xmlns:a16="http://schemas.microsoft.com/office/drawing/2014/main" id="{7581C3D7-B5D2-4001-BD30-41CFEDDAA943}"/>
              </a:ext>
            </a:extLst>
          </p:cNvPr>
          <p:cNvPicPr preferRelativeResize="0"/>
          <p:nvPr/>
        </p:nvPicPr>
        <p:blipFill rotWithShape="1">
          <a:blip r:embed="rId3">
            <a:alphaModFix/>
          </a:blip>
          <a:srcRect/>
          <a:stretch/>
        </p:blipFill>
        <p:spPr>
          <a:xfrm>
            <a:off x="7614136" y="3157535"/>
            <a:ext cx="4041775" cy="2835275"/>
          </a:xfrm>
          <a:prstGeom prst="rect">
            <a:avLst/>
          </a:prstGeom>
          <a:solidFill>
            <a:srgbClr val="FFFFFF"/>
          </a:solidFill>
          <a:ln>
            <a:noFill/>
          </a:ln>
        </p:spPr>
      </p:pic>
      <p:pic>
        <p:nvPicPr>
          <p:cNvPr id="6" name="Picture 2">
            <a:extLst>
              <a:ext uri="{FF2B5EF4-FFF2-40B4-BE49-F238E27FC236}">
                <a16:creationId xmlns:a16="http://schemas.microsoft.com/office/drawing/2014/main" id="{385ADCA9-230A-45B7-8F3A-019910B07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807423"/>
      </p:ext>
    </p:extLst>
  </p:cSld>
  <p:clrMapOvr>
    <a:masterClrMapping/>
  </p:clrMapOvr>
</p:sld>
</file>

<file path=ppt/theme/theme1.xml><?xml version="1.0" encoding="utf-8"?>
<a:theme xmlns:a="http://schemas.openxmlformats.org/drawingml/2006/main" name="ThemaO2PZ">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O2PZ" id="{E5115D0B-5F19-4F0F-A24B-9296E1C24FF6}" vid="{4814B0EA-6006-4AB3-87C6-8CC86D10EFFF}"/>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ThemaO2PZ</Template>
  <TotalTime>81</TotalTime>
  <Words>1098</Words>
  <Application>Microsoft Office PowerPoint</Application>
  <PresentationFormat>Breedbeeld</PresentationFormat>
  <Paragraphs>123</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14</vt:i4>
      </vt:variant>
    </vt:vector>
  </HeadingPairs>
  <TitlesOfParts>
    <vt:vector size="21" baseType="lpstr">
      <vt:lpstr>Arial</vt:lpstr>
      <vt:lpstr>Calibri</vt:lpstr>
      <vt:lpstr>Calibri Light</vt:lpstr>
      <vt:lpstr>century-gothic</vt:lpstr>
      <vt:lpstr>ThemaO2PZ</vt:lpstr>
      <vt:lpstr>2_Office Theme</vt:lpstr>
      <vt:lpstr>3_Office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Appie Nieuwman</dc:creator>
  <cp:lastModifiedBy>Gerard Castermans ZorgSense</cp:lastModifiedBy>
  <cp:revision>5</cp:revision>
  <dcterms:created xsi:type="dcterms:W3CDTF">2020-11-26T13:34:55Z</dcterms:created>
  <dcterms:modified xsi:type="dcterms:W3CDTF">2021-03-26T07:49:23Z</dcterms:modified>
</cp:coreProperties>
</file>