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93" r:id="rId2"/>
    <p:sldMasterId id="2147483694" r:id="rId3"/>
  </p:sldMasterIdLst>
  <p:notesMasterIdLst>
    <p:notesMasterId r:id="rId16"/>
  </p:notesMasterIdLst>
  <p:sldIdLst>
    <p:sldId id="332" r:id="rId4"/>
    <p:sldId id="339" r:id="rId5"/>
    <p:sldId id="340" r:id="rId6"/>
    <p:sldId id="341" r:id="rId7"/>
    <p:sldId id="342" r:id="rId8"/>
    <p:sldId id="349" r:id="rId9"/>
    <p:sldId id="352" r:id="rId10"/>
    <p:sldId id="353" r:id="rId11"/>
    <p:sldId id="350" r:id="rId12"/>
    <p:sldId id="351" r:id="rId13"/>
    <p:sldId id="344" r:id="rId14"/>
    <p:sldId id="33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nCdvOmpeoDcQ7wpnz531u2Qgp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CF9AA0-CC2C-4B0D-AEAC-82E66D43972F}" v="28" dt="2021-03-24T15:11:11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87" autoAdjust="0"/>
  </p:normalViewPr>
  <p:slideViewPr>
    <p:cSldViewPr snapToGrid="0">
      <p:cViewPr varScale="1">
        <p:scale>
          <a:sx n="89" d="100"/>
          <a:sy n="89" d="100"/>
        </p:scale>
        <p:origin x="13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 Castermans ZorgSense" userId="e3d5637f-ffb1-468c-b862-77afdb8dc60b" providerId="ADAL" clId="{FECF9AA0-CC2C-4B0D-AEAC-82E66D43972F}"/>
    <pc:docChg chg="undo custSel addSld delSld modSld">
      <pc:chgData name="Gerard Castermans ZorgSense" userId="e3d5637f-ffb1-468c-b862-77afdb8dc60b" providerId="ADAL" clId="{FECF9AA0-CC2C-4B0D-AEAC-82E66D43972F}" dt="2021-03-24T15:11:11.355" v="117"/>
      <pc:docMkLst>
        <pc:docMk/>
      </pc:docMkLst>
      <pc:sldChg chg="addSp modSp">
        <pc:chgData name="Gerard Castermans ZorgSense" userId="e3d5637f-ffb1-468c-b862-77afdb8dc60b" providerId="ADAL" clId="{FECF9AA0-CC2C-4B0D-AEAC-82E66D43972F}" dt="2021-03-24T15:11:11.355" v="117"/>
        <pc:sldMkLst>
          <pc:docMk/>
          <pc:sldMk cId="3860955617" sldId="331"/>
        </pc:sldMkLst>
        <pc:picChg chg="add mod">
          <ac:chgData name="Gerard Castermans ZorgSense" userId="e3d5637f-ffb1-468c-b862-77afdb8dc60b" providerId="ADAL" clId="{FECF9AA0-CC2C-4B0D-AEAC-82E66D43972F}" dt="2021-03-24T15:11:11.355" v="117"/>
          <ac:picMkLst>
            <pc:docMk/>
            <pc:sldMk cId="3860955617" sldId="331"/>
            <ac:picMk id="4" creationId="{381893AC-6AE9-45E7-83FF-78916526C516}"/>
          </ac:picMkLst>
        </pc:picChg>
      </pc:sldChg>
      <pc:sldChg chg="addSp delSp modSp mod">
        <pc:chgData name="Gerard Castermans ZorgSense" userId="e3d5637f-ffb1-468c-b862-77afdb8dc60b" providerId="ADAL" clId="{FECF9AA0-CC2C-4B0D-AEAC-82E66D43972F}" dt="2021-03-24T15:10:55.385" v="106" actId="1076"/>
        <pc:sldMkLst>
          <pc:docMk/>
          <pc:sldMk cId="2764001984" sldId="332"/>
        </pc:sldMkLst>
        <pc:spChg chg="mod">
          <ac:chgData name="Gerard Castermans ZorgSense" userId="e3d5637f-ffb1-468c-b862-77afdb8dc60b" providerId="ADAL" clId="{FECF9AA0-CC2C-4B0D-AEAC-82E66D43972F}" dt="2021-03-24T13:41:18.177" v="2"/>
          <ac:spMkLst>
            <pc:docMk/>
            <pc:sldMk cId="2764001984" sldId="332"/>
            <ac:spMk id="3" creationId="{386EAF1E-89E8-4668-BB56-ED89C4F52D58}"/>
          </ac:spMkLst>
        </pc:spChg>
        <pc:picChg chg="add mod">
          <ac:chgData name="Gerard Castermans ZorgSense" userId="e3d5637f-ffb1-468c-b862-77afdb8dc60b" providerId="ADAL" clId="{FECF9AA0-CC2C-4B0D-AEAC-82E66D43972F}" dt="2021-03-24T13:41:37.148" v="5" actId="1076"/>
          <ac:picMkLst>
            <pc:docMk/>
            <pc:sldMk cId="2764001984" sldId="332"/>
            <ac:picMk id="5" creationId="{6FE61F01-A025-456B-993F-914DF7CA4F7B}"/>
          </ac:picMkLst>
        </pc:picChg>
        <pc:picChg chg="add mod">
          <ac:chgData name="Gerard Castermans ZorgSense" userId="e3d5637f-ffb1-468c-b862-77afdb8dc60b" providerId="ADAL" clId="{FECF9AA0-CC2C-4B0D-AEAC-82E66D43972F}" dt="2021-03-24T15:10:55.385" v="106" actId="1076"/>
          <ac:picMkLst>
            <pc:docMk/>
            <pc:sldMk cId="2764001984" sldId="332"/>
            <ac:picMk id="6" creationId="{C472F21F-7057-48D6-B4B6-4CE776BD35CE}"/>
          </ac:picMkLst>
        </pc:picChg>
        <pc:picChg chg="del">
          <ac:chgData name="Gerard Castermans ZorgSense" userId="e3d5637f-ffb1-468c-b862-77afdb8dc60b" providerId="ADAL" clId="{FECF9AA0-CC2C-4B0D-AEAC-82E66D43972F}" dt="2021-03-24T13:41:28.508" v="3" actId="478"/>
          <ac:picMkLst>
            <pc:docMk/>
            <pc:sldMk cId="2764001984" sldId="332"/>
            <ac:picMk id="7" creationId="{4F86B859-761A-4C24-B0E9-2F9B85B30A14}"/>
          </ac:picMkLst>
        </pc:picChg>
      </pc:sldChg>
      <pc:sldChg chg="addSp modSp mod modNotesTx">
        <pc:chgData name="Gerard Castermans ZorgSense" userId="e3d5637f-ffb1-468c-b862-77afdb8dc60b" providerId="ADAL" clId="{FECF9AA0-CC2C-4B0D-AEAC-82E66D43972F}" dt="2021-03-24T15:10:58.765" v="107"/>
        <pc:sldMkLst>
          <pc:docMk/>
          <pc:sldMk cId="561286524" sldId="339"/>
        </pc:sldMkLst>
        <pc:spChg chg="mod">
          <ac:chgData name="Gerard Castermans ZorgSense" userId="e3d5637f-ffb1-468c-b862-77afdb8dc60b" providerId="ADAL" clId="{FECF9AA0-CC2C-4B0D-AEAC-82E66D43972F}" dt="2021-03-24T13:41:56.653" v="7" actId="12"/>
          <ac:spMkLst>
            <pc:docMk/>
            <pc:sldMk cId="561286524" sldId="339"/>
            <ac:spMk id="4" creationId="{D452D10E-1B48-3D49-9E53-8F8831801A3A}"/>
          </ac:spMkLst>
        </pc:spChg>
        <pc:picChg chg="add mod">
          <ac:chgData name="Gerard Castermans ZorgSense" userId="e3d5637f-ffb1-468c-b862-77afdb8dc60b" providerId="ADAL" clId="{FECF9AA0-CC2C-4B0D-AEAC-82E66D43972F}" dt="2021-03-24T15:10:58.765" v="107"/>
          <ac:picMkLst>
            <pc:docMk/>
            <pc:sldMk cId="561286524" sldId="339"/>
            <ac:picMk id="6" creationId="{21DF4930-ACB5-4CD0-B1CF-412D1F69A121}"/>
          </ac:picMkLst>
        </pc:picChg>
      </pc:sldChg>
      <pc:sldChg chg="addSp modSp mod modNotesTx">
        <pc:chgData name="Gerard Castermans ZorgSense" userId="e3d5637f-ffb1-468c-b862-77afdb8dc60b" providerId="ADAL" clId="{FECF9AA0-CC2C-4B0D-AEAC-82E66D43972F}" dt="2021-03-24T15:11:00.052" v="108"/>
        <pc:sldMkLst>
          <pc:docMk/>
          <pc:sldMk cId="953917522" sldId="340"/>
        </pc:sldMkLst>
        <pc:spChg chg="mod">
          <ac:chgData name="Gerard Castermans ZorgSense" userId="e3d5637f-ffb1-468c-b862-77afdb8dc60b" providerId="ADAL" clId="{FECF9AA0-CC2C-4B0D-AEAC-82E66D43972F}" dt="2021-03-24T13:42:18.918" v="9" actId="12"/>
          <ac:spMkLst>
            <pc:docMk/>
            <pc:sldMk cId="953917522" sldId="340"/>
            <ac:spMk id="4" creationId="{D452D10E-1B48-3D49-9E53-8F8831801A3A}"/>
          </ac:spMkLst>
        </pc:spChg>
        <pc:picChg chg="add mod">
          <ac:chgData name="Gerard Castermans ZorgSense" userId="e3d5637f-ffb1-468c-b862-77afdb8dc60b" providerId="ADAL" clId="{FECF9AA0-CC2C-4B0D-AEAC-82E66D43972F}" dt="2021-03-24T15:11:00.052" v="108"/>
          <ac:picMkLst>
            <pc:docMk/>
            <pc:sldMk cId="953917522" sldId="340"/>
            <ac:picMk id="6" creationId="{7757D981-AEF0-48D0-9A54-780272CABF5D}"/>
          </ac:picMkLst>
        </pc:picChg>
      </pc:sldChg>
      <pc:sldChg chg="addSp modSp mod modNotesTx">
        <pc:chgData name="Gerard Castermans ZorgSense" userId="e3d5637f-ffb1-468c-b862-77afdb8dc60b" providerId="ADAL" clId="{FECF9AA0-CC2C-4B0D-AEAC-82E66D43972F}" dt="2021-03-24T15:11:02.235" v="109"/>
        <pc:sldMkLst>
          <pc:docMk/>
          <pc:sldMk cId="2075852963" sldId="341"/>
        </pc:sldMkLst>
        <pc:spChg chg="mod">
          <ac:chgData name="Gerard Castermans ZorgSense" userId="e3d5637f-ffb1-468c-b862-77afdb8dc60b" providerId="ADAL" clId="{FECF9AA0-CC2C-4B0D-AEAC-82E66D43972F}" dt="2021-03-24T13:42:38.618" v="11" actId="12"/>
          <ac:spMkLst>
            <pc:docMk/>
            <pc:sldMk cId="2075852963" sldId="341"/>
            <ac:spMk id="4" creationId="{D452D10E-1B48-3D49-9E53-8F8831801A3A}"/>
          </ac:spMkLst>
        </pc:spChg>
        <pc:picChg chg="add mod">
          <ac:chgData name="Gerard Castermans ZorgSense" userId="e3d5637f-ffb1-468c-b862-77afdb8dc60b" providerId="ADAL" clId="{FECF9AA0-CC2C-4B0D-AEAC-82E66D43972F}" dt="2021-03-24T15:11:02.235" v="109"/>
          <ac:picMkLst>
            <pc:docMk/>
            <pc:sldMk cId="2075852963" sldId="341"/>
            <ac:picMk id="6" creationId="{17F77D96-5B50-4972-BEE4-F637B770A961}"/>
          </ac:picMkLst>
        </pc:picChg>
      </pc:sldChg>
      <pc:sldChg chg="addSp modSp mod modNotesTx">
        <pc:chgData name="Gerard Castermans ZorgSense" userId="e3d5637f-ffb1-468c-b862-77afdb8dc60b" providerId="ADAL" clId="{FECF9AA0-CC2C-4B0D-AEAC-82E66D43972F}" dt="2021-03-24T15:11:03.615" v="110"/>
        <pc:sldMkLst>
          <pc:docMk/>
          <pc:sldMk cId="3613493564" sldId="342"/>
        </pc:sldMkLst>
        <pc:spChg chg="mod">
          <ac:chgData name="Gerard Castermans ZorgSense" userId="e3d5637f-ffb1-468c-b862-77afdb8dc60b" providerId="ADAL" clId="{FECF9AA0-CC2C-4B0D-AEAC-82E66D43972F}" dt="2021-03-24T13:43:17.668" v="17" actId="12"/>
          <ac:spMkLst>
            <pc:docMk/>
            <pc:sldMk cId="3613493564" sldId="342"/>
            <ac:spMk id="4" creationId="{D452D10E-1B48-3D49-9E53-8F8831801A3A}"/>
          </ac:spMkLst>
        </pc:spChg>
        <pc:picChg chg="add mod">
          <ac:chgData name="Gerard Castermans ZorgSense" userId="e3d5637f-ffb1-468c-b862-77afdb8dc60b" providerId="ADAL" clId="{FECF9AA0-CC2C-4B0D-AEAC-82E66D43972F}" dt="2021-03-24T15:11:03.615" v="110"/>
          <ac:picMkLst>
            <pc:docMk/>
            <pc:sldMk cId="3613493564" sldId="342"/>
            <ac:picMk id="6" creationId="{11404BAE-F45A-4D7C-B691-30BBC7C2A577}"/>
          </ac:picMkLst>
        </pc:picChg>
      </pc:sldChg>
      <pc:sldChg chg="addSp delSp modSp del mod setBg modNotesTx">
        <pc:chgData name="Gerard Castermans ZorgSense" userId="e3d5637f-ffb1-468c-b862-77afdb8dc60b" providerId="ADAL" clId="{FECF9AA0-CC2C-4B0D-AEAC-82E66D43972F}" dt="2021-03-24T13:49:23.590" v="102" actId="47"/>
        <pc:sldMkLst>
          <pc:docMk/>
          <pc:sldMk cId="523897781" sldId="343"/>
        </pc:sldMkLst>
        <pc:spChg chg="mod">
          <ac:chgData name="Gerard Castermans ZorgSense" userId="e3d5637f-ffb1-468c-b862-77afdb8dc60b" providerId="ADAL" clId="{FECF9AA0-CC2C-4B0D-AEAC-82E66D43972F}" dt="2021-03-24T13:48:44.950" v="96"/>
          <ac:spMkLst>
            <pc:docMk/>
            <pc:sldMk cId="523897781" sldId="343"/>
            <ac:spMk id="3" creationId="{B846E37B-C168-4267-9052-BE175CC30CAA}"/>
          </ac:spMkLst>
        </pc:spChg>
        <pc:spChg chg="mod">
          <ac:chgData name="Gerard Castermans ZorgSense" userId="e3d5637f-ffb1-468c-b862-77afdb8dc60b" providerId="ADAL" clId="{FECF9AA0-CC2C-4B0D-AEAC-82E66D43972F}" dt="2021-03-24T13:48:01.077" v="91"/>
          <ac:spMkLst>
            <pc:docMk/>
            <pc:sldMk cId="523897781" sldId="343"/>
            <ac:spMk id="5" creationId="{BD2C27FD-F7F7-A64B-907D-B35CBDDCD5B4}"/>
          </ac:spMkLst>
        </pc:spChg>
        <pc:picChg chg="del">
          <ac:chgData name="Gerard Castermans ZorgSense" userId="e3d5637f-ffb1-468c-b862-77afdb8dc60b" providerId="ADAL" clId="{FECF9AA0-CC2C-4B0D-AEAC-82E66D43972F}" dt="2021-03-24T13:48:11.640" v="92" actId="478"/>
          <ac:picMkLst>
            <pc:docMk/>
            <pc:sldMk cId="523897781" sldId="343"/>
            <ac:picMk id="6" creationId="{78466F5D-6921-4E07-B684-E9809B50429E}"/>
          </ac:picMkLst>
        </pc:picChg>
        <pc:picChg chg="add mod">
          <ac:chgData name="Gerard Castermans ZorgSense" userId="e3d5637f-ffb1-468c-b862-77afdb8dc60b" providerId="ADAL" clId="{FECF9AA0-CC2C-4B0D-AEAC-82E66D43972F}" dt="2021-03-24T13:48:14.055" v="94" actId="1076"/>
          <ac:picMkLst>
            <pc:docMk/>
            <pc:sldMk cId="523897781" sldId="343"/>
            <ac:picMk id="7" creationId="{F420DEBF-8D1C-48EE-B7E8-42F24C2A5A54}"/>
          </ac:picMkLst>
        </pc:picChg>
      </pc:sldChg>
      <pc:sldChg chg="addSp delSp modSp mod modNotesTx">
        <pc:chgData name="Gerard Castermans ZorgSense" userId="e3d5637f-ffb1-468c-b862-77afdb8dc60b" providerId="ADAL" clId="{FECF9AA0-CC2C-4B0D-AEAC-82E66D43972F}" dt="2021-03-24T15:11:10.315" v="116"/>
        <pc:sldMkLst>
          <pc:docMk/>
          <pc:sldMk cId="2318859304" sldId="344"/>
        </pc:sldMkLst>
        <pc:spChg chg="mod">
          <ac:chgData name="Gerard Castermans ZorgSense" userId="e3d5637f-ffb1-468c-b862-77afdb8dc60b" providerId="ADAL" clId="{FECF9AA0-CC2C-4B0D-AEAC-82E66D43972F}" dt="2021-03-24T13:49:00.459" v="97"/>
          <ac:spMkLst>
            <pc:docMk/>
            <pc:sldMk cId="2318859304" sldId="344"/>
            <ac:spMk id="5" creationId="{BD2C27FD-F7F7-A64B-907D-B35CBDDCD5B4}"/>
          </ac:spMkLst>
        </pc:spChg>
        <pc:spChg chg="add del">
          <ac:chgData name="Gerard Castermans ZorgSense" userId="e3d5637f-ffb1-468c-b862-77afdb8dc60b" providerId="ADAL" clId="{FECF9AA0-CC2C-4B0D-AEAC-82E66D43972F}" dt="2021-03-24T13:49:17.390" v="101" actId="26606"/>
          <ac:spMkLst>
            <pc:docMk/>
            <pc:sldMk cId="2318859304" sldId="344"/>
            <ac:spMk id="11" creationId="{FBAB5306-2817-40EC-A549-6DD31EFAC340}"/>
          </ac:spMkLst>
        </pc:spChg>
        <pc:spChg chg="add del">
          <ac:chgData name="Gerard Castermans ZorgSense" userId="e3d5637f-ffb1-468c-b862-77afdb8dc60b" providerId="ADAL" clId="{FECF9AA0-CC2C-4B0D-AEAC-82E66D43972F}" dt="2021-03-24T13:49:17.390" v="101" actId="26606"/>
          <ac:spMkLst>
            <pc:docMk/>
            <pc:sldMk cId="2318859304" sldId="344"/>
            <ac:spMk id="13" creationId="{CC9FE580-A98F-4620-9EA4-D8350641D7C4}"/>
          </ac:spMkLst>
        </pc:spChg>
        <pc:spChg chg="add del">
          <ac:chgData name="Gerard Castermans ZorgSense" userId="e3d5637f-ffb1-468c-b862-77afdb8dc60b" providerId="ADAL" clId="{FECF9AA0-CC2C-4B0D-AEAC-82E66D43972F}" dt="2021-03-24T13:49:17.390" v="101" actId="26606"/>
          <ac:spMkLst>
            <pc:docMk/>
            <pc:sldMk cId="2318859304" sldId="344"/>
            <ac:spMk id="18" creationId="{B1A547C9-3F29-47E2-8573-A2531C61610E}"/>
          </ac:spMkLst>
        </pc:spChg>
        <pc:spChg chg="add del">
          <ac:chgData name="Gerard Castermans ZorgSense" userId="e3d5637f-ffb1-468c-b862-77afdb8dc60b" providerId="ADAL" clId="{FECF9AA0-CC2C-4B0D-AEAC-82E66D43972F}" dt="2021-03-24T13:49:17.390" v="101" actId="26606"/>
          <ac:spMkLst>
            <pc:docMk/>
            <pc:sldMk cId="2318859304" sldId="344"/>
            <ac:spMk id="20" creationId="{5A1D2F77-EC9D-4F40-ACD5-C482EFF5A39B}"/>
          </ac:spMkLst>
        </pc:spChg>
        <pc:picChg chg="del">
          <ac:chgData name="Gerard Castermans ZorgSense" userId="e3d5637f-ffb1-468c-b862-77afdb8dc60b" providerId="ADAL" clId="{FECF9AA0-CC2C-4B0D-AEAC-82E66D43972F}" dt="2021-03-24T13:49:06.900" v="98" actId="478"/>
          <ac:picMkLst>
            <pc:docMk/>
            <pc:sldMk cId="2318859304" sldId="344"/>
            <ac:picMk id="6" creationId="{30920A3E-6966-4031-A05B-6E19AA73358A}"/>
          </ac:picMkLst>
        </pc:picChg>
        <pc:picChg chg="add mod">
          <ac:chgData name="Gerard Castermans ZorgSense" userId="e3d5637f-ffb1-468c-b862-77afdb8dc60b" providerId="ADAL" clId="{FECF9AA0-CC2C-4B0D-AEAC-82E66D43972F}" dt="2021-03-24T15:11:10.315" v="116"/>
          <ac:picMkLst>
            <pc:docMk/>
            <pc:sldMk cId="2318859304" sldId="344"/>
            <ac:picMk id="6" creationId="{AAFB3E37-E7AA-449A-93DC-8026F7F1D6F6}"/>
          </ac:picMkLst>
        </pc:picChg>
        <pc:picChg chg="add mod">
          <ac:chgData name="Gerard Castermans ZorgSense" userId="e3d5637f-ffb1-468c-b862-77afdb8dc60b" providerId="ADAL" clId="{FECF9AA0-CC2C-4B0D-AEAC-82E66D43972F}" dt="2021-03-24T13:49:17.390" v="101" actId="26606"/>
          <ac:picMkLst>
            <pc:docMk/>
            <pc:sldMk cId="2318859304" sldId="344"/>
            <ac:picMk id="7" creationId="{E243F4DA-6053-4894-810B-CD26CAA7899D}"/>
          </ac:picMkLst>
        </pc:picChg>
      </pc:sldChg>
      <pc:sldChg chg="del">
        <pc:chgData name="Gerard Castermans ZorgSense" userId="e3d5637f-ffb1-468c-b862-77afdb8dc60b" providerId="ADAL" clId="{FECF9AA0-CC2C-4B0D-AEAC-82E66D43972F}" dt="2021-03-24T13:49:42.170" v="104" actId="47"/>
        <pc:sldMkLst>
          <pc:docMk/>
          <pc:sldMk cId="2777898666" sldId="345"/>
        </pc:sldMkLst>
      </pc:sldChg>
      <pc:sldChg chg="del">
        <pc:chgData name="Gerard Castermans ZorgSense" userId="e3d5637f-ffb1-468c-b862-77afdb8dc60b" providerId="ADAL" clId="{FECF9AA0-CC2C-4B0D-AEAC-82E66D43972F}" dt="2021-03-24T13:49:42.170" v="104" actId="47"/>
        <pc:sldMkLst>
          <pc:docMk/>
          <pc:sldMk cId="4285773221" sldId="346"/>
        </pc:sldMkLst>
      </pc:sldChg>
      <pc:sldChg chg="del">
        <pc:chgData name="Gerard Castermans ZorgSense" userId="e3d5637f-ffb1-468c-b862-77afdb8dc60b" providerId="ADAL" clId="{FECF9AA0-CC2C-4B0D-AEAC-82E66D43972F}" dt="2021-03-24T13:49:42.170" v="104" actId="47"/>
        <pc:sldMkLst>
          <pc:docMk/>
          <pc:sldMk cId="1548344219" sldId="347"/>
        </pc:sldMkLst>
      </pc:sldChg>
      <pc:sldChg chg="del">
        <pc:chgData name="Gerard Castermans ZorgSense" userId="e3d5637f-ffb1-468c-b862-77afdb8dc60b" providerId="ADAL" clId="{FECF9AA0-CC2C-4B0D-AEAC-82E66D43972F}" dt="2021-03-24T13:49:42.170" v="104" actId="47"/>
        <pc:sldMkLst>
          <pc:docMk/>
          <pc:sldMk cId="268255814" sldId="348"/>
        </pc:sldMkLst>
      </pc:sldChg>
      <pc:sldChg chg="addSp modSp add mod modNotesTx">
        <pc:chgData name="Gerard Castermans ZorgSense" userId="e3d5637f-ffb1-468c-b862-77afdb8dc60b" providerId="ADAL" clId="{FECF9AA0-CC2C-4B0D-AEAC-82E66D43972F}" dt="2021-03-24T15:11:05.035" v="111"/>
        <pc:sldMkLst>
          <pc:docMk/>
          <pc:sldMk cId="1671168392" sldId="349"/>
        </pc:sldMkLst>
        <pc:spChg chg="mod">
          <ac:chgData name="Gerard Castermans ZorgSense" userId="e3d5637f-ffb1-468c-b862-77afdb8dc60b" providerId="ADAL" clId="{FECF9AA0-CC2C-4B0D-AEAC-82E66D43972F}" dt="2021-03-24T13:44:20.309" v="22" actId="14100"/>
          <ac:spMkLst>
            <pc:docMk/>
            <pc:sldMk cId="1671168392" sldId="349"/>
            <ac:spMk id="4" creationId="{D452D10E-1B48-3D49-9E53-8F8831801A3A}"/>
          </ac:spMkLst>
        </pc:spChg>
        <pc:spChg chg="mod">
          <ac:chgData name="Gerard Castermans ZorgSense" userId="e3d5637f-ffb1-468c-b862-77afdb8dc60b" providerId="ADAL" clId="{FECF9AA0-CC2C-4B0D-AEAC-82E66D43972F}" dt="2021-03-24T13:44:00.049" v="20" actId="6549"/>
          <ac:spMkLst>
            <pc:docMk/>
            <pc:sldMk cId="1671168392" sldId="349"/>
            <ac:spMk id="5" creationId="{BD2C27FD-F7F7-A64B-907D-B35CBDDCD5B4}"/>
          </ac:spMkLst>
        </pc:spChg>
        <pc:picChg chg="add mod">
          <ac:chgData name="Gerard Castermans ZorgSense" userId="e3d5637f-ffb1-468c-b862-77afdb8dc60b" providerId="ADAL" clId="{FECF9AA0-CC2C-4B0D-AEAC-82E66D43972F}" dt="2021-03-24T13:44:44.709" v="26" actId="1076"/>
          <ac:picMkLst>
            <pc:docMk/>
            <pc:sldMk cId="1671168392" sldId="349"/>
            <ac:picMk id="6" creationId="{E90A0B3B-638C-4DCE-AD4F-1C7017E9EFEA}"/>
          </ac:picMkLst>
        </pc:picChg>
        <pc:picChg chg="add mod">
          <ac:chgData name="Gerard Castermans ZorgSense" userId="e3d5637f-ffb1-468c-b862-77afdb8dc60b" providerId="ADAL" clId="{FECF9AA0-CC2C-4B0D-AEAC-82E66D43972F}" dt="2021-03-24T15:11:05.035" v="111"/>
          <ac:picMkLst>
            <pc:docMk/>
            <pc:sldMk cId="1671168392" sldId="349"/>
            <ac:picMk id="7" creationId="{0B23A87B-C441-451F-8452-AC03A3824379}"/>
          </ac:picMkLst>
        </pc:picChg>
      </pc:sldChg>
      <pc:sldChg chg="addSp delSp modSp add mod modClrScheme chgLayout modNotesTx">
        <pc:chgData name="Gerard Castermans ZorgSense" userId="e3d5637f-ffb1-468c-b862-77afdb8dc60b" providerId="ADAL" clId="{FECF9AA0-CC2C-4B0D-AEAC-82E66D43972F}" dt="2021-03-24T15:11:08.125" v="114"/>
        <pc:sldMkLst>
          <pc:docMk/>
          <pc:sldMk cId="314720864" sldId="350"/>
        </pc:sldMkLst>
        <pc:spChg chg="add del mod">
          <ac:chgData name="Gerard Castermans ZorgSense" userId="e3d5637f-ffb1-468c-b862-77afdb8dc60b" providerId="ADAL" clId="{FECF9AA0-CC2C-4B0D-AEAC-82E66D43972F}" dt="2021-03-24T13:46:52.979" v="58" actId="26606"/>
          <ac:spMkLst>
            <pc:docMk/>
            <pc:sldMk cId="314720864" sldId="350"/>
            <ac:spMk id="3" creationId="{3FE7690F-AE5E-4410-9501-9EE7773051DA}"/>
          </ac:spMkLst>
        </pc:spChg>
        <pc:spChg chg="del">
          <ac:chgData name="Gerard Castermans ZorgSense" userId="e3d5637f-ffb1-468c-b862-77afdb8dc60b" providerId="ADAL" clId="{FECF9AA0-CC2C-4B0D-AEAC-82E66D43972F}" dt="2021-03-24T13:46:46.220" v="55" actId="478"/>
          <ac:spMkLst>
            <pc:docMk/>
            <pc:sldMk cId="314720864" sldId="350"/>
            <ac:spMk id="4" creationId="{D452D10E-1B48-3D49-9E53-8F8831801A3A}"/>
          </ac:spMkLst>
        </pc:spChg>
        <pc:spChg chg="mod">
          <ac:chgData name="Gerard Castermans ZorgSense" userId="e3d5637f-ffb1-468c-b862-77afdb8dc60b" providerId="ADAL" clId="{FECF9AA0-CC2C-4B0D-AEAC-82E66D43972F}" dt="2021-03-24T13:46:52.979" v="58" actId="26606"/>
          <ac:spMkLst>
            <pc:docMk/>
            <pc:sldMk cId="314720864" sldId="350"/>
            <ac:spMk id="5" creationId="{BD2C27FD-F7F7-A64B-907D-B35CBDDCD5B4}"/>
          </ac:spMkLst>
        </pc:spChg>
        <pc:spChg chg="add mod">
          <ac:chgData name="Gerard Castermans ZorgSense" userId="e3d5637f-ffb1-468c-b862-77afdb8dc60b" providerId="ADAL" clId="{FECF9AA0-CC2C-4B0D-AEAC-82E66D43972F}" dt="2021-03-24T13:46:52.979" v="58" actId="26606"/>
          <ac:spMkLst>
            <pc:docMk/>
            <pc:sldMk cId="314720864" sldId="350"/>
            <ac:spMk id="11" creationId="{D9C2F8F4-D044-4A3E-8FEC-F6CF8655B02E}"/>
          </ac:spMkLst>
        </pc:spChg>
        <pc:spChg chg="add mod">
          <ac:chgData name="Gerard Castermans ZorgSense" userId="e3d5637f-ffb1-468c-b862-77afdb8dc60b" providerId="ADAL" clId="{FECF9AA0-CC2C-4B0D-AEAC-82E66D43972F}" dt="2021-03-24T13:46:52.979" v="58" actId="26606"/>
          <ac:spMkLst>
            <pc:docMk/>
            <pc:sldMk cId="314720864" sldId="350"/>
            <ac:spMk id="13" creationId="{50ED1B60-166F-45AC-AFBA-F68012094F49}"/>
          </ac:spMkLst>
        </pc:spChg>
        <pc:spChg chg="add mod">
          <ac:chgData name="Gerard Castermans ZorgSense" userId="e3d5637f-ffb1-468c-b862-77afdb8dc60b" providerId="ADAL" clId="{FECF9AA0-CC2C-4B0D-AEAC-82E66D43972F}" dt="2021-03-24T13:46:52.979" v="58" actId="26606"/>
          <ac:spMkLst>
            <pc:docMk/>
            <pc:sldMk cId="314720864" sldId="350"/>
            <ac:spMk id="15" creationId="{E3C38F5A-3457-4F76-9A61-08AE3CF2E97D}"/>
          </ac:spMkLst>
        </pc:spChg>
        <pc:picChg chg="add mod">
          <ac:chgData name="Gerard Castermans ZorgSense" userId="e3d5637f-ffb1-468c-b862-77afdb8dc60b" providerId="ADAL" clId="{FECF9AA0-CC2C-4B0D-AEAC-82E66D43972F}" dt="2021-03-24T13:46:52.979" v="58" actId="26606"/>
          <ac:picMkLst>
            <pc:docMk/>
            <pc:sldMk cId="314720864" sldId="350"/>
            <ac:picMk id="6" creationId="{6D2BC68E-8D22-4DE6-AE08-89F94E139624}"/>
          </ac:picMkLst>
        </pc:picChg>
        <pc:picChg chg="add mod">
          <ac:chgData name="Gerard Castermans ZorgSense" userId="e3d5637f-ffb1-468c-b862-77afdb8dc60b" providerId="ADAL" clId="{FECF9AA0-CC2C-4B0D-AEAC-82E66D43972F}" dt="2021-03-24T15:11:08.125" v="114"/>
          <ac:picMkLst>
            <pc:docMk/>
            <pc:sldMk cId="314720864" sldId="350"/>
            <ac:picMk id="7" creationId="{0B80A1E2-F73B-4A44-81F4-0A9A193190DA}"/>
          </ac:picMkLst>
        </pc:picChg>
      </pc:sldChg>
      <pc:sldChg chg="addSp delSp modSp add mod modClrScheme chgLayout">
        <pc:chgData name="Gerard Castermans ZorgSense" userId="e3d5637f-ffb1-468c-b862-77afdb8dc60b" providerId="ADAL" clId="{FECF9AA0-CC2C-4B0D-AEAC-82E66D43972F}" dt="2021-03-24T15:11:09.216" v="115"/>
        <pc:sldMkLst>
          <pc:docMk/>
          <pc:sldMk cId="3466823761" sldId="351"/>
        </pc:sldMkLst>
        <pc:spChg chg="add del mod">
          <ac:chgData name="Gerard Castermans ZorgSense" userId="e3d5637f-ffb1-468c-b862-77afdb8dc60b" providerId="ADAL" clId="{FECF9AA0-CC2C-4B0D-AEAC-82E66D43972F}" dt="2021-03-24T13:47:38.479" v="90" actId="26606"/>
          <ac:spMkLst>
            <pc:docMk/>
            <pc:sldMk cId="3466823761" sldId="351"/>
            <ac:spMk id="3" creationId="{12F5D6E6-A7E7-4567-9391-A6111ADAC13A}"/>
          </ac:spMkLst>
        </pc:spChg>
        <pc:spChg chg="del">
          <ac:chgData name="Gerard Castermans ZorgSense" userId="e3d5637f-ffb1-468c-b862-77afdb8dc60b" providerId="ADAL" clId="{FECF9AA0-CC2C-4B0D-AEAC-82E66D43972F}" dt="2021-03-24T13:47:32.891" v="87" actId="478"/>
          <ac:spMkLst>
            <pc:docMk/>
            <pc:sldMk cId="3466823761" sldId="351"/>
            <ac:spMk id="4" creationId="{D452D10E-1B48-3D49-9E53-8F8831801A3A}"/>
          </ac:spMkLst>
        </pc:spChg>
        <pc:spChg chg="mod">
          <ac:chgData name="Gerard Castermans ZorgSense" userId="e3d5637f-ffb1-468c-b862-77afdb8dc60b" providerId="ADAL" clId="{FECF9AA0-CC2C-4B0D-AEAC-82E66D43972F}" dt="2021-03-24T13:47:38.479" v="90" actId="26606"/>
          <ac:spMkLst>
            <pc:docMk/>
            <pc:sldMk cId="3466823761" sldId="351"/>
            <ac:spMk id="5" creationId="{BD2C27FD-F7F7-A64B-907D-B35CBDDCD5B4}"/>
          </ac:spMkLst>
        </pc:spChg>
        <pc:spChg chg="add mod">
          <ac:chgData name="Gerard Castermans ZorgSense" userId="e3d5637f-ffb1-468c-b862-77afdb8dc60b" providerId="ADAL" clId="{FECF9AA0-CC2C-4B0D-AEAC-82E66D43972F}" dt="2021-03-24T13:47:38.479" v="90" actId="26606"/>
          <ac:spMkLst>
            <pc:docMk/>
            <pc:sldMk cId="3466823761" sldId="351"/>
            <ac:spMk id="11" creationId="{9D8536A6-62A0-4F7B-B7E1-82EF49095CF3}"/>
          </ac:spMkLst>
        </pc:spChg>
        <pc:spChg chg="add mod">
          <ac:chgData name="Gerard Castermans ZorgSense" userId="e3d5637f-ffb1-468c-b862-77afdb8dc60b" providerId="ADAL" clId="{FECF9AA0-CC2C-4B0D-AEAC-82E66D43972F}" dt="2021-03-24T13:47:38.479" v="90" actId="26606"/>
          <ac:spMkLst>
            <pc:docMk/>
            <pc:sldMk cId="3466823761" sldId="351"/>
            <ac:spMk id="13" creationId="{6450F69A-2E31-4C7E-BB0F-396EC071112E}"/>
          </ac:spMkLst>
        </pc:spChg>
        <pc:picChg chg="add mod">
          <ac:chgData name="Gerard Castermans ZorgSense" userId="e3d5637f-ffb1-468c-b862-77afdb8dc60b" providerId="ADAL" clId="{FECF9AA0-CC2C-4B0D-AEAC-82E66D43972F}" dt="2021-03-24T13:47:38.479" v="90" actId="26606"/>
          <ac:picMkLst>
            <pc:docMk/>
            <pc:sldMk cId="3466823761" sldId="351"/>
            <ac:picMk id="6" creationId="{8BE6EFFD-A852-466D-95D8-2BFE1CFD3024}"/>
          </ac:picMkLst>
        </pc:picChg>
        <pc:picChg chg="add mod">
          <ac:chgData name="Gerard Castermans ZorgSense" userId="e3d5637f-ffb1-468c-b862-77afdb8dc60b" providerId="ADAL" clId="{FECF9AA0-CC2C-4B0D-AEAC-82E66D43972F}" dt="2021-03-24T15:11:09.216" v="115"/>
          <ac:picMkLst>
            <pc:docMk/>
            <pc:sldMk cId="3466823761" sldId="351"/>
            <ac:picMk id="7" creationId="{271C90B4-8906-43AE-A7C9-AB944B03219D}"/>
          </ac:picMkLst>
        </pc:picChg>
      </pc:sldChg>
      <pc:sldChg chg="addSp modSp add mod modNotesTx">
        <pc:chgData name="Gerard Castermans ZorgSense" userId="e3d5637f-ffb1-468c-b862-77afdb8dc60b" providerId="ADAL" clId="{FECF9AA0-CC2C-4B0D-AEAC-82E66D43972F}" dt="2021-03-24T15:11:06.075" v="112"/>
        <pc:sldMkLst>
          <pc:docMk/>
          <pc:sldMk cId="3170628505" sldId="352"/>
        </pc:sldMkLst>
        <pc:spChg chg="mod">
          <ac:chgData name="Gerard Castermans ZorgSense" userId="e3d5637f-ffb1-468c-b862-77afdb8dc60b" providerId="ADAL" clId="{FECF9AA0-CC2C-4B0D-AEAC-82E66D43972F}" dt="2021-03-24T13:45:30.029" v="30"/>
          <ac:spMkLst>
            <pc:docMk/>
            <pc:sldMk cId="3170628505" sldId="352"/>
            <ac:spMk id="5" creationId="{BD2C27FD-F7F7-A64B-907D-B35CBDDCD5B4}"/>
          </ac:spMkLst>
        </pc:spChg>
        <pc:picChg chg="add mod">
          <ac:chgData name="Gerard Castermans ZorgSense" userId="e3d5637f-ffb1-468c-b862-77afdb8dc60b" providerId="ADAL" clId="{FECF9AA0-CC2C-4B0D-AEAC-82E66D43972F}" dt="2021-03-24T15:11:06.075" v="112"/>
          <ac:picMkLst>
            <pc:docMk/>
            <pc:sldMk cId="3170628505" sldId="352"/>
            <ac:picMk id="7" creationId="{02EE8C7A-5851-413C-8349-BA3A4FF51002}"/>
          </ac:picMkLst>
        </pc:picChg>
      </pc:sldChg>
      <pc:sldChg chg="addSp modSp add mod modNotesTx">
        <pc:chgData name="Gerard Castermans ZorgSense" userId="e3d5637f-ffb1-468c-b862-77afdb8dc60b" providerId="ADAL" clId="{FECF9AA0-CC2C-4B0D-AEAC-82E66D43972F}" dt="2021-03-24T15:11:07.125" v="113"/>
        <pc:sldMkLst>
          <pc:docMk/>
          <pc:sldMk cId="1684566500" sldId="353"/>
        </pc:sldMkLst>
        <pc:spChg chg="mod">
          <ac:chgData name="Gerard Castermans ZorgSense" userId="e3d5637f-ffb1-468c-b862-77afdb8dc60b" providerId="ADAL" clId="{FECF9AA0-CC2C-4B0D-AEAC-82E66D43972F}" dt="2021-03-24T13:46:14.309" v="37" actId="6549"/>
          <ac:spMkLst>
            <pc:docMk/>
            <pc:sldMk cId="1684566500" sldId="353"/>
            <ac:spMk id="5" creationId="{BD2C27FD-F7F7-A64B-907D-B35CBDDCD5B4}"/>
          </ac:spMkLst>
        </pc:spChg>
        <pc:picChg chg="add mod">
          <ac:chgData name="Gerard Castermans ZorgSense" userId="e3d5637f-ffb1-468c-b862-77afdb8dc60b" providerId="ADAL" clId="{FECF9AA0-CC2C-4B0D-AEAC-82E66D43972F}" dt="2021-03-24T15:11:07.125" v="113"/>
          <ac:picMkLst>
            <pc:docMk/>
            <pc:sldMk cId="1684566500" sldId="353"/>
            <ac:picMk id="7" creationId="{5BC60429-1146-4497-B32F-E6373C2510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47769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Zie leerdoelen Thema 7 in map leerdoelen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Zie </a:t>
            </a:r>
            <a:r>
              <a:rPr lang="nl-NL" sz="1100" dirty="0" err="1"/>
              <a:t>ppt</a:t>
            </a:r>
            <a:r>
              <a:rPr lang="nl-NL" sz="1100" dirty="0"/>
              <a:t> basis pijn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pijn achtergrond informatie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Pijn stellingen en casus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2719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76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3133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5416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5766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Zie leerdoelen Thema 7 in map leerdoelen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Zie bijlage PPT workshop evenwichtige zorgvrager van het IKNL + programma workshop + handreiking b-</a:t>
            </a:r>
            <a:r>
              <a:rPr lang="nl-NL" sz="1100" dirty="0" err="1"/>
              <a:t>learning</a:t>
            </a:r>
            <a:endParaRPr lang="nl-NL" sz="11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797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Zie leerdoelen Thema 7 in map leerdoelen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Zie bijlage PPT workshop evenwichtige zorgvrager van het IKNL + programma workshop+ handreiking b-</a:t>
            </a:r>
            <a:r>
              <a:rPr lang="nl-NL" sz="1100" dirty="0" err="1"/>
              <a:t>learning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3323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Zie leerdoelen Thema 7 in map leerdoelen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Zie bijlage PPT workshop evenwichtige zorgvrager van het IKNL + programma workshop+ handreiking b-</a:t>
            </a:r>
            <a:r>
              <a:rPr lang="nl-NL" sz="1100" dirty="0" err="1"/>
              <a:t>learning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6112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Zie leerdoelen Thema 7 in map leerdoelen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36437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533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2"/>
          <a:stretch/>
        </p:blipFill>
        <p:spPr>
          <a:xfrm>
            <a:off x="0" y="0"/>
            <a:ext cx="12192000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4632656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it lichter achtergron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10847376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49" y="3214688"/>
            <a:ext cx="10846768" cy="31189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47380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915459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741246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539861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F986CA-63D3-B840-B0D3-3F68ECE97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664918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45724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3C4528-8A0D-9747-81F4-6CFCCA453D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367146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22255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98470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22D0ED-326C-6947-AC3D-9DA93B31DE28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19086D2-2688-FB48-A953-D11AA8C783A1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DCED1-C4FD-A84C-A8A8-4B96FC45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83953E-CF97-D246-80B6-7DCA8230ED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ECE99-28B1-9E47-A41D-649E830D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831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34375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23" r="9232"/>
          <a:stretch/>
        </p:blipFill>
        <p:spPr>
          <a:xfrm>
            <a:off x="402336" y="0"/>
            <a:ext cx="11789664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354443163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E789BF-3676-274D-863C-585319559637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57C998C-DC90-664C-90AE-2EC16640EF40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F13AA-D787-D440-99AB-45F63BD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73B9EE-919C-FA42-B9AD-F3B19C9867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99CF6B-ADC4-9C4D-8E58-F434EC89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599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kleiner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1C9673-5C9C-8A4D-BA8B-A594F3F7B1E0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EB5F3DBB-87B6-524F-9CC9-7FE2F9A638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8440242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35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227077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593231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B2F209-0FD4-6640-B1E1-F46ADBBAEBE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2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7762875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es met kleiner beeld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D2F478-8351-7F4E-8815-41596C64DF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3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76763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70854-BE68-2D49-9814-FE30CDC5D1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7595617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4A1208D-A4BD-E742-ADFA-E5BDAF3B3954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60496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555F445-11DD-CF40-9526-243D59417781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853389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2371A6D-807D-0947-9D56-6227F5898396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F281C9-2EA9-2545-995F-D13A820D1D2F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95321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CEF621-8A4A-D04F-BA8F-F843AFF0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1176357" cy="939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672753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8B3209D-7DAE-0742-AAA9-C4E43DBBEFAA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2453EB-5DF0-7447-A420-FF3D7264CAE9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498683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4255008" y="1792224"/>
            <a:ext cx="4145280" cy="3359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93B434-086F-4D43-8931-572C921C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530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i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47794A1-6F13-DB4B-BA5F-1F078D62435B}"/>
              </a:ext>
            </a:extLst>
          </p:cNvPr>
          <p:cNvSpPr/>
          <p:nvPr/>
        </p:nvSpPr>
        <p:spPr>
          <a:xfrm>
            <a:off x="-35496" y="0"/>
            <a:ext cx="12227496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3730752" y="1149096"/>
            <a:ext cx="4730496" cy="455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CDCCE1-7B05-6344-A012-067B7A36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150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zonder beel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9877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zonder beeld bree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39" y="2473377"/>
            <a:ext cx="10810596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3112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1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FDE86-AF6F-A24C-9EF3-73E61D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D0EBFE2-3713-354F-8BFB-1912AF1A23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227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85756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1154D2-3353-CD4B-8B10-3215DDB1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7" r="1120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45C33D0-667F-794F-9A2B-5607D38B5B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522666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62543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002699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45260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2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8585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119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63E96CD-D6C1-4A90-B10A-BA54990BDE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6EAF1E-89E8-4668-BB56-ED89C4F52D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4800" dirty="0"/>
              <a:t>Thema 7: Deskundigheid en evenwichtige zorgverlener</a:t>
            </a:r>
            <a:br>
              <a:rPr lang="nl-NL" sz="4800" dirty="0"/>
            </a:br>
            <a:br>
              <a:rPr lang="nl-NL" sz="4800" dirty="0"/>
            </a:br>
            <a:endParaRPr lang="nl-NL" sz="4800" dirty="0"/>
          </a:p>
        </p:txBody>
      </p:sp>
      <p:pic>
        <p:nvPicPr>
          <p:cNvPr id="5" name="Google Shape;93;p1">
            <a:extLst>
              <a:ext uri="{FF2B5EF4-FFF2-40B4-BE49-F238E27FC236}">
                <a16:creationId xmlns:a16="http://schemas.microsoft.com/office/drawing/2014/main" id="{6FE61F01-A025-456B-993F-914DF7CA4F7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6893317" y="1559317"/>
            <a:ext cx="5298683" cy="5298683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72F21F-7057-48D6-B4B6-4CE776BD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0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</p:spPr>
        <p:txBody>
          <a:bodyPr>
            <a:normAutofit/>
          </a:bodyPr>
          <a:lstStyle/>
          <a:p>
            <a:r>
              <a:rPr lang="nl-NL"/>
              <a:t>Reflectie op eigen handelen</a:t>
            </a:r>
            <a:endParaRPr lang="nl-NL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D8536A6-62A0-4F7B-B7E1-82EF49095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450F69A-2E31-4C7E-BB0F-396EC07111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Zelfreflectie: reflecteren op gedrag van uzelf en anderen">
            <a:extLst>
              <a:ext uri="{FF2B5EF4-FFF2-40B4-BE49-F238E27FC236}">
                <a16:creationId xmlns:a16="http://schemas.microsoft.com/office/drawing/2014/main" id="{8BE6EFFD-A852-466D-95D8-2BFE1CFD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2273125"/>
            <a:ext cx="5778500" cy="381381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71C90B4-8906-43AE-A7C9-AB944B032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2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</p:spPr>
        <p:txBody>
          <a:bodyPr>
            <a:normAutofit/>
          </a:bodyPr>
          <a:lstStyle/>
          <a:p>
            <a:r>
              <a:rPr lang="nl-NL" dirty="0"/>
              <a:t>Introductie en verdieping van het symptoom pijn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AB5306-2817-40EC-A549-6DD31EFAC3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9FE580-A98F-4620-9EA4-D8350641D7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 descr="Wat is chronische pijn?">
            <a:extLst>
              <a:ext uri="{FF2B5EF4-FFF2-40B4-BE49-F238E27FC236}">
                <a16:creationId xmlns:a16="http://schemas.microsoft.com/office/drawing/2014/main" id="{E243F4DA-6053-4894-810B-CD26CAA78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96" y="2525589"/>
            <a:ext cx="5600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AFB3E37-E7AA-449A-93DC-8026F7F1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5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910346"/>
            <a:ext cx="6096000" cy="971301"/>
          </a:xfrm>
        </p:spPr>
        <p:txBody>
          <a:bodyPr/>
          <a:lstStyle/>
          <a:p>
            <a:r>
              <a:rPr lang="nl-NL" sz="4800" dirty="0"/>
              <a:t>Vragen?</a:t>
            </a:r>
          </a:p>
        </p:txBody>
      </p:sp>
      <p:pic>
        <p:nvPicPr>
          <p:cNvPr id="6" name="Google Shape;222;p12">
            <a:extLst>
              <a:ext uri="{FF2B5EF4-FFF2-40B4-BE49-F238E27FC236}">
                <a16:creationId xmlns:a16="http://schemas.microsoft.com/office/drawing/2014/main" id="{387A8E02-5D3E-41F2-B92A-D74F499F9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099" r="2" b="3"/>
          <a:stretch/>
        </p:blipFill>
        <p:spPr>
          <a:xfrm>
            <a:off x="0" y="578126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81893AC-6AE9-45E7-83FF-78916526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Inleiding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Deskundigheid is het beschikken over kennis van zaken, ervaring en vaardigheid die nodig is om een taak of functie te vervullen.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Alle zorgverleners in Nederland worden in staat geacht generalistische palliatieve zorg te bieden aan patiënten en hun naasten, en indien nodig specialistische ondersteuning te vragen. 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Evenwichtig betekent een goede balans tussen verstand, gevoel en wil.</a:t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DF4930-ACB5-4CD0-B1CF-412D1F69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8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starter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r>
              <a:rPr lang="nl-NL" sz="2400" dirty="0"/>
              <a:t>In eigen woorden uitleg te geven over de ondersteuningsmogelijkheden voor medewerkers binnen de eigen organisatie.</a:t>
            </a:r>
          </a:p>
          <a:p>
            <a:r>
              <a:rPr lang="nl-NL" sz="2400" dirty="0"/>
              <a:t>In eigen woorden uitleg te geven over de begrippen energiegevers en energieverslinders.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57D981-AEF0-48D0-9A54-780272CA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1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gevorderd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r>
              <a:rPr lang="nl-NL" sz="2400" dirty="0"/>
              <a:t>Te reflecteren op zijn/haar eigen houding en handelen.</a:t>
            </a:r>
          </a:p>
          <a:p>
            <a:r>
              <a:rPr lang="nl-NL" sz="2400" dirty="0"/>
              <a:t>Een discussie te voeren over de wijze waarop hij/zij oog heeft voor de persoonlijke balans.</a:t>
            </a:r>
          </a:p>
          <a:p>
            <a:r>
              <a:rPr lang="nl-NL" sz="2400" dirty="0"/>
              <a:t>Persoonlijke energiegevers en energieverslinders te herkennen.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F77D96-5B50-4972-BEE4-F637B770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5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</a:t>
            </a:r>
            <a:r>
              <a:rPr lang="nl-NL" sz="4800" dirty="0" err="1"/>
              <a:t>beroepsbekwaam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r>
              <a:rPr lang="nl-NL" sz="2400" dirty="0"/>
              <a:t>Het ontstaan van een persoonlijke disbalans te herkennen en bespreekbaar te maken binnen het eigen team.</a:t>
            </a:r>
          </a:p>
          <a:p>
            <a:r>
              <a:rPr lang="nl-NL" sz="2400" dirty="0"/>
              <a:t>Ondersteuning te bieden bij persoonlijke disbalans van collega’s. 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404BAE-F45A-4D7C-B691-30BBC7C2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9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De impact die het werken in de palliatieve zorg met zich meebrengt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3195021"/>
            <a:ext cx="10991359" cy="318037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Workshop evenwichtige zorgvrager</a:t>
            </a:r>
          </a:p>
        </p:txBody>
      </p:sp>
      <p:pic>
        <p:nvPicPr>
          <p:cNvPr id="6" name="Picture 2" descr="IKNL LANCEERT VERWIJSGIDS KANKER | Marikenhuis">
            <a:extLst>
              <a:ext uri="{FF2B5EF4-FFF2-40B4-BE49-F238E27FC236}">
                <a16:creationId xmlns:a16="http://schemas.microsoft.com/office/drawing/2014/main" id="{E90A0B3B-638C-4DCE-AD4F-1C7017E9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4" y="4065021"/>
            <a:ext cx="4667316" cy="16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B23A87B-C441-451F-8452-AC03A382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6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Zorgen voor jezelf en de ander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3195021"/>
            <a:ext cx="10991359" cy="318037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Workshop evenwichtige zorgvrager</a:t>
            </a:r>
          </a:p>
        </p:txBody>
      </p:sp>
      <p:pic>
        <p:nvPicPr>
          <p:cNvPr id="6" name="Picture 2" descr="IKNL LANCEERT VERWIJSGIDS KANKER | Marikenhuis">
            <a:extLst>
              <a:ext uri="{FF2B5EF4-FFF2-40B4-BE49-F238E27FC236}">
                <a16:creationId xmlns:a16="http://schemas.microsoft.com/office/drawing/2014/main" id="{E90A0B3B-638C-4DCE-AD4F-1C7017E9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4" y="4065021"/>
            <a:ext cx="4667316" cy="16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2EE8C7A-5851-413C-8349-BA3A4FF5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2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In balans komen en blijven in de dagelijkse praktijk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3195021"/>
            <a:ext cx="10991359" cy="318037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Workshop evenwichtige zorgvrager</a:t>
            </a:r>
          </a:p>
        </p:txBody>
      </p:sp>
      <p:pic>
        <p:nvPicPr>
          <p:cNvPr id="6" name="Picture 2" descr="IKNL LANCEERT VERWIJSGIDS KANKER | Marikenhuis">
            <a:extLst>
              <a:ext uri="{FF2B5EF4-FFF2-40B4-BE49-F238E27FC236}">
                <a16:creationId xmlns:a16="http://schemas.microsoft.com/office/drawing/2014/main" id="{E90A0B3B-638C-4DCE-AD4F-1C7017E9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4" y="4065021"/>
            <a:ext cx="4667316" cy="161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C60429-1146-4497-B32F-E6373C25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6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</p:spPr>
        <p:txBody>
          <a:bodyPr>
            <a:normAutofit/>
          </a:bodyPr>
          <a:lstStyle/>
          <a:p>
            <a:r>
              <a:rPr lang="nl-NL"/>
              <a:t>Leven lang leren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C2F8F4-D044-4A3E-8FEC-F6CF8655B0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ED1B60-166F-45AC-AFBA-F68012094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3C38F5A-3457-4F76-9A61-08AE3CF2E9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Nikki | levenlangleren">
            <a:extLst>
              <a:ext uri="{FF2B5EF4-FFF2-40B4-BE49-F238E27FC236}">
                <a16:creationId xmlns:a16="http://schemas.microsoft.com/office/drawing/2014/main" id="{6D2BC68E-8D22-4DE6-AE08-89F94E13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913416"/>
            <a:ext cx="6096000" cy="24231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B80A1E2-F73B-4A44-81F4-0A9A1931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08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O2PZ">
  <a:themeElements>
    <a:clrScheme name="Aangepast 2">
      <a:dk1>
        <a:srgbClr val="000000"/>
      </a:dk1>
      <a:lt1>
        <a:srgbClr val="FFFFFF"/>
      </a:lt1>
      <a:dk2>
        <a:srgbClr val="CFC3C0"/>
      </a:dk2>
      <a:lt2>
        <a:srgbClr val="E7E6E6"/>
      </a:lt2>
      <a:accent1>
        <a:srgbClr val="EB5D0B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5D0B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O2PZ" id="{E5115D0B-5F19-4F0F-A24B-9296E1C24FF6}" vid="{4814B0EA-6006-4AB3-87C6-8CC86D10EFF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ThemaO2PZ</Template>
  <TotalTime>16</TotalTime>
  <Words>346</Words>
  <Application>Microsoft Office PowerPoint</Application>
  <PresentationFormat>Breedbeeld</PresentationFormat>
  <Paragraphs>55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ThemaO2PZ</vt:lpstr>
      <vt:lpstr>2_Office Theme</vt:lpstr>
      <vt:lpstr>3_Office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Appie Nieuwman</dc:creator>
  <cp:lastModifiedBy>Gerard Castermans ZorgSense</cp:lastModifiedBy>
  <cp:revision>2</cp:revision>
  <dcterms:created xsi:type="dcterms:W3CDTF">2020-11-26T13:34:55Z</dcterms:created>
  <dcterms:modified xsi:type="dcterms:W3CDTF">2021-03-24T15:11:14Z</dcterms:modified>
</cp:coreProperties>
</file>