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6"/>
  </p:notesMasterIdLst>
  <p:handoutMasterIdLst>
    <p:handoutMasterId r:id="rId7"/>
  </p:handoutMasterIdLst>
  <p:sldIdLst>
    <p:sldId id="264" r:id="rId5"/>
  </p:sldIdLst>
  <p:sldSz cx="6858000" cy="9906000" type="A4"/>
  <p:notesSz cx="20104100" cy="11309350"/>
  <p:embeddedFontLst>
    <p:embeddedFont>
      <p:font typeface="Calibri" panose="020F0502020204030204" pitchFamily="34" charset="0"/>
      <p:regular r:id="rId8"/>
      <p:bold r:id="rId9"/>
      <p:italic r:id="rId10"/>
      <p:boldItalic r:id="rId11"/>
    </p:embeddedFont>
    <p:embeddedFont>
      <p:font typeface="Century Gothic" panose="020B0502020202020204" pitchFamily="34" charset="0"/>
      <p:regular r:id="rId12"/>
      <p:bold r:id="rId13"/>
      <p:italic r:id="rId14"/>
      <p:boldItalic r:id="rId15"/>
    </p:embeddedFont>
  </p:embeddedFontLst>
  <p:defaultTextStyle>
    <a:defPPr>
      <a:defRPr lang="en-NL"/>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2" userDrawn="1">
          <p15:clr>
            <a:srgbClr val="A4A3A4"/>
          </p15:clr>
        </p15:guide>
        <p15:guide id="2" pos="7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C67D1D-F2F2-BC5E-CF1F-9473A93B7118}" name="Jeroen Joosten" initials="JJ" userId="S::j.joosten@pznl.nl::78a18c5f-426e-423a-92b1-19208a5e37b4" providerId="AD"/>
  <p188:author id="{F921FD98-1C81-7AB0-9C4F-82FFCB2802A4}" name="Annemarijn van der Scheer" initials="AvdS" userId="S::a.vanderscheer@pznl.nl::2f59806d-2a8e-41a3-a652-7ff20f5450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3378" y="126"/>
      </p:cViewPr>
      <p:guideLst>
        <p:guide orient="horz" pos="2522"/>
        <p:guide pos="73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B8D32E-A4AD-4616-8C90-C7B8753BD73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NL">
              <a:latin typeface="Century Gothic" panose="020B0502020202020204" pitchFamily="34" charset="0"/>
            </a:endParaRPr>
          </a:p>
        </p:txBody>
      </p:sp>
      <p:sp>
        <p:nvSpPr>
          <p:cNvPr id="3" name="Date Placeholder 2">
            <a:extLst>
              <a:ext uri="{FF2B5EF4-FFF2-40B4-BE49-F238E27FC236}">
                <a16:creationId xmlns:a16="http://schemas.microsoft.com/office/drawing/2014/main" id="{A9ED9747-6CE0-4F03-9956-C0C67623022E}"/>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740469F7-E356-488A-B2B0-6E1FCDEDC089}" type="datetimeFigureOut">
              <a:rPr lang="en-NL" smtClean="0">
                <a:latin typeface="Century Gothic" panose="020B0502020202020204" pitchFamily="34" charset="0"/>
              </a:rPr>
              <a:t>05/04/2023</a:t>
            </a:fld>
            <a:endParaRPr lang="en-NL">
              <a:latin typeface="Century Gothic" panose="020B0502020202020204" pitchFamily="34" charset="0"/>
            </a:endParaRPr>
          </a:p>
        </p:txBody>
      </p:sp>
      <p:sp>
        <p:nvSpPr>
          <p:cNvPr id="4" name="Footer Placeholder 3">
            <a:extLst>
              <a:ext uri="{FF2B5EF4-FFF2-40B4-BE49-F238E27FC236}">
                <a16:creationId xmlns:a16="http://schemas.microsoft.com/office/drawing/2014/main" id="{D74F3918-7B67-4C85-B536-4250E3C3FB39}"/>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NL">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078605BB-7B4E-40ED-9AFB-8509F0E680E0}"/>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81C37DA2-C96B-4B1D-B8AE-4AAB8548DED6}" type="slidenum">
              <a:rPr lang="en-NL" smtClean="0">
                <a:latin typeface="Century Gothic" panose="020B0502020202020204" pitchFamily="34" charset="0"/>
              </a:rPr>
              <a:t>‹nr.›</a:t>
            </a:fld>
            <a:endParaRPr lang="en-NL">
              <a:latin typeface="Century Gothic" panose="020B0502020202020204" pitchFamily="34" charset="0"/>
            </a:endParaRPr>
          </a:p>
        </p:txBody>
      </p:sp>
    </p:spTree>
    <p:extLst>
      <p:ext uri="{BB962C8B-B14F-4D97-AF65-F5344CB8AC3E}">
        <p14:creationId xmlns:p14="http://schemas.microsoft.com/office/powerpoint/2010/main" val="175663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NL"/>
          </a:p>
        </p:txBody>
      </p:sp>
      <p:sp>
        <p:nvSpPr>
          <p:cNvPr id="3" name="Tijdelijke aanduiding voor datum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C0A8B317-DCF4-412B-9139-FCF22F0B6914}" type="datetimeFigureOut">
              <a:rPr lang="en-NL" smtClean="0"/>
              <a:t>05/04/2023</a:t>
            </a:fld>
            <a:endParaRPr lang="en-NL"/>
          </a:p>
        </p:txBody>
      </p:sp>
      <p:sp>
        <p:nvSpPr>
          <p:cNvPr id="4" name="Tijdelijke aanduiding voor dia-afbeelding 3"/>
          <p:cNvSpPr>
            <a:spLocks noGrp="1" noRot="1" noChangeAspect="1"/>
          </p:cNvSpPr>
          <p:nvPr>
            <p:ph type="sldImg" idx="2"/>
          </p:nvPr>
        </p:nvSpPr>
        <p:spPr>
          <a:xfrm>
            <a:off x="8731250" y="1414463"/>
            <a:ext cx="2641600" cy="3816350"/>
          </a:xfrm>
          <a:prstGeom prst="rect">
            <a:avLst/>
          </a:prstGeom>
          <a:noFill/>
          <a:ln w="12700">
            <a:solidFill>
              <a:prstClr val="black"/>
            </a:solidFill>
          </a:ln>
        </p:spPr>
        <p:txBody>
          <a:bodyPr vert="horz" lIns="91440" tIns="45720" rIns="91440" bIns="45720" rtlCol="0" anchor="ctr"/>
          <a:lstStyle/>
          <a:p>
            <a:endParaRPr lang="en-NL"/>
          </a:p>
        </p:txBody>
      </p:sp>
      <p:sp>
        <p:nvSpPr>
          <p:cNvPr id="5" name="Tijdelijke aanduiding voor notiti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Tijdelijke aanduiding voor voettekst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NL"/>
          </a:p>
        </p:txBody>
      </p:sp>
      <p:sp>
        <p:nvSpPr>
          <p:cNvPr id="7" name="Tijdelijke aanduiding voor dianumm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FEE027F-8B50-457D-8D42-561973F3B244}" type="slidenum">
              <a:rPr lang="en-NL" smtClean="0"/>
              <a:t>‹nr.›</a:t>
            </a:fld>
            <a:endParaRPr lang="en-NL"/>
          </a:p>
        </p:txBody>
      </p:sp>
    </p:spTree>
    <p:extLst>
      <p:ext uri="{BB962C8B-B14F-4D97-AF65-F5344CB8AC3E}">
        <p14:creationId xmlns:p14="http://schemas.microsoft.com/office/powerpoint/2010/main" val="1452631034"/>
      </p:ext>
    </p:extLst>
  </p:cSld>
  <p:clrMap bg1="lt1" tx1="dk1" bg2="lt2" tx2="dk2" accent1="accent1" accent2="accent2" accent3="accent3" accent4="accent4" accent5="accent5" accent6="accent6" hlink="hlink" folHlink="folHlink"/>
  <p:notesStyle>
    <a:lvl1pPr marL="0" algn="l" defTabSz="487924" rtl="0" eaLnBrk="1" latinLnBrk="0" hangingPunct="1">
      <a:defRPr sz="640" kern="1200">
        <a:solidFill>
          <a:schemeClr val="tx1"/>
        </a:solidFill>
        <a:latin typeface="+mn-lt"/>
        <a:ea typeface="+mn-ea"/>
        <a:cs typeface="+mn-cs"/>
      </a:defRPr>
    </a:lvl1pPr>
    <a:lvl2pPr marL="243962" algn="l" defTabSz="487924" rtl="0" eaLnBrk="1" latinLnBrk="0" hangingPunct="1">
      <a:defRPr sz="640" kern="1200">
        <a:solidFill>
          <a:schemeClr val="tx1"/>
        </a:solidFill>
        <a:latin typeface="+mn-lt"/>
        <a:ea typeface="+mn-ea"/>
        <a:cs typeface="+mn-cs"/>
      </a:defRPr>
    </a:lvl2pPr>
    <a:lvl3pPr marL="487924" algn="l" defTabSz="487924" rtl="0" eaLnBrk="1" latinLnBrk="0" hangingPunct="1">
      <a:defRPr sz="640" kern="1200">
        <a:solidFill>
          <a:schemeClr val="tx1"/>
        </a:solidFill>
        <a:latin typeface="+mn-lt"/>
        <a:ea typeface="+mn-ea"/>
        <a:cs typeface="+mn-cs"/>
      </a:defRPr>
    </a:lvl3pPr>
    <a:lvl4pPr marL="731886" algn="l" defTabSz="487924" rtl="0" eaLnBrk="1" latinLnBrk="0" hangingPunct="1">
      <a:defRPr sz="640" kern="1200">
        <a:solidFill>
          <a:schemeClr val="tx1"/>
        </a:solidFill>
        <a:latin typeface="+mn-lt"/>
        <a:ea typeface="+mn-ea"/>
        <a:cs typeface="+mn-cs"/>
      </a:defRPr>
    </a:lvl4pPr>
    <a:lvl5pPr marL="975848" algn="l" defTabSz="487924" rtl="0" eaLnBrk="1" latinLnBrk="0" hangingPunct="1">
      <a:defRPr sz="640" kern="1200">
        <a:solidFill>
          <a:schemeClr val="tx1"/>
        </a:solidFill>
        <a:latin typeface="+mn-lt"/>
        <a:ea typeface="+mn-ea"/>
        <a:cs typeface="+mn-cs"/>
      </a:defRPr>
    </a:lvl5pPr>
    <a:lvl6pPr marL="1219810" algn="l" defTabSz="487924" rtl="0" eaLnBrk="1" latinLnBrk="0" hangingPunct="1">
      <a:defRPr sz="640" kern="1200">
        <a:solidFill>
          <a:schemeClr val="tx1"/>
        </a:solidFill>
        <a:latin typeface="+mn-lt"/>
        <a:ea typeface="+mn-ea"/>
        <a:cs typeface="+mn-cs"/>
      </a:defRPr>
    </a:lvl6pPr>
    <a:lvl7pPr marL="1463772" algn="l" defTabSz="487924" rtl="0" eaLnBrk="1" latinLnBrk="0" hangingPunct="1">
      <a:defRPr sz="640" kern="1200">
        <a:solidFill>
          <a:schemeClr val="tx1"/>
        </a:solidFill>
        <a:latin typeface="+mn-lt"/>
        <a:ea typeface="+mn-ea"/>
        <a:cs typeface="+mn-cs"/>
      </a:defRPr>
    </a:lvl7pPr>
    <a:lvl8pPr marL="1707733" algn="l" defTabSz="487924" rtl="0" eaLnBrk="1" latinLnBrk="0" hangingPunct="1">
      <a:defRPr sz="640" kern="1200">
        <a:solidFill>
          <a:schemeClr val="tx1"/>
        </a:solidFill>
        <a:latin typeface="+mn-lt"/>
        <a:ea typeface="+mn-ea"/>
        <a:cs typeface="+mn-cs"/>
      </a:defRPr>
    </a:lvl8pPr>
    <a:lvl9pPr marL="1951695" algn="l" defTabSz="487924" rtl="0" eaLnBrk="1" latinLnBrk="0" hangingPunct="1">
      <a:defRPr sz="64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 Slide">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CC03BF71-6116-4958-8177-13A00F2B726E}"/>
              </a:ext>
            </a:extLst>
          </p:cNvPr>
          <p:cNvGrpSpPr/>
          <p:nvPr userDrawn="1"/>
        </p:nvGrpSpPr>
        <p:grpSpPr>
          <a:xfrm>
            <a:off x="0" y="-32915"/>
            <a:ext cx="6858000" cy="9905305"/>
            <a:chOff x="0" y="0"/>
            <a:chExt cx="20104100" cy="11308556"/>
          </a:xfrm>
          <a:solidFill>
            <a:srgbClr val="F1F2F2"/>
          </a:solidFill>
        </p:grpSpPr>
        <p:pic>
          <p:nvPicPr>
            <p:cNvPr id="8" name="object 3">
              <a:extLst>
                <a:ext uri="{FF2B5EF4-FFF2-40B4-BE49-F238E27FC236}">
                  <a16:creationId xmlns:a16="http://schemas.microsoft.com/office/drawing/2014/main" id="{D58BB63A-07E5-4E85-96C9-3441945BD45E}"/>
                </a:ext>
              </a:extLst>
            </p:cNvPr>
            <p:cNvPicPr/>
            <p:nvPr userDrawn="1"/>
          </p:nvPicPr>
          <p:blipFill>
            <a:blip r:embed="rId2" cstate="print"/>
            <a:stretch>
              <a:fillRect/>
            </a:stretch>
          </p:blipFill>
          <p:spPr>
            <a:xfrm>
              <a:off x="0" y="0"/>
              <a:ext cx="20104100" cy="11308556"/>
            </a:xfrm>
            <a:prstGeom prst="rect">
              <a:avLst/>
            </a:prstGeom>
            <a:grpFill/>
          </p:spPr>
        </p:pic>
        <p:pic>
          <p:nvPicPr>
            <p:cNvPr id="9" name="object 4">
              <a:extLst>
                <a:ext uri="{FF2B5EF4-FFF2-40B4-BE49-F238E27FC236}">
                  <a16:creationId xmlns:a16="http://schemas.microsoft.com/office/drawing/2014/main" id="{CA8E3992-DD73-4E03-BB42-5596B0B8574F}"/>
                </a:ext>
              </a:extLst>
            </p:cNvPr>
            <p:cNvPicPr/>
            <p:nvPr/>
          </p:nvPicPr>
          <p:blipFill>
            <a:blip r:embed="rId3" cstate="print"/>
            <a:stretch>
              <a:fillRect/>
            </a:stretch>
          </p:blipFill>
          <p:spPr>
            <a:xfrm>
              <a:off x="1314326" y="6542481"/>
              <a:ext cx="18022204" cy="131116"/>
            </a:xfrm>
            <a:prstGeom prst="rect">
              <a:avLst/>
            </a:prstGeom>
            <a:grpFill/>
          </p:spPr>
        </p:pic>
      </p:grpSp>
      <p:sp>
        <p:nvSpPr>
          <p:cNvPr id="19" name="Tijdelijke aanduiding voor voettekst 4">
            <a:extLst>
              <a:ext uri="{FF2B5EF4-FFF2-40B4-BE49-F238E27FC236}">
                <a16:creationId xmlns:a16="http://schemas.microsoft.com/office/drawing/2014/main" id="{059C0F2D-8D0C-471B-AB7D-3B090927D9F1}"/>
              </a:ext>
            </a:extLst>
          </p:cNvPr>
          <p:cNvSpPr>
            <a:spLocks noGrp="1"/>
          </p:cNvSpPr>
          <p:nvPr>
            <p:ph type="ftr" sz="quarter" idx="3"/>
          </p:nvPr>
        </p:nvSpPr>
        <p:spPr>
          <a:xfrm>
            <a:off x="205784" y="2064918"/>
            <a:ext cx="6328066" cy="1300368"/>
          </a:xfrm>
          <a:prstGeom prst="rect">
            <a:avLst/>
          </a:prstGeom>
        </p:spPr>
        <p:txBody>
          <a:bodyPr vert="horz" lIns="91440" tIns="45720" rIns="91440" bIns="45720" rtlCol="0" anchor="ctr"/>
          <a:lstStyle>
            <a:lvl1pPr algn="ctr">
              <a:defRPr sz="9533" b="1">
                <a:solidFill>
                  <a:schemeClr val="tx1"/>
                </a:solidFill>
              </a:defRPr>
            </a:lvl1pPr>
          </a:lstStyle>
          <a:p>
            <a:r>
              <a:rPr lang="en-US"/>
              <a:t>Titel Presentatie</a:t>
            </a:r>
          </a:p>
        </p:txBody>
      </p:sp>
      <p:sp>
        <p:nvSpPr>
          <p:cNvPr id="24" name="Tijdelijke aanduiding voor datum 3">
            <a:extLst>
              <a:ext uri="{FF2B5EF4-FFF2-40B4-BE49-F238E27FC236}">
                <a16:creationId xmlns:a16="http://schemas.microsoft.com/office/drawing/2014/main" id="{B99D7D1E-4B6E-4440-B819-DC0A213235A0}"/>
              </a:ext>
            </a:extLst>
          </p:cNvPr>
          <p:cNvSpPr>
            <a:spLocks noGrp="1"/>
          </p:cNvSpPr>
          <p:nvPr>
            <p:ph type="dt" sz="half" idx="2"/>
          </p:nvPr>
        </p:nvSpPr>
        <p:spPr>
          <a:xfrm>
            <a:off x="199524" y="3403907"/>
            <a:ext cx="6334326" cy="923584"/>
          </a:xfrm>
          <a:prstGeom prst="rect">
            <a:avLst/>
          </a:prstGeom>
        </p:spPr>
        <p:txBody>
          <a:bodyPr vert="horz" lIns="91440" tIns="45720" rIns="91440" bIns="45720" rtlCol="0" anchor="ctr"/>
          <a:lstStyle>
            <a:lvl1pPr algn="ctr">
              <a:defRPr sz="7222">
                <a:solidFill>
                  <a:schemeClr val="tx1"/>
                </a:solidFill>
              </a:defRPr>
            </a:lvl1pPr>
          </a:lstStyle>
          <a:p>
            <a:r>
              <a:rPr lang="en-NL" spc="22">
                <a:cs typeface="Century Gothic"/>
              </a:rPr>
              <a:t>01/02/2022</a:t>
            </a:r>
            <a:endParaRPr lang="en-NL"/>
          </a:p>
        </p:txBody>
      </p:sp>
      <p:sp>
        <p:nvSpPr>
          <p:cNvPr id="13" name="Picture Placeholder 2">
            <a:extLst>
              <a:ext uri="{FF2B5EF4-FFF2-40B4-BE49-F238E27FC236}">
                <a16:creationId xmlns:a16="http://schemas.microsoft.com/office/drawing/2014/main" id="{586596B8-C192-48D5-B69D-CEB3B7BBF18B}"/>
              </a:ext>
            </a:extLst>
          </p:cNvPr>
          <p:cNvSpPr>
            <a:spLocks noGrp="1"/>
          </p:cNvSpPr>
          <p:nvPr>
            <p:ph type="pic" sz="quarter" idx="13" hasCustomPrompt="1"/>
          </p:nvPr>
        </p:nvSpPr>
        <p:spPr>
          <a:xfrm>
            <a:off x="3688937" y="6559611"/>
            <a:ext cx="1189799" cy="1942544"/>
          </a:xfrm>
          <a:prstGeom prst="rect">
            <a:avLst/>
          </a:prstGeom>
        </p:spPr>
        <p:txBody>
          <a:bodyPr/>
          <a:lstStyle>
            <a:lvl1pPr>
              <a:defRPr/>
            </a:lvl1pPr>
          </a:lstStyle>
          <a:p>
            <a:r>
              <a:rPr lang="en-GB"/>
              <a:t>LOGO</a:t>
            </a:r>
            <a:endParaRPr lang="en-NL"/>
          </a:p>
        </p:txBody>
      </p:sp>
      <p:sp>
        <p:nvSpPr>
          <p:cNvPr id="14" name="Picture Placeholder 2">
            <a:extLst>
              <a:ext uri="{FF2B5EF4-FFF2-40B4-BE49-F238E27FC236}">
                <a16:creationId xmlns:a16="http://schemas.microsoft.com/office/drawing/2014/main" id="{0EC8A275-0932-4EFB-854C-3D12216D282C}"/>
              </a:ext>
            </a:extLst>
          </p:cNvPr>
          <p:cNvSpPr>
            <a:spLocks noGrp="1"/>
          </p:cNvSpPr>
          <p:nvPr>
            <p:ph type="pic" sz="quarter" idx="14" hasCustomPrompt="1"/>
          </p:nvPr>
        </p:nvSpPr>
        <p:spPr>
          <a:xfrm>
            <a:off x="2111626" y="6559611"/>
            <a:ext cx="1189799" cy="1942544"/>
          </a:xfrm>
          <a:prstGeom prst="rect">
            <a:avLst/>
          </a:prstGeom>
        </p:spPr>
        <p:txBody>
          <a:bodyPr/>
          <a:lstStyle>
            <a:lvl1pPr>
              <a:defRPr/>
            </a:lvl1pPr>
          </a:lstStyle>
          <a:p>
            <a:r>
              <a:rPr lang="en-GB"/>
              <a:t>LOGO</a:t>
            </a:r>
            <a:endParaRPr lang="en-NL"/>
          </a:p>
        </p:txBody>
      </p:sp>
      <p:sp>
        <p:nvSpPr>
          <p:cNvPr id="15" name="Picture Placeholder 2">
            <a:extLst>
              <a:ext uri="{FF2B5EF4-FFF2-40B4-BE49-F238E27FC236}">
                <a16:creationId xmlns:a16="http://schemas.microsoft.com/office/drawing/2014/main" id="{A3DD8028-864A-49E5-AC25-F23E49E256A5}"/>
              </a:ext>
            </a:extLst>
          </p:cNvPr>
          <p:cNvSpPr>
            <a:spLocks noGrp="1"/>
          </p:cNvSpPr>
          <p:nvPr>
            <p:ph type="pic" sz="quarter" idx="15" hasCustomPrompt="1"/>
          </p:nvPr>
        </p:nvSpPr>
        <p:spPr>
          <a:xfrm>
            <a:off x="594947" y="6559611"/>
            <a:ext cx="1189799" cy="1942544"/>
          </a:xfrm>
          <a:prstGeom prst="rect">
            <a:avLst/>
          </a:prstGeom>
        </p:spPr>
        <p:txBody>
          <a:bodyPr/>
          <a:lstStyle>
            <a:lvl1pPr>
              <a:defRPr/>
            </a:lvl1pPr>
          </a:lstStyle>
          <a:p>
            <a:r>
              <a:rPr lang="en-GB"/>
              <a:t>LOGO</a:t>
            </a:r>
            <a:endParaRPr lang="en-NL"/>
          </a:p>
        </p:txBody>
      </p:sp>
      <p:pic>
        <p:nvPicPr>
          <p:cNvPr id="16" name="object 5">
            <a:extLst>
              <a:ext uri="{FF2B5EF4-FFF2-40B4-BE49-F238E27FC236}">
                <a16:creationId xmlns:a16="http://schemas.microsoft.com/office/drawing/2014/main" id="{E3FFE39B-C089-404C-9024-C292D2971C26}"/>
              </a:ext>
            </a:extLst>
          </p:cNvPr>
          <p:cNvPicPr/>
          <p:nvPr userDrawn="1"/>
        </p:nvPicPr>
        <p:blipFill rotWithShape="1">
          <a:blip r:embed="rId4" cstate="print"/>
          <a:srcRect b="38801"/>
          <a:stretch/>
        </p:blipFill>
        <p:spPr>
          <a:xfrm>
            <a:off x="5040609" y="6890734"/>
            <a:ext cx="1403886" cy="12802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ussen Slide">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B6918A8-BF83-4F5E-8489-5B923CE23F9E}"/>
              </a:ext>
            </a:extLst>
          </p:cNvPr>
          <p:cNvSpPr/>
          <p:nvPr userDrawn="1"/>
        </p:nvSpPr>
        <p:spPr>
          <a:xfrm>
            <a:off x="0" y="0"/>
            <a:ext cx="6858000" cy="990600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7"/>
          </a:p>
        </p:txBody>
      </p:sp>
      <p:pic>
        <p:nvPicPr>
          <p:cNvPr id="12" name="object 4">
            <a:extLst>
              <a:ext uri="{FF2B5EF4-FFF2-40B4-BE49-F238E27FC236}">
                <a16:creationId xmlns:a16="http://schemas.microsoft.com/office/drawing/2014/main" id="{EDC995C1-7FDB-4EB9-AE08-EBD6A71A5DA5}"/>
              </a:ext>
            </a:extLst>
          </p:cNvPr>
          <p:cNvPicPr/>
          <p:nvPr userDrawn="1"/>
        </p:nvPicPr>
        <p:blipFill>
          <a:blip r:embed="rId2" cstate="print"/>
          <a:stretch>
            <a:fillRect/>
          </a:stretch>
        </p:blipFill>
        <p:spPr>
          <a:xfrm>
            <a:off x="2036490" y="7289060"/>
            <a:ext cx="4648807" cy="131063"/>
          </a:xfrm>
          <a:prstGeom prst="rect">
            <a:avLst/>
          </a:prstGeom>
        </p:spPr>
      </p:pic>
      <p:pic>
        <p:nvPicPr>
          <p:cNvPr id="3" name="Afbeelding 2">
            <a:extLst>
              <a:ext uri="{FF2B5EF4-FFF2-40B4-BE49-F238E27FC236}">
                <a16:creationId xmlns:a16="http://schemas.microsoft.com/office/drawing/2014/main" id="{CC6B417B-B5A0-47E6-99CF-DCF33C12DAC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968" t="10873" b="10873"/>
          <a:stretch/>
        </p:blipFill>
        <p:spPr>
          <a:xfrm>
            <a:off x="0" y="-1"/>
            <a:ext cx="2653130" cy="9906001"/>
          </a:xfrm>
          <a:prstGeom prst="rect">
            <a:avLst/>
          </a:prstGeom>
        </p:spPr>
      </p:pic>
      <p:sp>
        <p:nvSpPr>
          <p:cNvPr id="10" name="Text Placeholder 22">
            <a:extLst>
              <a:ext uri="{FF2B5EF4-FFF2-40B4-BE49-F238E27FC236}">
                <a16:creationId xmlns:a16="http://schemas.microsoft.com/office/drawing/2014/main" id="{B8463D82-32A9-4DDB-8403-F94E921C8B25}"/>
              </a:ext>
            </a:extLst>
          </p:cNvPr>
          <p:cNvSpPr>
            <a:spLocks noGrp="1"/>
          </p:cNvSpPr>
          <p:nvPr>
            <p:ph type="body" sz="quarter" idx="14" hasCustomPrompt="1"/>
          </p:nvPr>
        </p:nvSpPr>
        <p:spPr>
          <a:xfrm>
            <a:off x="2883133" y="5100883"/>
            <a:ext cx="3795078" cy="2011587"/>
          </a:xfrm>
          <a:prstGeom prst="rect">
            <a:avLst/>
          </a:prstGeom>
        </p:spPr>
        <p:txBody>
          <a:bodyPr anchor="b"/>
          <a:lstStyle>
            <a:lvl1pPr>
              <a:defRPr sz="9533" b="1">
                <a:solidFill>
                  <a:schemeClr val="tx1"/>
                </a:solidFill>
              </a:defRPr>
            </a:lvl1pPr>
          </a:lstStyle>
          <a:p>
            <a:pPr lvl="0"/>
            <a:r>
              <a:rPr lang="en-US" err="1"/>
              <a:t>Tussenslide</a:t>
            </a:r>
            <a:r>
              <a:rPr lang="en-US"/>
              <a:t> </a:t>
            </a:r>
            <a:r>
              <a:rPr lang="en-US" err="1"/>
              <a:t>Titel</a:t>
            </a:r>
            <a:endParaRPr lang="en-US"/>
          </a:p>
        </p:txBody>
      </p:sp>
      <p:pic>
        <p:nvPicPr>
          <p:cNvPr id="11" name="object 5">
            <a:extLst>
              <a:ext uri="{FF2B5EF4-FFF2-40B4-BE49-F238E27FC236}">
                <a16:creationId xmlns:a16="http://schemas.microsoft.com/office/drawing/2014/main" id="{C39B39A3-CED5-49AD-A4D0-0F1D980AA5EB}"/>
              </a:ext>
            </a:extLst>
          </p:cNvPr>
          <p:cNvPicPr/>
          <p:nvPr userDrawn="1"/>
        </p:nvPicPr>
        <p:blipFill rotWithShape="1">
          <a:blip r:embed="rId4" cstate="print"/>
          <a:srcRect b="38801"/>
          <a:stretch/>
        </p:blipFill>
        <p:spPr>
          <a:xfrm>
            <a:off x="5404520" y="7889759"/>
            <a:ext cx="1273691" cy="11615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p:spTree>
      <p:nvGrpSpPr>
        <p:cNvPr id="1" name=""/>
        <p:cNvGrpSpPr/>
        <p:nvPr/>
      </p:nvGrpSpPr>
      <p:grpSpPr>
        <a:xfrm>
          <a:off x="0" y="0"/>
          <a:ext cx="0" cy="0"/>
          <a:chOff x="0" y="0"/>
          <a:chExt cx="0" cy="0"/>
        </a:xfrm>
      </p:grpSpPr>
      <p:pic>
        <p:nvPicPr>
          <p:cNvPr id="19" name="bg object 19"/>
          <p:cNvPicPr/>
          <p:nvPr userDrawn="1"/>
        </p:nvPicPr>
        <p:blipFill>
          <a:blip r:embed="rId2" cstate="print"/>
          <a:stretch>
            <a:fillRect/>
          </a:stretch>
        </p:blipFill>
        <p:spPr>
          <a:xfrm>
            <a:off x="3033" y="696"/>
            <a:ext cx="6858000" cy="9905304"/>
          </a:xfrm>
          <a:prstGeom prst="rect">
            <a:avLst/>
          </a:prstGeom>
        </p:spPr>
      </p:pic>
      <p:sp>
        <p:nvSpPr>
          <p:cNvPr id="23" name="Text Placeholder 22">
            <a:extLst>
              <a:ext uri="{FF2B5EF4-FFF2-40B4-BE49-F238E27FC236}">
                <a16:creationId xmlns:a16="http://schemas.microsoft.com/office/drawing/2014/main" id="{A4A79365-4BAE-4D00-BD9E-2CB0390141B6}"/>
              </a:ext>
            </a:extLst>
          </p:cNvPr>
          <p:cNvSpPr>
            <a:spLocks noGrp="1"/>
          </p:cNvSpPr>
          <p:nvPr>
            <p:ph type="body" sz="quarter" idx="14" hasCustomPrompt="1"/>
          </p:nvPr>
        </p:nvSpPr>
        <p:spPr>
          <a:xfrm>
            <a:off x="527997" y="347627"/>
            <a:ext cx="5858326" cy="1601869"/>
          </a:xfrm>
          <a:prstGeom prst="rect">
            <a:avLst/>
          </a:prstGeom>
        </p:spPr>
        <p:txBody>
          <a:bodyPr anchor="b"/>
          <a:lstStyle>
            <a:lvl1pPr>
              <a:defRPr sz="7222" b="1">
                <a:solidFill>
                  <a:schemeClr val="tx1"/>
                </a:solidFill>
              </a:defRPr>
            </a:lvl1pPr>
          </a:lstStyle>
          <a:p>
            <a:pPr lvl="0"/>
            <a:r>
              <a:rPr lang="en-US"/>
              <a:t>Titel Slide</a:t>
            </a:r>
          </a:p>
        </p:txBody>
      </p:sp>
      <p:sp>
        <p:nvSpPr>
          <p:cNvPr id="16" name="Tijdelijke aanduiding voor voettekst 4">
            <a:extLst>
              <a:ext uri="{FF2B5EF4-FFF2-40B4-BE49-F238E27FC236}">
                <a16:creationId xmlns:a16="http://schemas.microsoft.com/office/drawing/2014/main" id="{5A50F692-1E5D-4310-A457-4A0540592BE7}"/>
              </a:ext>
            </a:extLst>
          </p:cNvPr>
          <p:cNvSpPr>
            <a:spLocks noGrp="1"/>
          </p:cNvSpPr>
          <p:nvPr>
            <p:ph type="ftr" sz="quarter" idx="3"/>
          </p:nvPr>
        </p:nvSpPr>
        <p:spPr>
          <a:xfrm>
            <a:off x="527997" y="8623949"/>
            <a:ext cx="2314521" cy="317370"/>
          </a:xfrm>
          <a:prstGeom prst="rect">
            <a:avLst/>
          </a:prstGeom>
        </p:spPr>
        <p:txBody>
          <a:bodyPr vert="horz" lIns="91440" tIns="45720" rIns="91440" bIns="45720" rtlCol="0" anchor="ctr"/>
          <a:lstStyle>
            <a:lvl1pPr algn="l">
              <a:defRPr sz="2600">
                <a:solidFill>
                  <a:schemeClr val="tx1"/>
                </a:solidFill>
              </a:defRPr>
            </a:lvl1pPr>
          </a:lstStyle>
          <a:p>
            <a:r>
              <a:rPr lang="nl-NL" spc="22">
                <a:cs typeface="Century Gothic"/>
              </a:rPr>
              <a:t>Titel Presentatie</a:t>
            </a:r>
            <a:endParaRPr lang="nl-NL">
              <a:cs typeface="Century Gothic"/>
            </a:endParaRPr>
          </a:p>
        </p:txBody>
      </p:sp>
      <p:sp>
        <p:nvSpPr>
          <p:cNvPr id="21" name="Tijdelijke aanduiding voor datum 3">
            <a:extLst>
              <a:ext uri="{FF2B5EF4-FFF2-40B4-BE49-F238E27FC236}">
                <a16:creationId xmlns:a16="http://schemas.microsoft.com/office/drawing/2014/main" id="{B76F4956-F516-4391-9CA0-6709B88379CF}"/>
              </a:ext>
            </a:extLst>
          </p:cNvPr>
          <p:cNvSpPr>
            <a:spLocks noGrp="1"/>
          </p:cNvSpPr>
          <p:nvPr>
            <p:ph type="dt" sz="half" idx="2"/>
          </p:nvPr>
        </p:nvSpPr>
        <p:spPr>
          <a:xfrm>
            <a:off x="2922464" y="8623949"/>
            <a:ext cx="1542833" cy="317370"/>
          </a:xfrm>
          <a:prstGeom prst="rect">
            <a:avLst/>
          </a:prstGeom>
        </p:spPr>
        <p:txBody>
          <a:bodyPr vert="horz" lIns="91440" tIns="45720" rIns="91440" bIns="45720" rtlCol="0" anchor="ctr"/>
          <a:lstStyle>
            <a:lvl1pPr algn="l">
              <a:defRPr sz="2311">
                <a:solidFill>
                  <a:schemeClr val="tx1"/>
                </a:solidFill>
              </a:defRPr>
            </a:lvl1pPr>
          </a:lstStyle>
          <a:p>
            <a:r>
              <a:rPr lang="en-NL" spc="22">
                <a:cs typeface="Century Gothic"/>
              </a:rPr>
              <a:t>01/02/2022</a:t>
            </a:r>
            <a:endParaRPr lang="en-NL"/>
          </a:p>
        </p:txBody>
      </p:sp>
      <p:pic>
        <p:nvPicPr>
          <p:cNvPr id="24" name="object 5">
            <a:extLst>
              <a:ext uri="{FF2B5EF4-FFF2-40B4-BE49-F238E27FC236}">
                <a16:creationId xmlns:a16="http://schemas.microsoft.com/office/drawing/2014/main" id="{6F075547-5173-429F-B96F-8EEF5FCC9F4D}"/>
              </a:ext>
            </a:extLst>
          </p:cNvPr>
          <p:cNvPicPr/>
          <p:nvPr userDrawn="1"/>
        </p:nvPicPr>
        <p:blipFill rotWithShape="1">
          <a:blip r:embed="rId3" cstate="print"/>
          <a:srcRect b="38801"/>
          <a:stretch/>
        </p:blipFill>
        <p:spPr>
          <a:xfrm>
            <a:off x="5742438" y="8363868"/>
            <a:ext cx="753816" cy="687456"/>
          </a:xfrm>
          <a:prstGeom prst="rect">
            <a:avLst/>
          </a:prstGeom>
        </p:spPr>
      </p:pic>
      <p:pic>
        <p:nvPicPr>
          <p:cNvPr id="25" name="object 4">
            <a:extLst>
              <a:ext uri="{FF2B5EF4-FFF2-40B4-BE49-F238E27FC236}">
                <a16:creationId xmlns:a16="http://schemas.microsoft.com/office/drawing/2014/main" id="{CFE5793B-9241-4742-B133-EA00DB0EBA45}"/>
              </a:ext>
            </a:extLst>
          </p:cNvPr>
          <p:cNvPicPr/>
          <p:nvPr userDrawn="1"/>
        </p:nvPicPr>
        <p:blipFill>
          <a:blip r:embed="rId4" cstate="print"/>
          <a:stretch>
            <a:fillRect/>
          </a:stretch>
        </p:blipFill>
        <p:spPr>
          <a:xfrm>
            <a:off x="448349" y="8078861"/>
            <a:ext cx="6147818" cy="114846"/>
          </a:xfrm>
          <a:prstGeom prst="rect">
            <a:avLst/>
          </a:prstGeom>
        </p:spPr>
      </p:pic>
      <p:sp>
        <p:nvSpPr>
          <p:cNvPr id="3" name="Tijdelijke aanduiding voor tekst 2">
            <a:extLst>
              <a:ext uri="{FF2B5EF4-FFF2-40B4-BE49-F238E27FC236}">
                <a16:creationId xmlns:a16="http://schemas.microsoft.com/office/drawing/2014/main" id="{6F214B9B-3E0F-4D6C-AB51-4DA5360D4064}"/>
              </a:ext>
            </a:extLst>
          </p:cNvPr>
          <p:cNvSpPr>
            <a:spLocks noGrp="1"/>
          </p:cNvSpPr>
          <p:nvPr>
            <p:ph type="body" sz="quarter" idx="15"/>
          </p:nvPr>
        </p:nvSpPr>
        <p:spPr>
          <a:xfrm>
            <a:off x="527997" y="2082987"/>
            <a:ext cx="5858326" cy="582624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a:defRPr sz="2889">
                <a:solidFill>
                  <a:schemeClr val="tx1"/>
                </a:solidFill>
              </a:defRPr>
            </a:lvl1pPr>
            <a:lvl2pPr>
              <a:defRPr sz="2889">
                <a:solidFill>
                  <a:schemeClr val="tx1"/>
                </a:solidFill>
              </a:defRPr>
            </a:lvl2pPr>
            <a:lvl3pPr>
              <a:defRPr sz="2889">
                <a:solidFill>
                  <a:schemeClr val="tx1"/>
                </a:solidFill>
              </a:defRPr>
            </a:lvl3pPr>
            <a:lvl4pPr>
              <a:defRPr sz="2889">
                <a:solidFill>
                  <a:schemeClr val="tx1"/>
                </a:solidFill>
              </a:defRPr>
            </a:lvl4pPr>
            <a:lvl5pPr>
              <a:defRPr sz="2889">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Tree>
    <p:extLst>
      <p:ext uri="{BB962C8B-B14F-4D97-AF65-F5344CB8AC3E}">
        <p14:creationId xmlns:p14="http://schemas.microsoft.com/office/powerpoint/2010/main" val="411170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hter Slide">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0C94DFDB-C581-4F5F-9EE3-6026E65BB7CA}"/>
              </a:ext>
            </a:extLst>
          </p:cNvPr>
          <p:cNvPicPr/>
          <p:nvPr/>
        </p:nvPicPr>
        <p:blipFill>
          <a:blip r:embed="rId2" cstate="print"/>
          <a:stretch>
            <a:fillRect/>
          </a:stretch>
        </p:blipFill>
        <p:spPr>
          <a:xfrm>
            <a:off x="0" y="1"/>
            <a:ext cx="6858000" cy="9905305"/>
          </a:xfrm>
          <a:prstGeom prst="rect">
            <a:avLst/>
          </a:prstGeom>
        </p:spPr>
      </p:pic>
      <p:sp>
        <p:nvSpPr>
          <p:cNvPr id="8" name="Picture Placeholder 2">
            <a:extLst>
              <a:ext uri="{FF2B5EF4-FFF2-40B4-BE49-F238E27FC236}">
                <a16:creationId xmlns:a16="http://schemas.microsoft.com/office/drawing/2014/main" id="{225E8100-E5BE-413E-A50C-55E7913811A3}"/>
              </a:ext>
            </a:extLst>
          </p:cNvPr>
          <p:cNvSpPr>
            <a:spLocks noGrp="1"/>
          </p:cNvSpPr>
          <p:nvPr>
            <p:ph type="pic" sz="quarter" idx="13" hasCustomPrompt="1"/>
          </p:nvPr>
        </p:nvSpPr>
        <p:spPr>
          <a:xfrm>
            <a:off x="3688937" y="6559611"/>
            <a:ext cx="1189799" cy="1942544"/>
          </a:xfrm>
          <a:prstGeom prst="rect">
            <a:avLst/>
          </a:prstGeom>
        </p:spPr>
        <p:txBody>
          <a:bodyPr/>
          <a:lstStyle>
            <a:lvl1pPr>
              <a:defRPr/>
            </a:lvl1pPr>
          </a:lstStyle>
          <a:p>
            <a:r>
              <a:rPr lang="en-GB"/>
              <a:t>LOGO</a:t>
            </a:r>
            <a:endParaRPr lang="en-NL"/>
          </a:p>
        </p:txBody>
      </p:sp>
      <p:sp>
        <p:nvSpPr>
          <p:cNvPr id="9" name="Picture Placeholder 2">
            <a:extLst>
              <a:ext uri="{FF2B5EF4-FFF2-40B4-BE49-F238E27FC236}">
                <a16:creationId xmlns:a16="http://schemas.microsoft.com/office/drawing/2014/main" id="{D3D17775-95F7-43DA-AF4F-67BD9B579F01}"/>
              </a:ext>
            </a:extLst>
          </p:cNvPr>
          <p:cNvSpPr>
            <a:spLocks noGrp="1"/>
          </p:cNvSpPr>
          <p:nvPr>
            <p:ph type="pic" sz="quarter" idx="14" hasCustomPrompt="1"/>
          </p:nvPr>
        </p:nvSpPr>
        <p:spPr>
          <a:xfrm>
            <a:off x="2111626" y="6559611"/>
            <a:ext cx="1189799" cy="1942544"/>
          </a:xfrm>
          <a:prstGeom prst="rect">
            <a:avLst/>
          </a:prstGeom>
        </p:spPr>
        <p:txBody>
          <a:bodyPr/>
          <a:lstStyle>
            <a:lvl1pPr>
              <a:defRPr/>
            </a:lvl1pPr>
          </a:lstStyle>
          <a:p>
            <a:r>
              <a:rPr lang="en-GB"/>
              <a:t>LOGO</a:t>
            </a:r>
            <a:endParaRPr lang="en-NL"/>
          </a:p>
        </p:txBody>
      </p:sp>
      <p:sp>
        <p:nvSpPr>
          <p:cNvPr id="10" name="Picture Placeholder 2">
            <a:extLst>
              <a:ext uri="{FF2B5EF4-FFF2-40B4-BE49-F238E27FC236}">
                <a16:creationId xmlns:a16="http://schemas.microsoft.com/office/drawing/2014/main" id="{3529E90C-47C7-4FC1-8D62-8D1A6A7573D4}"/>
              </a:ext>
            </a:extLst>
          </p:cNvPr>
          <p:cNvSpPr>
            <a:spLocks noGrp="1"/>
          </p:cNvSpPr>
          <p:nvPr>
            <p:ph type="pic" sz="quarter" idx="15" hasCustomPrompt="1"/>
          </p:nvPr>
        </p:nvSpPr>
        <p:spPr>
          <a:xfrm>
            <a:off x="594947" y="6559611"/>
            <a:ext cx="1189799" cy="1942544"/>
          </a:xfrm>
          <a:prstGeom prst="rect">
            <a:avLst/>
          </a:prstGeom>
        </p:spPr>
        <p:txBody>
          <a:bodyPr/>
          <a:lstStyle>
            <a:lvl1pPr>
              <a:defRPr/>
            </a:lvl1pPr>
          </a:lstStyle>
          <a:p>
            <a:r>
              <a:rPr lang="en-GB"/>
              <a:t>LOGO</a:t>
            </a:r>
            <a:endParaRPr lang="en-NL"/>
          </a:p>
        </p:txBody>
      </p:sp>
      <p:pic>
        <p:nvPicPr>
          <p:cNvPr id="15" name="object 5">
            <a:extLst>
              <a:ext uri="{FF2B5EF4-FFF2-40B4-BE49-F238E27FC236}">
                <a16:creationId xmlns:a16="http://schemas.microsoft.com/office/drawing/2014/main" id="{6802BB59-683A-4AAE-A847-FD83CED0799D}"/>
              </a:ext>
            </a:extLst>
          </p:cNvPr>
          <p:cNvPicPr/>
          <p:nvPr userDrawn="1"/>
        </p:nvPicPr>
        <p:blipFill rotWithShape="1">
          <a:blip r:embed="rId3" cstate="print"/>
          <a:srcRect b="38801"/>
          <a:stretch/>
        </p:blipFill>
        <p:spPr>
          <a:xfrm>
            <a:off x="5040609" y="6890734"/>
            <a:ext cx="1403886" cy="1280298"/>
          </a:xfrm>
          <a:prstGeom prst="rect">
            <a:avLst/>
          </a:prstGeom>
        </p:spPr>
      </p:pic>
      <p:sp>
        <p:nvSpPr>
          <p:cNvPr id="12" name="Tijdelijke aanduiding voor voettekst 4">
            <a:extLst>
              <a:ext uri="{FF2B5EF4-FFF2-40B4-BE49-F238E27FC236}">
                <a16:creationId xmlns:a16="http://schemas.microsoft.com/office/drawing/2014/main" id="{7CD810F2-D7FA-4801-B1E5-A95148E69412}"/>
              </a:ext>
            </a:extLst>
          </p:cNvPr>
          <p:cNvSpPr>
            <a:spLocks noGrp="1"/>
          </p:cNvSpPr>
          <p:nvPr>
            <p:ph type="ftr" sz="quarter" idx="3"/>
          </p:nvPr>
        </p:nvSpPr>
        <p:spPr>
          <a:xfrm>
            <a:off x="205784" y="2064918"/>
            <a:ext cx="6328066" cy="1300368"/>
          </a:xfrm>
          <a:prstGeom prst="rect">
            <a:avLst/>
          </a:prstGeom>
        </p:spPr>
        <p:txBody>
          <a:bodyPr vert="horz" lIns="91440" tIns="45720" rIns="91440" bIns="45720" rtlCol="0" anchor="ctr"/>
          <a:lstStyle>
            <a:lvl1pPr algn="ctr">
              <a:defRPr sz="9533" b="1">
                <a:solidFill>
                  <a:schemeClr val="tx1"/>
                </a:solidFill>
              </a:defRPr>
            </a:lvl1pPr>
          </a:lstStyle>
          <a:p>
            <a:r>
              <a:rPr lang="en-US"/>
              <a:t>Titel Presentatie</a:t>
            </a:r>
          </a:p>
        </p:txBody>
      </p:sp>
      <p:sp>
        <p:nvSpPr>
          <p:cNvPr id="13" name="Tijdelijke aanduiding voor datum 3">
            <a:extLst>
              <a:ext uri="{FF2B5EF4-FFF2-40B4-BE49-F238E27FC236}">
                <a16:creationId xmlns:a16="http://schemas.microsoft.com/office/drawing/2014/main" id="{3F4D80E4-543D-4E65-A266-40260BA41079}"/>
              </a:ext>
            </a:extLst>
          </p:cNvPr>
          <p:cNvSpPr>
            <a:spLocks noGrp="1"/>
          </p:cNvSpPr>
          <p:nvPr>
            <p:ph type="dt" sz="half" idx="2"/>
          </p:nvPr>
        </p:nvSpPr>
        <p:spPr>
          <a:xfrm>
            <a:off x="199524" y="3403907"/>
            <a:ext cx="6334326" cy="923584"/>
          </a:xfrm>
          <a:prstGeom prst="rect">
            <a:avLst/>
          </a:prstGeom>
        </p:spPr>
        <p:txBody>
          <a:bodyPr vert="horz" lIns="91440" tIns="45720" rIns="91440" bIns="45720" rtlCol="0" anchor="ctr"/>
          <a:lstStyle>
            <a:lvl1pPr algn="ctr">
              <a:defRPr sz="7222">
                <a:solidFill>
                  <a:schemeClr val="tx1"/>
                </a:solidFill>
              </a:defRPr>
            </a:lvl1pPr>
          </a:lstStyle>
          <a:p>
            <a:r>
              <a:rPr lang="en-NL" spc="22">
                <a:cs typeface="Century Gothic"/>
              </a:rPr>
              <a:t>01/02/2022</a:t>
            </a:r>
            <a:endParaRPr lang="en-NL"/>
          </a:p>
        </p:txBody>
      </p:sp>
      <p:pic>
        <p:nvPicPr>
          <p:cNvPr id="16" name="object 4">
            <a:extLst>
              <a:ext uri="{FF2B5EF4-FFF2-40B4-BE49-F238E27FC236}">
                <a16:creationId xmlns:a16="http://schemas.microsoft.com/office/drawing/2014/main" id="{4FCA2BF6-E5D6-433B-8950-8377D991A9E4}"/>
              </a:ext>
            </a:extLst>
          </p:cNvPr>
          <p:cNvPicPr/>
          <p:nvPr userDrawn="1"/>
        </p:nvPicPr>
        <p:blipFill>
          <a:blip r:embed="rId4" cstate="print"/>
          <a:stretch>
            <a:fillRect/>
          </a:stretch>
        </p:blipFill>
        <p:spPr>
          <a:xfrm>
            <a:off x="448349" y="5697725"/>
            <a:ext cx="6147814" cy="114846"/>
          </a:xfrm>
          <a:prstGeom prst="rect">
            <a:avLst/>
          </a:prstGeom>
        </p:spPr>
      </p:pic>
    </p:spTree>
    <p:extLst>
      <p:ext uri="{BB962C8B-B14F-4D97-AF65-F5344CB8AC3E}">
        <p14:creationId xmlns:p14="http://schemas.microsoft.com/office/powerpoint/2010/main" val="3793296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64" r:id="rId1"/>
    <p:sldLayoutId id="2147483662" r:id="rId2"/>
    <p:sldLayoutId id="2147483667" r:id="rId3"/>
    <p:sldLayoutId id="2147483666" r:id="rId4"/>
  </p:sldLayoutIdLst>
  <p:hf sldNum="0" hdr="0"/>
  <p:txStyles>
    <p:titleStyle>
      <a:lvl1pPr>
        <a:defRPr>
          <a:latin typeface="+mj-lt"/>
          <a:ea typeface="+mj-ea"/>
          <a:cs typeface="+mj-cs"/>
        </a:defRPr>
      </a:lvl1pPr>
    </p:titleStyle>
    <p:bodyStyle>
      <a:lvl1pPr marL="0">
        <a:defRPr>
          <a:latin typeface="+mn-lt"/>
          <a:ea typeface="+mn-ea"/>
          <a:cs typeface="+mn-cs"/>
        </a:defRPr>
      </a:lvl1pPr>
      <a:lvl2pPr marL="660380">
        <a:defRPr>
          <a:latin typeface="+mn-lt"/>
          <a:ea typeface="+mn-ea"/>
          <a:cs typeface="+mn-cs"/>
        </a:defRPr>
      </a:lvl2pPr>
      <a:lvl3pPr marL="1320759">
        <a:defRPr>
          <a:latin typeface="+mn-lt"/>
          <a:ea typeface="+mn-ea"/>
          <a:cs typeface="+mn-cs"/>
        </a:defRPr>
      </a:lvl3pPr>
      <a:lvl4pPr marL="1981139">
        <a:defRPr>
          <a:latin typeface="+mn-lt"/>
          <a:ea typeface="+mn-ea"/>
          <a:cs typeface="+mn-cs"/>
        </a:defRPr>
      </a:lvl4pPr>
      <a:lvl5pPr marL="2641519">
        <a:defRPr>
          <a:latin typeface="+mn-lt"/>
          <a:ea typeface="+mn-ea"/>
          <a:cs typeface="+mn-cs"/>
        </a:defRPr>
      </a:lvl5pPr>
      <a:lvl6pPr marL="3301898">
        <a:defRPr>
          <a:latin typeface="+mn-lt"/>
          <a:ea typeface="+mn-ea"/>
          <a:cs typeface="+mn-cs"/>
        </a:defRPr>
      </a:lvl6pPr>
      <a:lvl7pPr marL="3962278">
        <a:defRPr>
          <a:latin typeface="+mn-lt"/>
          <a:ea typeface="+mn-ea"/>
          <a:cs typeface="+mn-cs"/>
        </a:defRPr>
      </a:lvl7pPr>
      <a:lvl8pPr marL="4622658">
        <a:defRPr>
          <a:latin typeface="+mn-lt"/>
          <a:ea typeface="+mn-ea"/>
          <a:cs typeface="+mn-cs"/>
        </a:defRPr>
      </a:lvl8pPr>
      <a:lvl9pPr marL="5283037">
        <a:defRPr>
          <a:latin typeface="+mn-lt"/>
          <a:ea typeface="+mn-ea"/>
          <a:cs typeface="+mn-cs"/>
        </a:defRPr>
      </a:lvl9pPr>
    </p:bodyStyle>
    <p:otherStyle>
      <a:lvl1pPr marL="0">
        <a:defRPr>
          <a:latin typeface="+mn-lt"/>
          <a:ea typeface="+mn-ea"/>
          <a:cs typeface="+mn-cs"/>
        </a:defRPr>
      </a:lvl1pPr>
      <a:lvl2pPr marL="660380">
        <a:defRPr>
          <a:latin typeface="+mn-lt"/>
          <a:ea typeface="+mn-ea"/>
          <a:cs typeface="+mn-cs"/>
        </a:defRPr>
      </a:lvl2pPr>
      <a:lvl3pPr marL="1320759">
        <a:defRPr>
          <a:latin typeface="+mn-lt"/>
          <a:ea typeface="+mn-ea"/>
          <a:cs typeface="+mn-cs"/>
        </a:defRPr>
      </a:lvl3pPr>
      <a:lvl4pPr marL="1981139">
        <a:defRPr>
          <a:latin typeface="+mn-lt"/>
          <a:ea typeface="+mn-ea"/>
          <a:cs typeface="+mn-cs"/>
        </a:defRPr>
      </a:lvl4pPr>
      <a:lvl5pPr marL="2641519">
        <a:defRPr>
          <a:latin typeface="+mn-lt"/>
          <a:ea typeface="+mn-ea"/>
          <a:cs typeface="+mn-cs"/>
        </a:defRPr>
      </a:lvl5pPr>
      <a:lvl6pPr marL="3301898">
        <a:defRPr>
          <a:latin typeface="+mn-lt"/>
          <a:ea typeface="+mn-ea"/>
          <a:cs typeface="+mn-cs"/>
        </a:defRPr>
      </a:lvl6pPr>
      <a:lvl7pPr marL="3962278">
        <a:defRPr>
          <a:latin typeface="+mn-lt"/>
          <a:ea typeface="+mn-ea"/>
          <a:cs typeface="+mn-cs"/>
        </a:defRPr>
      </a:lvl7pPr>
      <a:lvl8pPr marL="4622658">
        <a:defRPr>
          <a:latin typeface="+mn-lt"/>
          <a:ea typeface="+mn-ea"/>
          <a:cs typeface="+mn-cs"/>
        </a:defRPr>
      </a:lvl8pPr>
      <a:lvl9pPr marL="528303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tekst 13">
            <a:extLst>
              <a:ext uri="{FF2B5EF4-FFF2-40B4-BE49-F238E27FC236}">
                <a16:creationId xmlns:a16="http://schemas.microsoft.com/office/drawing/2014/main" id="{353B91AD-4BC4-4AD2-B937-7BFF3BF09832}"/>
              </a:ext>
            </a:extLst>
          </p:cNvPr>
          <p:cNvSpPr>
            <a:spLocks noGrp="1"/>
          </p:cNvSpPr>
          <p:nvPr>
            <p:ph type="body" sz="quarter" idx="14"/>
          </p:nvPr>
        </p:nvSpPr>
        <p:spPr>
          <a:xfrm>
            <a:off x="850900" y="1210438"/>
            <a:ext cx="5858326" cy="647700"/>
          </a:xfrm>
        </p:spPr>
        <p:txBody>
          <a:bodyPr lIns="132080" tIns="66040" rIns="132080" bIns="66040" anchor="b"/>
          <a:lstStyle/>
          <a:p>
            <a:r>
              <a:rPr lang="en-US" sz="1600" dirty="0">
                <a:solidFill>
                  <a:srgbClr val="002060"/>
                </a:solidFill>
              </a:rPr>
              <a:t>Highlights </a:t>
            </a:r>
            <a:r>
              <a:rPr lang="en-US" sz="1600" dirty="0" err="1">
                <a:solidFill>
                  <a:srgbClr val="002060"/>
                </a:solidFill>
              </a:rPr>
              <a:t>Digitaal</a:t>
            </a:r>
            <a:r>
              <a:rPr lang="en-US" sz="1600" dirty="0">
                <a:solidFill>
                  <a:srgbClr val="002060"/>
                </a:solidFill>
              </a:rPr>
              <a:t> </a:t>
            </a:r>
            <a:r>
              <a:rPr lang="en-US" sz="1600" dirty="0" err="1">
                <a:solidFill>
                  <a:srgbClr val="002060"/>
                </a:solidFill>
              </a:rPr>
              <a:t>inloopmoment</a:t>
            </a:r>
            <a:r>
              <a:rPr lang="en-US" sz="1600" dirty="0">
                <a:solidFill>
                  <a:srgbClr val="002060"/>
                </a:solidFill>
              </a:rPr>
              <a:t> </a:t>
            </a:r>
            <a:r>
              <a:rPr lang="en-US" sz="1600" dirty="0" err="1">
                <a:solidFill>
                  <a:srgbClr val="002060"/>
                </a:solidFill>
              </a:rPr>
              <a:t>nwc’s</a:t>
            </a:r>
            <a:endParaRPr lang="en-US" sz="1600" dirty="0">
              <a:solidFill>
                <a:srgbClr val="002060"/>
              </a:solidFill>
            </a:endParaRPr>
          </a:p>
          <a:p>
            <a:r>
              <a:rPr lang="en-US" sz="1600" dirty="0">
                <a:solidFill>
                  <a:srgbClr val="002060"/>
                </a:solidFill>
              </a:rPr>
              <a:t>18-04-2023</a:t>
            </a:r>
          </a:p>
        </p:txBody>
      </p:sp>
      <p:sp>
        <p:nvSpPr>
          <p:cNvPr id="4" name="Tijdelijke aanduiding voor datum 3">
            <a:extLst>
              <a:ext uri="{FF2B5EF4-FFF2-40B4-BE49-F238E27FC236}">
                <a16:creationId xmlns:a16="http://schemas.microsoft.com/office/drawing/2014/main" id="{31FCAA73-5409-4A47-977C-44B61FBFF2EF}"/>
              </a:ext>
            </a:extLst>
          </p:cNvPr>
          <p:cNvSpPr>
            <a:spLocks noGrp="1"/>
          </p:cNvSpPr>
          <p:nvPr>
            <p:ph type="dt" sz="half" idx="2"/>
          </p:nvPr>
        </p:nvSpPr>
        <p:spPr>
          <a:xfrm>
            <a:off x="850900" y="8623949"/>
            <a:ext cx="3614397" cy="317370"/>
          </a:xfrm>
        </p:spPr>
        <p:txBody>
          <a:bodyPr/>
          <a:lstStyle/>
          <a:p>
            <a:r>
              <a:rPr lang="en-NL" sz="900" dirty="0"/>
              <a:t>1</a:t>
            </a:r>
            <a:r>
              <a:rPr lang="nl-NL" sz="900" dirty="0"/>
              <a:t>8</a:t>
            </a:r>
            <a:r>
              <a:rPr lang="en-NL" sz="900" dirty="0"/>
              <a:t>/0</a:t>
            </a:r>
            <a:r>
              <a:rPr lang="nl-NL" sz="900" dirty="0"/>
              <a:t>4</a:t>
            </a:r>
            <a:r>
              <a:rPr lang="en-NL" sz="900" dirty="0"/>
              <a:t>/202</a:t>
            </a:r>
            <a:r>
              <a:rPr lang="nl-NL" sz="900" dirty="0"/>
              <a:t>3	Digitaal inloopmoment </a:t>
            </a:r>
            <a:r>
              <a:rPr lang="nl-NL" sz="900" dirty="0" err="1"/>
              <a:t>nwc’s</a:t>
            </a:r>
            <a:endParaRPr lang="en-NL" sz="900" dirty="0"/>
          </a:p>
        </p:txBody>
      </p:sp>
      <p:sp>
        <p:nvSpPr>
          <p:cNvPr id="15" name="Tijdelijke aanduiding voor tekst 14">
            <a:extLst>
              <a:ext uri="{FF2B5EF4-FFF2-40B4-BE49-F238E27FC236}">
                <a16:creationId xmlns:a16="http://schemas.microsoft.com/office/drawing/2014/main" id="{DA9B5FF2-3A37-46A1-BCE1-D18FB1E9125B}"/>
              </a:ext>
            </a:extLst>
          </p:cNvPr>
          <p:cNvSpPr>
            <a:spLocks noGrp="1"/>
          </p:cNvSpPr>
          <p:nvPr>
            <p:ph type="body" sz="quarter" idx="15"/>
          </p:nvPr>
        </p:nvSpPr>
        <p:spPr/>
        <p:txBody>
          <a:bodyPr lIns="132080" tIns="66040" rIns="132080" bIns="66040" anchor="t"/>
          <a:lstStyle/>
          <a:p>
            <a:pPr marL="342900" lvl="0" indent="-342900">
              <a:buFont typeface="Symbol" panose="05050102010706020507" pitchFamily="18" charset="2"/>
              <a:buChar char=""/>
              <a:tabLst>
                <a:tab pos="457200" algn="l"/>
              </a:tabLst>
            </a:pPr>
            <a:r>
              <a:rPr lang="nl-NL" sz="1100" dirty="0">
                <a:solidFill>
                  <a:srgbClr val="002060"/>
                </a:solidFill>
                <a:effectLst/>
                <a:ea typeface="Times New Roman" panose="02020603050405020304" pitchFamily="18" charset="0"/>
              </a:rPr>
              <a:t>Er werd gevraagd naar een eerste reactie op ervaringen </a:t>
            </a:r>
            <a:r>
              <a:rPr lang="nl-NL" sz="1100" dirty="0" err="1">
                <a:solidFill>
                  <a:srgbClr val="002060"/>
                </a:solidFill>
                <a:effectLst/>
                <a:ea typeface="Times New Roman" panose="02020603050405020304" pitchFamily="18" charset="0"/>
              </a:rPr>
              <a:t>mbt</a:t>
            </a:r>
            <a:r>
              <a:rPr lang="nl-NL" sz="1100" dirty="0">
                <a:solidFill>
                  <a:srgbClr val="002060"/>
                </a:solidFill>
                <a:effectLst/>
                <a:ea typeface="Times New Roman" panose="02020603050405020304" pitchFamily="18" charset="0"/>
              </a:rPr>
              <a:t> online Review Proactieve Zorgplanning eerste lijn en de netwerk coördinatoren-dag op 13 april; het waren over het algemeen goede bijeenkomsten maar zoals bekend is er behoefte aan meer duidelijkheid over wat er van de netwerken wordt verwacht, welke mate van participatie bij de verschillende werkpakketten, wat het vraagt aan tijdsinvestering etc. Het is niet efficiënt en haalbaar dat alle </a:t>
            </a:r>
            <a:r>
              <a:rPr lang="nl-NL" sz="1100" dirty="0" err="1">
                <a:solidFill>
                  <a:srgbClr val="002060"/>
                </a:solidFill>
                <a:effectLst/>
                <a:ea typeface="Times New Roman" panose="02020603050405020304" pitchFamily="18" charset="0"/>
              </a:rPr>
              <a:t>nwc</a:t>
            </a:r>
            <a:r>
              <a:rPr lang="nl-NL" sz="1100" dirty="0">
                <a:solidFill>
                  <a:srgbClr val="002060"/>
                </a:solidFill>
                <a:effectLst/>
                <a:ea typeface="Times New Roman" panose="02020603050405020304" pitchFamily="18" charset="0"/>
              </a:rPr>
              <a:t> zich met alle thema’s bezig gaan houden.</a:t>
            </a:r>
            <a:endParaRPr lang="nl-NL" sz="1100" dirty="0">
              <a:solidFill>
                <a:srgbClr val="002060"/>
              </a:solidFill>
              <a:effectLst/>
              <a:ea typeface="Calibri" panose="020F0502020204030204" pitchFamily="34" charset="0"/>
            </a:endParaRPr>
          </a:p>
          <a:p>
            <a:pPr marL="342900" lvl="0" indent="-342900">
              <a:buFont typeface="Symbol" panose="05050102010706020507" pitchFamily="18" charset="2"/>
              <a:buChar char=""/>
              <a:tabLst>
                <a:tab pos="457200" algn="l"/>
              </a:tabLst>
            </a:pPr>
            <a:r>
              <a:rPr lang="nl-NL" sz="1100" dirty="0">
                <a:solidFill>
                  <a:srgbClr val="002060"/>
                </a:solidFill>
                <a:effectLst/>
                <a:ea typeface="Times New Roman" panose="02020603050405020304" pitchFamily="18" charset="0"/>
              </a:rPr>
              <a:t>Dit is ook onderwerp van gesprek bij de netwerkcoördinatoren onderling en in de gesprekken met PZNL (groep Fieke, Willemien, Greet en Mirjam S.)</a:t>
            </a:r>
            <a:endParaRPr lang="nl-NL" sz="1100" dirty="0">
              <a:solidFill>
                <a:srgbClr val="002060"/>
              </a:solidFill>
              <a:effectLst/>
              <a:ea typeface="Calibri" panose="020F0502020204030204" pitchFamily="34" charset="0"/>
            </a:endParaRPr>
          </a:p>
          <a:p>
            <a:pPr marL="342900" lvl="0" indent="-342900">
              <a:buFont typeface="Symbol" panose="05050102010706020507" pitchFamily="18" charset="2"/>
              <a:buChar char=""/>
              <a:tabLst>
                <a:tab pos="457200" algn="l"/>
              </a:tabLst>
            </a:pPr>
            <a:r>
              <a:rPr lang="nl-NL" sz="1100" dirty="0">
                <a:solidFill>
                  <a:srgbClr val="002060"/>
                </a:solidFill>
                <a:effectLst/>
                <a:ea typeface="Times New Roman" panose="02020603050405020304" pitchFamily="18" charset="0"/>
              </a:rPr>
              <a:t>Op 8 mei zal er door de netwerken verder gesproken worden over de vertegenwoordiging van de netwerken binnen PZNL aan de hand van document dat op 13 april door de </a:t>
            </a:r>
            <a:r>
              <a:rPr lang="nl-NL" sz="1100" dirty="0" err="1">
                <a:solidFill>
                  <a:srgbClr val="002060"/>
                </a:solidFill>
                <a:effectLst/>
                <a:ea typeface="Times New Roman" panose="02020603050405020304" pitchFamily="18" charset="0"/>
              </a:rPr>
              <a:t>nwc</a:t>
            </a:r>
            <a:r>
              <a:rPr lang="nl-NL" sz="1100" dirty="0">
                <a:solidFill>
                  <a:srgbClr val="002060"/>
                </a:solidFill>
                <a:effectLst/>
                <a:ea typeface="Times New Roman" panose="02020603050405020304" pitchFamily="18" charset="0"/>
              </a:rPr>
              <a:t> is gemaakt.</a:t>
            </a:r>
            <a:endParaRPr lang="nl-NL" sz="1100" dirty="0">
              <a:solidFill>
                <a:srgbClr val="002060"/>
              </a:solidFill>
              <a:ea typeface="Times New Roman" panose="02020603050405020304" pitchFamily="18" charset="0"/>
            </a:endParaRPr>
          </a:p>
          <a:p>
            <a:pPr marL="342900" indent="-342900">
              <a:buFont typeface="Symbol" panose="05050102010706020507" pitchFamily="18" charset="2"/>
              <a:buChar char=""/>
              <a:tabLst>
                <a:tab pos="457200" algn="l"/>
              </a:tabLst>
            </a:pPr>
            <a:r>
              <a:rPr lang="nl-NL" sz="1100" dirty="0">
                <a:solidFill>
                  <a:srgbClr val="002060"/>
                </a:solidFill>
                <a:effectLst/>
                <a:ea typeface="Times New Roman" panose="02020603050405020304" pitchFamily="18" charset="0"/>
              </a:rPr>
              <a:t>Suggestie is gedaan om een volgende netwerkdag te gebruiken om onderling af te stemmen tussen de </a:t>
            </a:r>
            <a:r>
              <a:rPr lang="nl-NL" sz="1100" dirty="0" err="1">
                <a:solidFill>
                  <a:srgbClr val="002060"/>
                </a:solidFill>
                <a:effectLst/>
                <a:ea typeface="Times New Roman" panose="02020603050405020304" pitchFamily="18" charset="0"/>
              </a:rPr>
              <a:t>netwerkcoördiantoren</a:t>
            </a:r>
            <a:r>
              <a:rPr lang="nl-NL" sz="1100" dirty="0">
                <a:solidFill>
                  <a:srgbClr val="002060"/>
                </a:solidFill>
                <a:effectLst/>
                <a:ea typeface="Times New Roman" panose="02020603050405020304" pitchFamily="18" charset="0"/>
              </a:rPr>
              <a:t> en de werkpakketten.</a:t>
            </a:r>
            <a:endParaRPr lang="nl-NL" sz="1100" dirty="0">
              <a:solidFill>
                <a:srgbClr val="002060"/>
              </a:solidFill>
              <a:effectLst/>
              <a:ea typeface="Calibri" panose="020F0502020204030204" pitchFamily="34" charset="0"/>
            </a:endParaRPr>
          </a:p>
          <a:p>
            <a:pPr marL="342900" lvl="0" indent="-342900">
              <a:buFont typeface="Symbol" panose="05050102010706020507" pitchFamily="18" charset="2"/>
              <a:buChar char=""/>
              <a:tabLst>
                <a:tab pos="457200" algn="l"/>
              </a:tabLst>
            </a:pPr>
            <a:endParaRPr lang="nl-NL" sz="1100" dirty="0">
              <a:solidFill>
                <a:srgbClr val="002060"/>
              </a:solidFill>
              <a:effectLst/>
              <a:ea typeface="Calibri" panose="020F0502020204030204" pitchFamily="34" charset="0"/>
            </a:endParaRPr>
          </a:p>
          <a:p>
            <a:endParaRPr lang="en-US" sz="1100" dirty="0">
              <a:solidFill>
                <a:srgbClr val="002060"/>
              </a:solidFill>
            </a:endParaRPr>
          </a:p>
        </p:txBody>
      </p:sp>
      <p:pic>
        <p:nvPicPr>
          <p:cNvPr id="2" name="Afbeelding 1">
            <a:extLst>
              <a:ext uri="{FF2B5EF4-FFF2-40B4-BE49-F238E27FC236}">
                <a16:creationId xmlns:a16="http://schemas.microsoft.com/office/drawing/2014/main" id="{D65C441B-BE54-70A0-5FAC-49099344EE5E}"/>
              </a:ext>
            </a:extLst>
          </p:cNvPr>
          <p:cNvPicPr>
            <a:picLocks noChangeAspect="1"/>
          </p:cNvPicPr>
          <p:nvPr/>
        </p:nvPicPr>
        <p:blipFill>
          <a:blip r:embed="rId2"/>
          <a:stretch>
            <a:fillRect/>
          </a:stretch>
        </p:blipFill>
        <p:spPr>
          <a:xfrm>
            <a:off x="5317692" y="8358925"/>
            <a:ext cx="1201016" cy="847417"/>
          </a:xfrm>
          <a:prstGeom prst="rect">
            <a:avLst/>
          </a:prstGeom>
        </p:spPr>
      </p:pic>
    </p:spTree>
    <p:extLst>
      <p:ext uri="{BB962C8B-B14F-4D97-AF65-F5344CB8AC3E}">
        <p14:creationId xmlns:p14="http://schemas.microsoft.com/office/powerpoint/2010/main" val="4078381293"/>
      </p:ext>
    </p:extLst>
  </p:cSld>
  <p:clrMapOvr>
    <a:masterClrMapping/>
  </p:clrMapOvr>
</p:sld>
</file>

<file path=ppt/theme/theme1.xml><?xml version="1.0" encoding="utf-8"?>
<a:theme xmlns:a="http://schemas.openxmlformats.org/drawingml/2006/main" name="Office Theme">
  <a:themeElements>
    <a:clrScheme name="PZNL">
      <a:dk1>
        <a:srgbClr val="BBE2EE"/>
      </a:dk1>
      <a:lt1>
        <a:srgbClr val="053C5C"/>
      </a:lt1>
      <a:dk2>
        <a:srgbClr val="7995C7"/>
      </a:dk2>
      <a:lt2>
        <a:srgbClr val="ECECEC"/>
      </a:lt2>
      <a:accent1>
        <a:srgbClr val="D0D01E"/>
      </a:accent1>
      <a:accent2>
        <a:srgbClr val="CA5459"/>
      </a:accent2>
      <a:accent3>
        <a:srgbClr val="8A7A33"/>
      </a:accent3>
      <a:accent4>
        <a:srgbClr val="D483AD"/>
      </a:accent4>
      <a:accent5>
        <a:srgbClr val="CFA17F"/>
      </a:accent5>
      <a:accent6>
        <a:srgbClr val="85257D"/>
      </a:accent6>
      <a:hlink>
        <a:srgbClr val="053C5C"/>
      </a:hlink>
      <a:folHlink>
        <a:srgbClr val="5FA889"/>
      </a:folHlink>
    </a:clrScheme>
    <a:fontScheme name="PZN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D49393BB3A7B48BE7FB4CB1BC90E01" ma:contentTypeVersion="23" ma:contentTypeDescription="Een nieuw document maken." ma:contentTypeScope="" ma:versionID="2606c57c317461ec4b1f649f831beb29">
  <xsd:schema xmlns:xsd="http://www.w3.org/2001/XMLSchema" xmlns:xs="http://www.w3.org/2001/XMLSchema" xmlns:p="http://schemas.microsoft.com/office/2006/metadata/properties" xmlns:ns2="4a4499e4-ad0b-4948-96b4-11b280fb3a85" xmlns:ns3="d266e02e-1bbb-4d65-9ee1-d9d94b22d380" xmlns:ns4="4371ce94-7bc2-4db7-ba13-8459af6d66fc" xmlns:ns5="17cdd111-f976-4e9f-a26b-45033ba962c1" targetNamespace="http://schemas.microsoft.com/office/2006/metadata/properties" ma:root="true" ma:fieldsID="0cce7b7ca4f349c2ac027d2968912bf6" ns2:_="" ns3:_="" ns4:_="" ns5:_="">
    <xsd:import namespace="4a4499e4-ad0b-4948-96b4-11b280fb3a85"/>
    <xsd:import namespace="d266e02e-1bbb-4d65-9ee1-d9d94b22d380"/>
    <xsd:import namespace="4371ce94-7bc2-4db7-ba13-8459af6d66fc"/>
    <xsd:import namespace="17cdd111-f976-4e9f-a26b-45033ba962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4499e4-ad0b-4948-96b4-11b280fb3a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66e02e-1bbb-4d65-9ee1-d9d94b22d380"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71ce94-7bc2-4db7-ba13-8459af6d66fc"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cdd111-f976-4e9f-a26b-45033ba962c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a5ba69-a07a-4799-a31e-4d9694ca7f17}" ma:internalName="TaxCatchAll" ma:showField="CatchAllData" ma:web="17cdd111-f976-4e9f-a26b-45033ba962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7cdd111-f976-4e9f-a26b-45033ba962c1" xsi:nil="true"/>
    <lcf76f155ced4ddcb4097134ff3c332f xmlns="4371ce94-7bc2-4db7-ba13-8459af6d66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AEFD13-7ED5-4F8F-A0ED-1C4B35F4DE97}">
  <ds:schemaRefs>
    <ds:schemaRef ds:uri="17cdd111-f976-4e9f-a26b-45033ba962c1"/>
    <ds:schemaRef ds:uri="4371ce94-7bc2-4db7-ba13-8459af6d66fc"/>
    <ds:schemaRef ds:uri="4a4499e4-ad0b-4948-96b4-11b280fb3a85"/>
    <ds:schemaRef ds:uri="d266e02e-1bbb-4d65-9ee1-d9d94b22d3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8F0963-2BA3-4294-A235-B179914B8E44}">
  <ds:schemaRefs>
    <ds:schemaRef ds:uri="http://schemas.microsoft.com/sharepoint/v3/contenttype/forms"/>
  </ds:schemaRefs>
</ds:datastoreItem>
</file>

<file path=customXml/itemProps3.xml><?xml version="1.0" encoding="utf-8"?>
<ds:datastoreItem xmlns:ds="http://schemas.openxmlformats.org/officeDocument/2006/customXml" ds:itemID="{7EEC5EBE-6FF0-4BC1-A386-6AAC616B6FAB}">
  <ds:schemaRefs>
    <ds:schemaRef ds:uri="http://purl.org/dc/terms/"/>
    <ds:schemaRef ds:uri="http://purl.org/dc/dcmitype/"/>
    <ds:schemaRef ds:uri="http://schemas.microsoft.com/office/2006/documentManagement/types"/>
    <ds:schemaRef ds:uri="d266e02e-1bbb-4d65-9ee1-d9d94b22d380"/>
    <ds:schemaRef ds:uri="4a4499e4-ad0b-4948-96b4-11b280fb3a85"/>
    <ds:schemaRef ds:uri="http://schemas.microsoft.com/office/infopath/2007/PartnerControls"/>
    <ds:schemaRef ds:uri="4371ce94-7bc2-4db7-ba13-8459af6d66fc"/>
    <ds:schemaRef ds:uri="http://schemas.openxmlformats.org/package/2006/metadata/core-properties"/>
    <ds:schemaRef ds:uri="http://purl.org/dc/elements/1.1/"/>
    <ds:schemaRef ds:uri="17cdd111-f976-4e9f-a26b-45033ba962c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349</TotalTime>
  <Words>179</Words>
  <Application>Microsoft Office PowerPoint</Application>
  <PresentationFormat>A4 (210 x 297 mm)</PresentationFormat>
  <Paragraphs>7</Paragraphs>
  <Slides>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Symbol</vt:lpstr>
      <vt:lpstr>Calibri</vt:lpstr>
      <vt:lpstr>Century Gothic</vt:lpstr>
      <vt:lpstr>Office Theme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PZL-2021-001 PPT - wit</dc:title>
  <dc:creator>Creators Hive</dc:creator>
  <cp:lastModifiedBy>Annemarijn van der Scheer</cp:lastModifiedBy>
  <cp:revision>12</cp:revision>
  <dcterms:created xsi:type="dcterms:W3CDTF">2021-09-09T09:32:12Z</dcterms:created>
  <dcterms:modified xsi:type="dcterms:W3CDTF">2023-05-04T13:39:38Z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2021-09-09T00:00:00Z</vt:filetime>
  </property>
  <property fmtid="{D5CDD505-2E9C-101B-9397-08002B2CF9AE}" pid="3" name="Creator">
    <vt:lpwstr>Adobe Illustrator 25.4 (Windows)</vt:lpwstr>
  </property>
  <property fmtid="{D5CDD505-2E9C-101B-9397-08002B2CF9AE}" pid="4" name="LastSaved">
    <vt:filetime>2021-09-09T00:00:00Z</vt:filetime>
  </property>
  <property fmtid="{D5CDD505-2E9C-101B-9397-08002B2CF9AE}" pid="5" name="ContentTypeId">
    <vt:lpwstr>0x01010042D49393BB3A7B48BE7FB4CB1BC90E01</vt:lpwstr>
  </property>
  <property fmtid="{D5CDD505-2E9C-101B-9397-08002B2CF9AE}" pid="6" name="GUID">
    <vt:lpwstr>b3fa76df-283a-43fd-8188-4fbde74a44b2</vt:lpwstr>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riggerFlowInfo">
    <vt:lpwstr/>
  </property>
  <property fmtid="{D5CDD505-2E9C-101B-9397-08002B2CF9AE}" pid="11" name="TemplateUrl">
    <vt:lpwstr/>
  </property>
  <property fmtid="{D5CDD505-2E9C-101B-9397-08002B2CF9AE}" pid="12" name="ComplianceAssetId">
    <vt:lpwstr/>
  </property>
  <property fmtid="{D5CDD505-2E9C-101B-9397-08002B2CF9AE}" pid="13" name="MediaServiceImageTags">
    <vt:lpwstr/>
  </property>
</Properties>
</file>