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9" r:id="rId5"/>
    <p:sldId id="256" r:id="rId6"/>
    <p:sldId id="267" r:id="rId7"/>
    <p:sldId id="258" r:id="rId8"/>
    <p:sldId id="285" r:id="rId9"/>
    <p:sldId id="268" r:id="rId10"/>
    <p:sldId id="279" r:id="rId11"/>
    <p:sldId id="271" r:id="rId12"/>
    <p:sldId id="278" r:id="rId13"/>
    <p:sldId id="293" r:id="rId14"/>
    <p:sldId id="274" r:id="rId15"/>
    <p:sldId id="294" r:id="rId16"/>
    <p:sldId id="281" r:id="rId17"/>
    <p:sldId id="284" r:id="rId18"/>
    <p:sldId id="291" r:id="rId19"/>
    <p:sldId id="276" r:id="rId20"/>
    <p:sldId id="288" r:id="rId21"/>
    <p:sldId id="266" r:id="rId22"/>
  </p:sldIdLst>
  <p:sldSz cx="12192000" cy="6858000"/>
  <p:notesSz cx="6858000" cy="9144000"/>
  <p:custDataLst>
    <p:tags r:id="rId2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9095D-EF5F-44BD-20B3-4EA201935ABB}" name="Roos-Marie Tummers" initials="RT" userId="S::R.Tummers@pznl.nl::b75dc4fe-929c-4f1a-ab83-b87dd7e999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ghout, Carolien" initials="BC" lastIdx="3" clrIdx="0">
    <p:extLst>
      <p:ext uri="{19B8F6BF-5375-455C-9EA6-DF929625EA0E}">
        <p15:presenceInfo xmlns:p15="http://schemas.microsoft.com/office/powerpoint/2012/main" userId="S-1-5-21-1202660629-764733703-725345543-10459" providerId="AD"/>
      </p:ext>
    </p:extLst>
  </p:cmAuthor>
  <p:cmAuthor id="2" name="Elise Posma" initials="EP" lastIdx="3" clrIdx="1">
    <p:extLst>
      <p:ext uri="{19B8F6BF-5375-455C-9EA6-DF929625EA0E}">
        <p15:presenceInfo xmlns:p15="http://schemas.microsoft.com/office/powerpoint/2012/main" userId="S::e.posma@pznl.nl::0b5ac1b5-28cd-4814-9a1c-0820a8913c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B22"/>
    <a:srgbClr val="181D21"/>
    <a:srgbClr val="333537"/>
    <a:srgbClr val="333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51D328-E522-6957-CF4D-3AFD171AE914}" v="6" dt="2024-12-02T15:13:03.85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47" autoAdjust="0"/>
  </p:normalViewPr>
  <p:slideViewPr>
    <p:cSldViewPr snapToGrid="0">
      <p:cViewPr varScale="1">
        <p:scale>
          <a:sx n="63" d="100"/>
          <a:sy n="63" d="100"/>
        </p:scale>
        <p:origin x="78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Posma" userId="0b5ac1b5-28cd-4814-9a1c-0820a8913ccf" providerId="ADAL" clId="{32DD6401-8AFE-4633-B12E-82ADC0E689DC}"/>
    <pc:docChg chg="custSel modSld">
      <pc:chgData name="Elise Posma" userId="0b5ac1b5-28cd-4814-9a1c-0820a8913ccf" providerId="ADAL" clId="{32DD6401-8AFE-4633-B12E-82ADC0E689DC}" dt="2024-10-09T12:26:58.263" v="390"/>
      <pc:docMkLst>
        <pc:docMk/>
      </pc:docMkLst>
      <pc:sldChg chg="modNotesTx">
        <pc:chgData name="Elise Posma" userId="0b5ac1b5-28cd-4814-9a1c-0820a8913ccf" providerId="ADAL" clId="{32DD6401-8AFE-4633-B12E-82ADC0E689DC}" dt="2024-10-09T12:20:03.866" v="378" actId="20577"/>
        <pc:sldMkLst>
          <pc:docMk/>
          <pc:sldMk cId="139439553" sldId="271"/>
        </pc:sldMkLst>
      </pc:sldChg>
      <pc:sldChg chg="modNotesTx">
        <pc:chgData name="Elise Posma" userId="0b5ac1b5-28cd-4814-9a1c-0820a8913ccf" providerId="ADAL" clId="{32DD6401-8AFE-4633-B12E-82ADC0E689DC}" dt="2024-10-09T12:20:31.660" v="379" actId="20577"/>
        <pc:sldMkLst>
          <pc:docMk/>
          <pc:sldMk cId="556879563" sldId="278"/>
        </pc:sldMkLst>
      </pc:sldChg>
      <pc:sldChg chg="modSp mod">
        <pc:chgData name="Elise Posma" userId="0b5ac1b5-28cd-4814-9a1c-0820a8913ccf" providerId="ADAL" clId="{32DD6401-8AFE-4633-B12E-82ADC0E689DC}" dt="2024-10-09T12:16:52.564" v="15" actId="1076"/>
        <pc:sldMkLst>
          <pc:docMk/>
          <pc:sldMk cId="3477824738" sldId="279"/>
        </pc:sldMkLst>
        <pc:spChg chg="mod">
          <ac:chgData name="Elise Posma" userId="0b5ac1b5-28cd-4814-9a1c-0820a8913ccf" providerId="ADAL" clId="{32DD6401-8AFE-4633-B12E-82ADC0E689DC}" dt="2024-10-09T12:16:52.564" v="15" actId="1076"/>
          <ac:spMkLst>
            <pc:docMk/>
            <pc:sldMk cId="3477824738" sldId="279"/>
            <ac:spMk id="2" creationId="{6C6A25EE-B167-7BC7-D389-7C3601565AEE}"/>
          </ac:spMkLst>
        </pc:spChg>
        <pc:spChg chg="mod">
          <ac:chgData name="Elise Posma" userId="0b5ac1b5-28cd-4814-9a1c-0820a8913ccf" providerId="ADAL" clId="{32DD6401-8AFE-4633-B12E-82ADC0E689DC}" dt="2024-10-09T12:16:49.069" v="14" actId="20577"/>
          <ac:spMkLst>
            <pc:docMk/>
            <pc:sldMk cId="3477824738" sldId="279"/>
            <ac:spMk id="7" creationId="{0EDF6B68-DA54-2986-D44B-05022A2B0F2D}"/>
          </ac:spMkLst>
        </pc:spChg>
      </pc:sldChg>
      <pc:sldChg chg="modNotesTx">
        <pc:chgData name="Elise Posma" userId="0b5ac1b5-28cd-4814-9a1c-0820a8913ccf" providerId="ADAL" clId="{32DD6401-8AFE-4633-B12E-82ADC0E689DC}" dt="2024-10-09T12:20:40.898" v="380" actId="6549"/>
        <pc:sldMkLst>
          <pc:docMk/>
          <pc:sldMk cId="472608649" sldId="281"/>
        </pc:sldMkLst>
      </pc:sldChg>
      <pc:sldChg chg="modSp mod modNotesTx">
        <pc:chgData name="Elise Posma" userId="0b5ac1b5-28cd-4814-9a1c-0820a8913ccf" providerId="ADAL" clId="{32DD6401-8AFE-4633-B12E-82ADC0E689DC}" dt="2024-10-09T12:26:58.263" v="390"/>
        <pc:sldMkLst>
          <pc:docMk/>
          <pc:sldMk cId="584408964" sldId="291"/>
        </pc:sldMkLst>
        <pc:spChg chg="mod">
          <ac:chgData name="Elise Posma" userId="0b5ac1b5-28cd-4814-9a1c-0820a8913ccf" providerId="ADAL" clId="{32DD6401-8AFE-4633-B12E-82ADC0E689DC}" dt="2024-10-09T12:26:53.317" v="388"/>
          <ac:spMkLst>
            <pc:docMk/>
            <pc:sldMk cId="584408964" sldId="291"/>
            <ac:spMk id="10" creationId="{0AFA99E9-A936-FEA0-C97B-FC32E5F1AB3D}"/>
          </ac:spMkLst>
        </pc:spChg>
      </pc:sldChg>
    </pc:docChg>
  </pc:docChgLst>
  <pc:docChgLst>
    <pc:chgData name="Famke van Heeckeren tot Overlaer" userId="96838a5c-d711-4189-832c-a15883880c52" providerId="ADAL" clId="{F95AE6FE-B94E-4122-ADB5-CBFCFAB145DD}"/>
    <pc:docChg chg="undo custSel delSld modSld">
      <pc:chgData name="Famke van Heeckeren tot Overlaer" userId="96838a5c-d711-4189-832c-a15883880c52" providerId="ADAL" clId="{F95AE6FE-B94E-4122-ADB5-CBFCFAB145DD}" dt="2024-07-30T10:20:58.621" v="590" actId="13926"/>
      <pc:docMkLst>
        <pc:docMk/>
      </pc:docMkLst>
      <pc:sldChg chg="modSp mod">
        <pc:chgData name="Famke van Heeckeren tot Overlaer" userId="96838a5c-d711-4189-832c-a15883880c52" providerId="ADAL" clId="{F95AE6FE-B94E-4122-ADB5-CBFCFAB145DD}" dt="2024-07-23T08:42:02.275" v="36" actId="20577"/>
        <pc:sldMkLst>
          <pc:docMk/>
          <pc:sldMk cId="259076094" sldId="256"/>
        </pc:sldMkLst>
        <pc:spChg chg="mod">
          <ac:chgData name="Famke van Heeckeren tot Overlaer" userId="96838a5c-d711-4189-832c-a15883880c52" providerId="ADAL" clId="{F95AE6FE-B94E-4122-ADB5-CBFCFAB145DD}" dt="2024-07-23T08:42:02.275" v="36" actId="20577"/>
          <ac:spMkLst>
            <pc:docMk/>
            <pc:sldMk cId="259076094" sldId="256"/>
            <ac:spMk id="10" creationId="{60674255-069B-C1A1-4152-C539CBBB6B37}"/>
          </ac:spMkLst>
        </pc:spChg>
      </pc:sldChg>
      <pc:sldChg chg="modSp mod modNotesTx">
        <pc:chgData name="Famke van Heeckeren tot Overlaer" userId="96838a5c-d711-4189-832c-a15883880c52" providerId="ADAL" clId="{F95AE6FE-B94E-4122-ADB5-CBFCFAB145DD}" dt="2024-07-23T08:44:39.799" v="241"/>
        <pc:sldMkLst>
          <pc:docMk/>
          <pc:sldMk cId="2979246287" sldId="258"/>
        </pc:sldMkLst>
        <pc:spChg chg="mod">
          <ac:chgData name="Famke van Heeckeren tot Overlaer" userId="96838a5c-d711-4189-832c-a15883880c52" providerId="ADAL" clId="{F95AE6FE-B94E-4122-ADB5-CBFCFAB145DD}" dt="2024-07-23T08:42:20.915" v="96" actId="20577"/>
          <ac:spMkLst>
            <pc:docMk/>
            <pc:sldMk cId="2979246287" sldId="258"/>
            <ac:spMk id="8" creationId="{6189840A-674E-1182-65C7-A7C014F02347}"/>
          </ac:spMkLst>
        </pc:spChg>
      </pc:sldChg>
      <pc:sldChg chg="modNotesTx">
        <pc:chgData name="Famke van Heeckeren tot Overlaer" userId="96838a5c-d711-4189-832c-a15883880c52" providerId="ADAL" clId="{F95AE6FE-B94E-4122-ADB5-CBFCFAB145DD}" dt="2024-07-23T08:44:29.149" v="240" actId="20577"/>
        <pc:sldMkLst>
          <pc:docMk/>
          <pc:sldMk cId="2326729184" sldId="267"/>
        </pc:sldMkLst>
      </pc:sldChg>
      <pc:sldChg chg="modSp mod modNotesTx">
        <pc:chgData name="Famke van Heeckeren tot Overlaer" userId="96838a5c-d711-4189-832c-a15883880c52" providerId="ADAL" clId="{F95AE6FE-B94E-4122-ADB5-CBFCFAB145DD}" dt="2024-07-30T09:54:24.113" v="474" actId="20577"/>
        <pc:sldMkLst>
          <pc:docMk/>
          <pc:sldMk cId="409741479" sldId="268"/>
        </pc:sldMkLst>
        <pc:spChg chg="mod">
          <ac:chgData name="Famke van Heeckeren tot Overlaer" userId="96838a5c-d711-4189-832c-a15883880c52" providerId="ADAL" clId="{F95AE6FE-B94E-4122-ADB5-CBFCFAB145DD}" dt="2024-07-30T09:54:24.113" v="474" actId="20577"/>
          <ac:spMkLst>
            <pc:docMk/>
            <pc:sldMk cId="409741479" sldId="268"/>
            <ac:spMk id="12" creationId="{3F5A8134-E7D5-CE49-8A49-368D6389E008}"/>
          </ac:spMkLst>
        </pc:spChg>
      </pc:sldChg>
      <pc:sldChg chg="modSp mod modNotesTx">
        <pc:chgData name="Famke van Heeckeren tot Overlaer" userId="96838a5c-d711-4189-832c-a15883880c52" providerId="ADAL" clId="{F95AE6FE-B94E-4122-ADB5-CBFCFAB145DD}" dt="2024-07-23T08:45:47.257" v="322" actId="20577"/>
        <pc:sldMkLst>
          <pc:docMk/>
          <pc:sldMk cId="139439553" sldId="271"/>
        </pc:sldMkLst>
        <pc:spChg chg="mod">
          <ac:chgData name="Famke van Heeckeren tot Overlaer" userId="96838a5c-d711-4189-832c-a15883880c52" providerId="ADAL" clId="{F95AE6FE-B94E-4122-ADB5-CBFCFAB145DD}" dt="2024-07-23T08:43:04.333" v="173" actId="20577"/>
          <ac:spMkLst>
            <pc:docMk/>
            <pc:sldMk cId="139439553" sldId="271"/>
            <ac:spMk id="7" creationId="{0EDF6B68-DA54-2986-D44B-05022A2B0F2D}"/>
          </ac:spMkLst>
        </pc:spChg>
        <pc:spChg chg="mod">
          <ac:chgData name="Famke van Heeckeren tot Overlaer" userId="96838a5c-d711-4189-832c-a15883880c52" providerId="ADAL" clId="{F95AE6FE-B94E-4122-ADB5-CBFCFAB145DD}" dt="2024-07-23T08:43:20.140" v="187" actId="20577"/>
          <ac:spMkLst>
            <pc:docMk/>
            <pc:sldMk cId="139439553" sldId="271"/>
            <ac:spMk id="10" creationId="{0AFA99E9-A936-FEA0-C97B-FC32E5F1AB3D}"/>
          </ac:spMkLst>
        </pc:spChg>
      </pc:sldChg>
      <pc:sldChg chg="modSp del mod">
        <pc:chgData name="Famke van Heeckeren tot Overlaer" userId="96838a5c-d711-4189-832c-a15883880c52" providerId="ADAL" clId="{F95AE6FE-B94E-4122-ADB5-CBFCFAB145DD}" dt="2024-07-23T08:42:59.417" v="155" actId="47"/>
        <pc:sldMkLst>
          <pc:docMk/>
          <pc:sldMk cId="1504154189" sldId="272"/>
        </pc:sldMkLst>
        <pc:spChg chg="mod">
          <ac:chgData name="Famke van Heeckeren tot Overlaer" userId="96838a5c-d711-4189-832c-a15883880c52" providerId="ADAL" clId="{F95AE6FE-B94E-4122-ADB5-CBFCFAB145DD}" dt="2024-07-23T08:42:44.116" v="154" actId="20577"/>
          <ac:spMkLst>
            <pc:docMk/>
            <pc:sldMk cId="1504154189" sldId="272"/>
            <ac:spMk id="7" creationId="{0EDF6B68-DA54-2986-D44B-05022A2B0F2D}"/>
          </ac:spMkLst>
        </pc:spChg>
      </pc:sldChg>
      <pc:sldChg chg="modSp mod modNotesTx">
        <pc:chgData name="Famke van Heeckeren tot Overlaer" userId="96838a5c-d711-4189-832c-a15883880c52" providerId="ADAL" clId="{F95AE6FE-B94E-4122-ADB5-CBFCFAB145DD}" dt="2024-07-30T10:20:58.621" v="590" actId="13926"/>
        <pc:sldMkLst>
          <pc:docMk/>
          <pc:sldMk cId="1329402463" sldId="274"/>
        </pc:sldMkLst>
        <pc:spChg chg="mod">
          <ac:chgData name="Famke van Heeckeren tot Overlaer" userId="96838a5c-d711-4189-832c-a15883880c52" providerId="ADAL" clId="{F95AE6FE-B94E-4122-ADB5-CBFCFAB145DD}" dt="2024-07-30T10:20:58.621" v="590" actId="13926"/>
          <ac:spMkLst>
            <pc:docMk/>
            <pc:sldMk cId="1329402463" sldId="274"/>
            <ac:spMk id="7" creationId="{0EDF6B68-DA54-2986-D44B-05022A2B0F2D}"/>
          </ac:spMkLst>
        </pc:spChg>
        <pc:spChg chg="mod">
          <ac:chgData name="Famke van Heeckeren tot Overlaer" userId="96838a5c-d711-4189-832c-a15883880c52" providerId="ADAL" clId="{F95AE6FE-B94E-4122-ADB5-CBFCFAB145DD}" dt="2024-07-30T10:20:46.816" v="589" actId="20577"/>
          <ac:spMkLst>
            <pc:docMk/>
            <pc:sldMk cId="1329402463" sldId="274"/>
            <ac:spMk id="10" creationId="{0AFA99E9-A936-FEA0-C97B-FC32E5F1AB3D}"/>
          </ac:spMkLst>
        </pc:spChg>
      </pc:sldChg>
      <pc:sldChg chg="del">
        <pc:chgData name="Famke van Heeckeren tot Overlaer" userId="96838a5c-d711-4189-832c-a15883880c52" providerId="ADAL" clId="{F95AE6FE-B94E-4122-ADB5-CBFCFAB145DD}" dt="2024-07-23T08:43:38.502" v="209" actId="47"/>
        <pc:sldMkLst>
          <pc:docMk/>
          <pc:sldMk cId="3748225533" sldId="275"/>
        </pc:sldMkLst>
      </pc:sldChg>
      <pc:sldChg chg="modSp mod modNotesTx">
        <pc:chgData name="Famke van Heeckeren tot Overlaer" userId="96838a5c-d711-4189-832c-a15883880c52" providerId="ADAL" clId="{F95AE6FE-B94E-4122-ADB5-CBFCFAB145DD}" dt="2024-07-23T08:46:00.454" v="323" actId="20577"/>
        <pc:sldMkLst>
          <pc:docMk/>
          <pc:sldMk cId="556879563" sldId="278"/>
        </pc:sldMkLst>
        <pc:spChg chg="mod">
          <ac:chgData name="Famke van Heeckeren tot Overlaer" userId="96838a5c-d711-4189-832c-a15883880c52" providerId="ADAL" clId="{F95AE6FE-B94E-4122-ADB5-CBFCFAB145DD}" dt="2024-07-23T08:43:33.330" v="208" actId="20577"/>
          <ac:spMkLst>
            <pc:docMk/>
            <pc:sldMk cId="556879563" sldId="278"/>
            <ac:spMk id="3" creationId="{415CF7FC-3BC3-7FA5-6ACE-F1152CEC6B30}"/>
          </ac:spMkLst>
        </pc:spChg>
      </pc:sldChg>
      <pc:sldChg chg="modSp mod modNotesTx">
        <pc:chgData name="Famke van Heeckeren tot Overlaer" userId="96838a5c-d711-4189-832c-a15883880c52" providerId="ADAL" clId="{F95AE6FE-B94E-4122-ADB5-CBFCFAB145DD}" dt="2024-07-30T09:54:35.792" v="475" actId="2710"/>
        <pc:sldMkLst>
          <pc:docMk/>
          <pc:sldMk cId="3477824738" sldId="279"/>
        </pc:sldMkLst>
        <pc:spChg chg="mod">
          <ac:chgData name="Famke van Heeckeren tot Overlaer" userId="96838a5c-d711-4189-832c-a15883880c52" providerId="ADAL" clId="{F95AE6FE-B94E-4122-ADB5-CBFCFAB145DD}" dt="2024-07-30T09:54:35.792" v="475" actId="2710"/>
          <ac:spMkLst>
            <pc:docMk/>
            <pc:sldMk cId="3477824738" sldId="279"/>
            <ac:spMk id="2" creationId="{6C6A25EE-B167-7BC7-D389-7C3601565AEE}"/>
          </ac:spMkLst>
        </pc:spChg>
        <pc:spChg chg="mod">
          <ac:chgData name="Famke van Heeckeren tot Overlaer" userId="96838a5c-d711-4189-832c-a15883880c52" providerId="ADAL" clId="{F95AE6FE-B94E-4122-ADB5-CBFCFAB145DD}" dt="2024-07-23T08:42:32.574" v="114" actId="20577"/>
          <ac:spMkLst>
            <pc:docMk/>
            <pc:sldMk cId="3477824738" sldId="279"/>
            <ac:spMk id="7" creationId="{0EDF6B68-DA54-2986-D44B-05022A2B0F2D}"/>
          </ac:spMkLst>
        </pc:spChg>
      </pc:sldChg>
      <pc:sldChg chg="modSp mod modNotesTx">
        <pc:chgData name="Famke van Heeckeren tot Overlaer" userId="96838a5c-d711-4189-832c-a15883880c52" providerId="ADAL" clId="{F95AE6FE-B94E-4122-ADB5-CBFCFAB145DD}" dt="2024-07-30T10:15:47.957" v="542" actId="14100"/>
        <pc:sldMkLst>
          <pc:docMk/>
          <pc:sldMk cId="472608649" sldId="281"/>
        </pc:sldMkLst>
        <pc:spChg chg="mod">
          <ac:chgData name="Famke van Heeckeren tot Overlaer" userId="96838a5c-d711-4189-832c-a15883880c52" providerId="ADAL" clId="{F95AE6FE-B94E-4122-ADB5-CBFCFAB145DD}" dt="2024-07-30T10:06:14.998" v="510" actId="13926"/>
          <ac:spMkLst>
            <pc:docMk/>
            <pc:sldMk cId="472608649" sldId="281"/>
            <ac:spMk id="7" creationId="{0EDF6B68-DA54-2986-D44B-05022A2B0F2D}"/>
          </ac:spMkLst>
        </pc:spChg>
        <pc:spChg chg="mod">
          <ac:chgData name="Famke van Heeckeren tot Overlaer" userId="96838a5c-d711-4189-832c-a15883880c52" providerId="ADAL" clId="{F95AE6FE-B94E-4122-ADB5-CBFCFAB145DD}" dt="2024-07-30T10:15:47.957" v="542" actId="14100"/>
          <ac:spMkLst>
            <pc:docMk/>
            <pc:sldMk cId="472608649" sldId="281"/>
            <ac:spMk id="10" creationId="{0AFA99E9-A936-FEA0-C97B-FC32E5F1AB3D}"/>
          </ac:spMkLst>
        </pc:spChg>
      </pc:sldChg>
      <pc:sldChg chg="modSp mod">
        <pc:chgData name="Famke van Heeckeren tot Overlaer" userId="96838a5c-d711-4189-832c-a15883880c52" providerId="ADAL" clId="{F95AE6FE-B94E-4122-ADB5-CBFCFAB145DD}" dt="2024-07-30T10:13:01.142" v="541" actId="13926"/>
        <pc:sldMkLst>
          <pc:docMk/>
          <pc:sldMk cId="1887405701" sldId="288"/>
        </pc:sldMkLst>
        <pc:spChg chg="mod">
          <ac:chgData name="Famke van Heeckeren tot Overlaer" userId="96838a5c-d711-4189-832c-a15883880c52" providerId="ADAL" clId="{F95AE6FE-B94E-4122-ADB5-CBFCFAB145DD}" dt="2024-07-30T10:13:01.142" v="541" actId="13926"/>
          <ac:spMkLst>
            <pc:docMk/>
            <pc:sldMk cId="1887405701" sldId="288"/>
            <ac:spMk id="7" creationId="{0EDF6B68-DA54-2986-D44B-05022A2B0F2D}"/>
          </ac:spMkLst>
        </pc:spChg>
        <pc:spChg chg="mod">
          <ac:chgData name="Famke van Heeckeren tot Overlaer" userId="96838a5c-d711-4189-832c-a15883880c52" providerId="ADAL" clId="{F95AE6FE-B94E-4122-ADB5-CBFCFAB145DD}" dt="2024-07-30T10:12:26.374" v="540" actId="20577"/>
          <ac:spMkLst>
            <pc:docMk/>
            <pc:sldMk cId="1887405701" sldId="288"/>
            <ac:spMk id="10" creationId="{0AFA99E9-A936-FEA0-C97B-FC32E5F1AB3D}"/>
          </ac:spMkLst>
        </pc:spChg>
      </pc:sldChg>
      <pc:sldChg chg="modSp del mod">
        <pc:chgData name="Famke van Heeckeren tot Overlaer" userId="96838a5c-d711-4189-832c-a15883880c52" providerId="ADAL" clId="{F95AE6FE-B94E-4122-ADB5-CBFCFAB145DD}" dt="2024-07-30T10:06:31.062" v="511" actId="47"/>
        <pc:sldMkLst>
          <pc:docMk/>
          <pc:sldMk cId="2370334549" sldId="289"/>
        </pc:sldMkLst>
        <pc:spChg chg="mod">
          <ac:chgData name="Famke van Heeckeren tot Overlaer" userId="96838a5c-d711-4189-832c-a15883880c52" providerId="ADAL" clId="{F95AE6FE-B94E-4122-ADB5-CBFCFAB145DD}" dt="2024-07-23T08:43:50.919" v="214" actId="13926"/>
          <ac:spMkLst>
            <pc:docMk/>
            <pc:sldMk cId="2370334549" sldId="289"/>
            <ac:spMk id="7" creationId="{0EDF6B68-DA54-2986-D44B-05022A2B0F2D}"/>
          </ac:spMkLst>
        </pc:spChg>
      </pc:sldChg>
      <pc:sldChg chg="modSp mod modNotesTx">
        <pc:chgData name="Famke van Heeckeren tot Overlaer" userId="96838a5c-d711-4189-832c-a15883880c52" providerId="ADAL" clId="{F95AE6FE-B94E-4122-ADB5-CBFCFAB145DD}" dt="2024-07-30T10:10:16.139" v="516" actId="13926"/>
        <pc:sldMkLst>
          <pc:docMk/>
          <pc:sldMk cId="584408964" sldId="291"/>
        </pc:sldMkLst>
        <pc:spChg chg="mod">
          <ac:chgData name="Famke van Heeckeren tot Overlaer" userId="96838a5c-d711-4189-832c-a15883880c52" providerId="ADAL" clId="{F95AE6FE-B94E-4122-ADB5-CBFCFAB145DD}" dt="2024-07-30T10:10:16.139" v="516" actId="13926"/>
          <ac:spMkLst>
            <pc:docMk/>
            <pc:sldMk cId="584408964" sldId="291"/>
            <ac:spMk id="7" creationId="{0EDF6B68-DA54-2986-D44B-05022A2B0F2D}"/>
          </ac:spMkLst>
        </pc:spChg>
        <pc:spChg chg="mod">
          <ac:chgData name="Famke van Heeckeren tot Overlaer" userId="96838a5c-d711-4189-832c-a15883880c52" providerId="ADAL" clId="{F95AE6FE-B94E-4122-ADB5-CBFCFAB145DD}" dt="2024-07-30T10:08:53.921" v="514" actId="20577"/>
          <ac:spMkLst>
            <pc:docMk/>
            <pc:sldMk cId="584408964" sldId="291"/>
            <ac:spMk id="10" creationId="{0AFA99E9-A936-FEA0-C97B-FC32E5F1AB3D}"/>
          </ac:spMkLst>
        </pc:spChg>
      </pc:sldChg>
      <pc:sldChg chg="del">
        <pc:chgData name="Famke van Heeckeren tot Overlaer" userId="96838a5c-d711-4189-832c-a15883880c52" providerId="ADAL" clId="{F95AE6FE-B94E-4122-ADB5-CBFCFAB145DD}" dt="2024-07-23T08:43:39.288" v="210" actId="47"/>
        <pc:sldMkLst>
          <pc:docMk/>
          <pc:sldMk cId="2250898559" sldId="292"/>
        </pc:sldMkLst>
      </pc:sldChg>
      <pc:sldChg chg="del">
        <pc:chgData name="Famke van Heeckeren tot Overlaer" userId="96838a5c-d711-4189-832c-a15883880c52" providerId="ADAL" clId="{F95AE6FE-B94E-4122-ADB5-CBFCFAB145DD}" dt="2024-07-23T08:43:39.984" v="211" actId="47"/>
        <pc:sldMkLst>
          <pc:docMk/>
          <pc:sldMk cId="2493670752" sldId="293"/>
        </pc:sldMkLst>
      </pc:sldChg>
    </pc:docChg>
  </pc:docChgLst>
  <pc:docChgLst>
    <pc:chgData name="Elise Posma" userId="S::e.posma@pznl.nl::0b5ac1b5-28cd-4814-9a1c-0820a8913ccf" providerId="AD" clId="Web-{3B4DAD08-2B4D-4CF0-F306-D848673E368D}"/>
    <pc:docChg chg="modSld">
      <pc:chgData name="Elise Posma" userId="S::e.posma@pznl.nl::0b5ac1b5-28cd-4814-9a1c-0820a8913ccf" providerId="AD" clId="Web-{3B4DAD08-2B4D-4CF0-F306-D848673E368D}" dt="2024-10-09T12:59:28.743" v="3"/>
      <pc:docMkLst>
        <pc:docMk/>
      </pc:docMkLst>
      <pc:sldChg chg="modSp modNotes">
        <pc:chgData name="Elise Posma" userId="S::e.posma@pznl.nl::0b5ac1b5-28cd-4814-9a1c-0820a8913ccf" providerId="AD" clId="Web-{3B4DAD08-2B4D-4CF0-F306-D848673E368D}" dt="2024-10-09T12:59:28.743" v="3"/>
        <pc:sldMkLst>
          <pc:docMk/>
          <pc:sldMk cId="1329402463" sldId="274"/>
        </pc:sldMkLst>
        <pc:spChg chg="mod">
          <ac:chgData name="Elise Posma" userId="S::e.posma@pznl.nl::0b5ac1b5-28cd-4814-9a1c-0820a8913ccf" providerId="AD" clId="Web-{3B4DAD08-2B4D-4CF0-F306-D848673E368D}" dt="2024-10-09T12:59:25.883" v="1" actId="20577"/>
          <ac:spMkLst>
            <pc:docMk/>
            <pc:sldMk cId="1329402463" sldId="274"/>
            <ac:spMk id="10" creationId="{0AFA99E9-A936-FEA0-C97B-FC32E5F1AB3D}"/>
          </ac:spMkLst>
        </pc:spChg>
      </pc:sldChg>
    </pc:docChg>
  </pc:docChgLst>
  <pc:docChgLst>
    <pc:chgData name="Famke van Heeckeren tot Overlaer" userId="96838a5c-d711-4189-832c-a15883880c52" providerId="ADAL" clId="{6088C6BC-2FAF-4F90-BC34-53EE25267F6A}"/>
    <pc:docChg chg="undo custSel addSld modSld">
      <pc:chgData name="Famke van Heeckeren tot Overlaer" userId="96838a5c-d711-4189-832c-a15883880c52" providerId="ADAL" clId="{6088C6BC-2FAF-4F90-BC34-53EE25267F6A}" dt="2024-11-27T16:53:53.800" v="37" actId="1076"/>
      <pc:docMkLst>
        <pc:docMk/>
      </pc:docMkLst>
      <pc:sldChg chg="addSp modSp mod">
        <pc:chgData name="Famke van Heeckeren tot Overlaer" userId="96838a5c-d711-4189-832c-a15883880c52" providerId="ADAL" clId="{6088C6BC-2FAF-4F90-BC34-53EE25267F6A}" dt="2024-11-27T16:53:53.800" v="37" actId="1076"/>
        <pc:sldMkLst>
          <pc:docMk/>
          <pc:sldMk cId="1329402463" sldId="274"/>
        </pc:sldMkLst>
        <pc:spChg chg="mod">
          <ac:chgData name="Famke van Heeckeren tot Overlaer" userId="96838a5c-d711-4189-832c-a15883880c52" providerId="ADAL" clId="{6088C6BC-2FAF-4F90-BC34-53EE25267F6A}" dt="2024-11-27T16:53:30.232" v="31" actId="14100"/>
          <ac:spMkLst>
            <pc:docMk/>
            <pc:sldMk cId="1329402463" sldId="274"/>
            <ac:spMk id="10" creationId="{0AFA99E9-A936-FEA0-C97B-FC32E5F1AB3D}"/>
          </ac:spMkLst>
        </pc:spChg>
        <pc:picChg chg="add mod">
          <ac:chgData name="Famke van Heeckeren tot Overlaer" userId="96838a5c-d711-4189-832c-a15883880c52" providerId="ADAL" clId="{6088C6BC-2FAF-4F90-BC34-53EE25267F6A}" dt="2024-11-27T16:53:53.800" v="37" actId="1076"/>
          <ac:picMkLst>
            <pc:docMk/>
            <pc:sldMk cId="1329402463" sldId="274"/>
            <ac:picMk id="3" creationId="{8887AC20-0B70-02D1-324D-7EE7922AE995}"/>
          </ac:picMkLst>
        </pc:picChg>
      </pc:sldChg>
      <pc:sldChg chg="modSp mod">
        <pc:chgData name="Famke van Heeckeren tot Overlaer" userId="96838a5c-d711-4189-832c-a15883880c52" providerId="ADAL" clId="{6088C6BC-2FAF-4F90-BC34-53EE25267F6A}" dt="2024-11-27T16:51:03.481" v="1" actId="20577"/>
        <pc:sldMkLst>
          <pc:docMk/>
          <pc:sldMk cId="3113140432" sldId="293"/>
        </pc:sldMkLst>
        <pc:spChg chg="mod">
          <ac:chgData name="Famke van Heeckeren tot Overlaer" userId="96838a5c-d711-4189-832c-a15883880c52" providerId="ADAL" clId="{6088C6BC-2FAF-4F90-BC34-53EE25267F6A}" dt="2024-11-27T16:51:03.481" v="1" actId="20577"/>
          <ac:spMkLst>
            <pc:docMk/>
            <pc:sldMk cId="3113140432" sldId="293"/>
            <ac:spMk id="10" creationId="{0AFA99E9-A936-FEA0-C97B-FC32E5F1AB3D}"/>
          </ac:spMkLst>
        </pc:spChg>
      </pc:sldChg>
      <pc:sldChg chg="modSp add mod">
        <pc:chgData name="Famke van Heeckeren tot Overlaer" userId="96838a5c-d711-4189-832c-a15883880c52" providerId="ADAL" clId="{6088C6BC-2FAF-4F90-BC34-53EE25267F6A}" dt="2024-11-27T16:52:30.897" v="22" actId="948"/>
        <pc:sldMkLst>
          <pc:docMk/>
          <pc:sldMk cId="2773369615" sldId="294"/>
        </pc:sldMkLst>
        <pc:spChg chg="mod">
          <ac:chgData name="Famke van Heeckeren tot Overlaer" userId="96838a5c-d711-4189-832c-a15883880c52" providerId="ADAL" clId="{6088C6BC-2FAF-4F90-BC34-53EE25267F6A}" dt="2024-11-27T16:52:30.897" v="22" actId="948"/>
          <ac:spMkLst>
            <pc:docMk/>
            <pc:sldMk cId="2773369615" sldId="294"/>
            <ac:spMk id="10" creationId="{408D2DD2-A7EE-8C46-CB97-220472EABCD1}"/>
          </ac:spMkLst>
        </pc:spChg>
      </pc:sldChg>
    </pc:docChg>
  </pc:docChgLst>
  <pc:docChgLst>
    <pc:chgData name="Famke van Heeckeren tot Overlaer" userId="96838a5c-d711-4189-832c-a15883880c52" providerId="ADAL" clId="{28E2FB51-B4D8-40E5-A333-0F457772B880}"/>
    <pc:docChg chg="custSel modSld">
      <pc:chgData name="Famke van Heeckeren tot Overlaer" userId="96838a5c-d711-4189-832c-a15883880c52" providerId="ADAL" clId="{28E2FB51-B4D8-40E5-A333-0F457772B880}" dt="2024-07-15T13:24:00.026" v="165" actId="20577"/>
      <pc:docMkLst>
        <pc:docMk/>
      </pc:docMkLst>
      <pc:sldChg chg="delCm modNotesTx">
        <pc:chgData name="Famke van Heeckeren tot Overlaer" userId="96838a5c-d711-4189-832c-a15883880c52" providerId="ADAL" clId="{28E2FB51-B4D8-40E5-A333-0F457772B880}" dt="2024-07-15T13:20:14.540" v="99" actId="20577"/>
        <pc:sldMkLst>
          <pc:docMk/>
          <pc:sldMk cId="3748225533" sldId="275"/>
        </pc:sldMkLst>
      </pc:sldChg>
      <pc:sldChg chg="modNotesTx">
        <pc:chgData name="Famke van Heeckeren tot Overlaer" userId="96838a5c-d711-4189-832c-a15883880c52" providerId="ADAL" clId="{28E2FB51-B4D8-40E5-A333-0F457772B880}" dt="2024-07-15T13:22:58.457" v="127"/>
        <pc:sldMkLst>
          <pc:docMk/>
          <pc:sldMk cId="556879563" sldId="278"/>
        </pc:sldMkLst>
      </pc:sldChg>
      <pc:sldChg chg="delCm modNotesTx">
        <pc:chgData name="Famke van Heeckeren tot Overlaer" userId="96838a5c-d711-4189-832c-a15883880c52" providerId="ADAL" clId="{28E2FB51-B4D8-40E5-A333-0F457772B880}" dt="2024-07-15T13:22:24.998" v="111" actId="6549"/>
        <pc:sldMkLst>
          <pc:docMk/>
          <pc:sldMk cId="3477824738" sldId="279"/>
        </pc:sldMkLst>
      </pc:sldChg>
      <pc:sldChg chg="delCm">
        <pc:chgData name="Famke van Heeckeren tot Overlaer" userId="96838a5c-d711-4189-832c-a15883880c52" providerId="ADAL" clId="{28E2FB51-B4D8-40E5-A333-0F457772B880}" dt="2024-07-15T11:44:08.084" v="40" actId="1592"/>
        <pc:sldMkLst>
          <pc:docMk/>
          <pc:sldMk cId="472608649" sldId="281"/>
        </pc:sldMkLst>
      </pc:sldChg>
      <pc:sldChg chg="delCm modNotesTx">
        <pc:chgData name="Famke van Heeckeren tot Overlaer" userId="96838a5c-d711-4189-832c-a15883880c52" providerId="ADAL" clId="{28E2FB51-B4D8-40E5-A333-0F457772B880}" dt="2024-07-15T11:48:07.158" v="52" actId="20577"/>
        <pc:sldMkLst>
          <pc:docMk/>
          <pc:sldMk cId="3292976871" sldId="285"/>
        </pc:sldMkLst>
      </pc:sldChg>
      <pc:sldChg chg="modNotesTx">
        <pc:chgData name="Famke van Heeckeren tot Overlaer" userId="96838a5c-d711-4189-832c-a15883880c52" providerId="ADAL" clId="{28E2FB51-B4D8-40E5-A333-0F457772B880}" dt="2024-07-15T13:24:00.026" v="165" actId="20577"/>
        <pc:sldMkLst>
          <pc:docMk/>
          <pc:sldMk cId="2370334549" sldId="289"/>
        </pc:sldMkLst>
      </pc:sldChg>
      <pc:sldChg chg="modSp mod delCm modNotesTx">
        <pc:chgData name="Famke van Heeckeren tot Overlaer" userId="96838a5c-d711-4189-832c-a15883880c52" providerId="ADAL" clId="{28E2FB51-B4D8-40E5-A333-0F457772B880}" dt="2024-07-15T11:46:27.405" v="51" actId="20577"/>
        <pc:sldMkLst>
          <pc:docMk/>
          <pc:sldMk cId="584408964" sldId="291"/>
        </pc:sldMkLst>
        <pc:spChg chg="mod">
          <ac:chgData name="Famke van Heeckeren tot Overlaer" userId="96838a5c-d711-4189-832c-a15883880c52" providerId="ADAL" clId="{28E2FB51-B4D8-40E5-A333-0F457772B880}" dt="2024-07-15T11:38:09.885" v="1" actId="20577"/>
          <ac:spMkLst>
            <pc:docMk/>
            <pc:sldMk cId="584408964" sldId="291"/>
            <ac:spMk id="10" creationId="{0AFA99E9-A936-FEA0-C97B-FC32E5F1AB3D}"/>
          </ac:spMkLst>
        </pc:spChg>
      </pc:sldChg>
      <pc:sldChg chg="modNotesTx">
        <pc:chgData name="Famke van Heeckeren tot Overlaer" userId="96838a5c-d711-4189-832c-a15883880c52" providerId="ADAL" clId="{28E2FB51-B4D8-40E5-A333-0F457772B880}" dt="2024-07-15T13:23:13.982" v="153" actId="20577"/>
        <pc:sldMkLst>
          <pc:docMk/>
          <pc:sldMk cId="2250898559" sldId="292"/>
        </pc:sldMkLst>
      </pc:sldChg>
      <pc:sldChg chg="modNotesTx">
        <pc:chgData name="Famke van Heeckeren tot Overlaer" userId="96838a5c-d711-4189-832c-a15883880c52" providerId="ADAL" clId="{28E2FB51-B4D8-40E5-A333-0F457772B880}" dt="2024-07-15T13:23:21.413" v="164" actId="20577"/>
        <pc:sldMkLst>
          <pc:docMk/>
          <pc:sldMk cId="2493670752" sldId="293"/>
        </pc:sldMkLst>
      </pc:sldChg>
    </pc:docChg>
  </pc:docChgLst>
  <pc:docChgLst>
    <pc:chgData name="Elise Posma" userId="S::e.posma@pznl.nl::0b5ac1b5-28cd-4814-9a1c-0820a8913ccf" providerId="AD" clId="Web-{3EB45530-EE99-0778-DBE6-F744CD679B21}"/>
    <pc:docChg chg="modSld">
      <pc:chgData name="Elise Posma" userId="S::e.posma@pznl.nl::0b5ac1b5-28cd-4814-9a1c-0820a8913ccf" providerId="AD" clId="Web-{3EB45530-EE99-0778-DBE6-F744CD679B21}" dt="2024-10-08T13:26:46.216" v="867" actId="20577"/>
      <pc:docMkLst>
        <pc:docMk/>
      </pc:docMkLst>
      <pc:sldChg chg="modSp">
        <pc:chgData name="Elise Posma" userId="S::e.posma@pznl.nl::0b5ac1b5-28cd-4814-9a1c-0820a8913ccf" providerId="AD" clId="Web-{3EB45530-EE99-0778-DBE6-F744CD679B21}" dt="2024-10-08T13:08:13.771" v="843" actId="20577"/>
        <pc:sldMkLst>
          <pc:docMk/>
          <pc:sldMk cId="409741479" sldId="268"/>
        </pc:sldMkLst>
        <pc:spChg chg="mod">
          <ac:chgData name="Elise Posma" userId="S::e.posma@pznl.nl::0b5ac1b5-28cd-4814-9a1c-0820a8913ccf" providerId="AD" clId="Web-{3EB45530-EE99-0778-DBE6-F744CD679B21}" dt="2024-10-08T13:08:13.771" v="843" actId="20577"/>
          <ac:spMkLst>
            <pc:docMk/>
            <pc:sldMk cId="409741479" sldId="268"/>
            <ac:spMk id="12" creationId="{3F5A8134-E7D5-CE49-8A49-368D6389E008}"/>
          </ac:spMkLst>
        </pc:spChg>
      </pc:sldChg>
      <pc:sldChg chg="addSp modSp">
        <pc:chgData name="Elise Posma" userId="S::e.posma@pznl.nl::0b5ac1b5-28cd-4814-9a1c-0820a8913ccf" providerId="AD" clId="Web-{3EB45530-EE99-0778-DBE6-F744CD679B21}" dt="2024-10-08T13:26:46.216" v="867" actId="20577"/>
        <pc:sldMkLst>
          <pc:docMk/>
          <pc:sldMk cId="1329402463" sldId="274"/>
        </pc:sldMkLst>
        <pc:spChg chg="add mod">
          <ac:chgData name="Elise Posma" userId="S::e.posma@pznl.nl::0b5ac1b5-28cd-4814-9a1c-0820a8913ccf" providerId="AD" clId="Web-{3EB45530-EE99-0778-DBE6-F744CD679B21}" dt="2024-10-08T13:26:46.216" v="867" actId="20577"/>
          <ac:spMkLst>
            <pc:docMk/>
            <pc:sldMk cId="1329402463" sldId="274"/>
            <ac:spMk id="2" creationId="{75E771F1-D465-CA98-9877-068A7C76405F}"/>
          </ac:spMkLst>
        </pc:spChg>
        <pc:spChg chg="mod">
          <ac:chgData name="Elise Posma" userId="S::e.posma@pznl.nl::0b5ac1b5-28cd-4814-9a1c-0820a8913ccf" providerId="AD" clId="Web-{3EB45530-EE99-0778-DBE6-F744CD679B21}" dt="2024-10-08T13:14:39.878" v="845" actId="20577"/>
          <ac:spMkLst>
            <pc:docMk/>
            <pc:sldMk cId="1329402463" sldId="274"/>
            <ac:spMk id="10" creationId="{0AFA99E9-A936-FEA0-C97B-FC32E5F1AB3D}"/>
          </ac:spMkLst>
        </pc:spChg>
      </pc:sldChg>
      <pc:sldChg chg="modSp">
        <pc:chgData name="Elise Posma" userId="S::e.posma@pznl.nl::0b5ac1b5-28cd-4814-9a1c-0820a8913ccf" providerId="AD" clId="Web-{3EB45530-EE99-0778-DBE6-F744CD679B21}" dt="2024-10-08T12:56:11.339" v="169" actId="20577"/>
        <pc:sldMkLst>
          <pc:docMk/>
          <pc:sldMk cId="3477824738" sldId="279"/>
        </pc:sldMkLst>
        <pc:spChg chg="mod">
          <ac:chgData name="Elise Posma" userId="S::e.posma@pznl.nl::0b5ac1b5-28cd-4814-9a1c-0820a8913ccf" providerId="AD" clId="Web-{3EB45530-EE99-0778-DBE6-F744CD679B21}" dt="2024-10-08T12:56:11.339" v="169" actId="20577"/>
          <ac:spMkLst>
            <pc:docMk/>
            <pc:sldMk cId="3477824738" sldId="279"/>
            <ac:spMk id="2" creationId="{6C6A25EE-B167-7BC7-D389-7C3601565AEE}"/>
          </ac:spMkLst>
        </pc:spChg>
      </pc:sldChg>
      <pc:sldChg chg="modSp">
        <pc:chgData name="Elise Posma" userId="S::e.posma@pznl.nl::0b5ac1b5-28cd-4814-9a1c-0820a8913ccf" providerId="AD" clId="Web-{3EB45530-EE99-0778-DBE6-F744CD679B21}" dt="2024-10-08T13:00:24.504" v="458" actId="20577"/>
        <pc:sldMkLst>
          <pc:docMk/>
          <pc:sldMk cId="472608649" sldId="281"/>
        </pc:sldMkLst>
        <pc:spChg chg="mod">
          <ac:chgData name="Elise Posma" userId="S::e.posma@pznl.nl::0b5ac1b5-28cd-4814-9a1c-0820a8913ccf" providerId="AD" clId="Web-{3EB45530-EE99-0778-DBE6-F744CD679B21}" dt="2024-10-08T13:00:24.504" v="458" actId="20577"/>
          <ac:spMkLst>
            <pc:docMk/>
            <pc:sldMk cId="472608649" sldId="281"/>
            <ac:spMk id="10" creationId="{0AFA99E9-A936-FEA0-C97B-FC32E5F1AB3D}"/>
          </ac:spMkLst>
        </pc:spChg>
      </pc:sldChg>
      <pc:sldChg chg="modSp">
        <pc:chgData name="Elise Posma" userId="S::e.posma@pznl.nl::0b5ac1b5-28cd-4814-9a1c-0820a8913ccf" providerId="AD" clId="Web-{3EB45530-EE99-0778-DBE6-F744CD679B21}" dt="2024-10-08T13:06:02.172" v="708" actId="20577"/>
        <pc:sldMkLst>
          <pc:docMk/>
          <pc:sldMk cId="584408964" sldId="291"/>
        </pc:sldMkLst>
        <pc:spChg chg="mod">
          <ac:chgData name="Elise Posma" userId="S::e.posma@pznl.nl::0b5ac1b5-28cd-4814-9a1c-0820a8913ccf" providerId="AD" clId="Web-{3EB45530-EE99-0778-DBE6-F744CD679B21}" dt="2024-10-08T13:06:02.172" v="708" actId="20577"/>
          <ac:spMkLst>
            <pc:docMk/>
            <pc:sldMk cId="584408964" sldId="291"/>
            <ac:spMk id="10" creationId="{0AFA99E9-A936-FEA0-C97B-FC32E5F1AB3D}"/>
          </ac:spMkLst>
        </pc:spChg>
      </pc:sldChg>
    </pc:docChg>
  </pc:docChgLst>
  <pc:docChgLst>
    <pc:chgData name="Elise Posma" userId="S::e.posma@pznl.nl::0b5ac1b5-28cd-4814-9a1c-0820a8913ccf" providerId="AD" clId="Web-{2642E44F-FAAB-71BC-DE4D-6DC35DBE76A7}"/>
    <pc:docChg chg="modSld">
      <pc:chgData name="Elise Posma" userId="S::e.posma@pznl.nl::0b5ac1b5-28cd-4814-9a1c-0820a8913ccf" providerId="AD" clId="Web-{2642E44F-FAAB-71BC-DE4D-6DC35DBE76A7}" dt="2024-10-23T08:17:41.497" v="3" actId="20577"/>
      <pc:docMkLst>
        <pc:docMk/>
      </pc:docMkLst>
      <pc:sldChg chg="modSp">
        <pc:chgData name="Elise Posma" userId="S::e.posma@pznl.nl::0b5ac1b5-28cd-4814-9a1c-0820a8913ccf" providerId="AD" clId="Web-{2642E44F-FAAB-71BC-DE4D-6DC35DBE76A7}" dt="2024-10-23T08:17:41.497" v="3" actId="20577"/>
        <pc:sldMkLst>
          <pc:docMk/>
          <pc:sldMk cId="3113140432" sldId="293"/>
        </pc:sldMkLst>
        <pc:spChg chg="mod">
          <ac:chgData name="Elise Posma" userId="S::e.posma@pznl.nl::0b5ac1b5-28cd-4814-9a1c-0820a8913ccf" providerId="AD" clId="Web-{2642E44F-FAAB-71BC-DE4D-6DC35DBE76A7}" dt="2024-10-23T08:17:41.497" v="3" actId="20577"/>
          <ac:spMkLst>
            <pc:docMk/>
            <pc:sldMk cId="3113140432" sldId="293"/>
            <ac:spMk id="10" creationId="{0AFA99E9-A936-FEA0-C97B-FC32E5F1AB3D}"/>
          </ac:spMkLst>
        </pc:spChg>
      </pc:sldChg>
    </pc:docChg>
  </pc:docChgLst>
  <pc:docChgLst>
    <pc:chgData name="Elise Posma" userId="S::e.posma@pznl.nl::0b5ac1b5-28cd-4814-9a1c-0820a8913ccf" providerId="AD" clId="Web-{63ED1CB6-1C7B-BEC8-BF64-7ED4F1CA5AEA}"/>
    <pc:docChg chg="modSld">
      <pc:chgData name="Elise Posma" userId="S::e.posma@pznl.nl::0b5ac1b5-28cd-4814-9a1c-0820a8913ccf" providerId="AD" clId="Web-{63ED1CB6-1C7B-BEC8-BF64-7ED4F1CA5AEA}" dt="2024-10-09T12:15:19.873" v="127" actId="20577"/>
      <pc:docMkLst>
        <pc:docMk/>
      </pc:docMkLst>
      <pc:sldChg chg="modSp">
        <pc:chgData name="Elise Posma" userId="S::e.posma@pznl.nl::0b5ac1b5-28cd-4814-9a1c-0820a8913ccf" providerId="AD" clId="Web-{63ED1CB6-1C7B-BEC8-BF64-7ED4F1CA5AEA}" dt="2024-10-09T12:12:25.742" v="95" actId="20577"/>
        <pc:sldMkLst>
          <pc:docMk/>
          <pc:sldMk cId="409741479" sldId="268"/>
        </pc:sldMkLst>
        <pc:spChg chg="mod">
          <ac:chgData name="Elise Posma" userId="S::e.posma@pznl.nl::0b5ac1b5-28cd-4814-9a1c-0820a8913ccf" providerId="AD" clId="Web-{63ED1CB6-1C7B-BEC8-BF64-7ED4F1CA5AEA}" dt="2024-10-09T12:12:25.742" v="95" actId="20577"/>
          <ac:spMkLst>
            <pc:docMk/>
            <pc:sldMk cId="409741479" sldId="268"/>
            <ac:spMk id="12" creationId="{3F5A8134-E7D5-CE49-8A49-368D6389E008}"/>
          </ac:spMkLst>
        </pc:spChg>
      </pc:sldChg>
      <pc:sldChg chg="modSp">
        <pc:chgData name="Elise Posma" userId="S::e.posma@pznl.nl::0b5ac1b5-28cd-4814-9a1c-0820a8913ccf" providerId="AD" clId="Web-{63ED1CB6-1C7B-BEC8-BF64-7ED4F1CA5AEA}" dt="2024-10-09T11:29:55.122" v="7" actId="20577"/>
        <pc:sldMkLst>
          <pc:docMk/>
          <pc:sldMk cId="1329402463" sldId="274"/>
        </pc:sldMkLst>
        <pc:spChg chg="mod">
          <ac:chgData name="Elise Posma" userId="S::e.posma@pznl.nl::0b5ac1b5-28cd-4814-9a1c-0820a8913ccf" providerId="AD" clId="Web-{63ED1CB6-1C7B-BEC8-BF64-7ED4F1CA5AEA}" dt="2024-10-09T11:29:55.122" v="7" actId="20577"/>
          <ac:spMkLst>
            <pc:docMk/>
            <pc:sldMk cId="1329402463" sldId="274"/>
            <ac:spMk id="10" creationId="{0AFA99E9-A936-FEA0-C97B-FC32E5F1AB3D}"/>
          </ac:spMkLst>
        </pc:spChg>
      </pc:sldChg>
      <pc:sldChg chg="modSp">
        <pc:chgData name="Elise Posma" userId="S::e.posma@pznl.nl::0b5ac1b5-28cd-4814-9a1c-0820a8913ccf" providerId="AD" clId="Web-{63ED1CB6-1C7B-BEC8-BF64-7ED4F1CA5AEA}" dt="2024-10-09T12:13:33.619" v="96" actId="20577"/>
        <pc:sldMkLst>
          <pc:docMk/>
          <pc:sldMk cId="472608649" sldId="281"/>
        </pc:sldMkLst>
        <pc:spChg chg="mod">
          <ac:chgData name="Elise Posma" userId="S::e.posma@pznl.nl::0b5ac1b5-28cd-4814-9a1c-0820a8913ccf" providerId="AD" clId="Web-{63ED1CB6-1C7B-BEC8-BF64-7ED4F1CA5AEA}" dt="2024-10-09T12:13:33.619" v="96" actId="20577"/>
          <ac:spMkLst>
            <pc:docMk/>
            <pc:sldMk cId="472608649" sldId="281"/>
            <ac:spMk id="10" creationId="{0AFA99E9-A936-FEA0-C97B-FC32E5F1AB3D}"/>
          </ac:spMkLst>
        </pc:spChg>
      </pc:sldChg>
      <pc:sldChg chg="modNotes">
        <pc:chgData name="Elise Posma" userId="S::e.posma@pznl.nl::0b5ac1b5-28cd-4814-9a1c-0820a8913ccf" providerId="AD" clId="Web-{63ED1CB6-1C7B-BEC8-BF64-7ED4F1CA5AEA}" dt="2024-10-09T11:51:24.637" v="8"/>
        <pc:sldMkLst>
          <pc:docMk/>
          <pc:sldMk cId="4242541050" sldId="284"/>
        </pc:sldMkLst>
      </pc:sldChg>
      <pc:sldChg chg="modSp">
        <pc:chgData name="Elise Posma" userId="S::e.posma@pznl.nl::0b5ac1b5-28cd-4814-9a1c-0820a8913ccf" providerId="AD" clId="Web-{63ED1CB6-1C7B-BEC8-BF64-7ED4F1CA5AEA}" dt="2024-10-09T12:15:19.873" v="127" actId="20577"/>
        <pc:sldMkLst>
          <pc:docMk/>
          <pc:sldMk cId="584408964" sldId="291"/>
        </pc:sldMkLst>
        <pc:spChg chg="mod">
          <ac:chgData name="Elise Posma" userId="S::e.posma@pznl.nl::0b5ac1b5-28cd-4814-9a1c-0820a8913ccf" providerId="AD" clId="Web-{63ED1CB6-1C7B-BEC8-BF64-7ED4F1CA5AEA}" dt="2024-10-09T12:15:19.873" v="127" actId="20577"/>
          <ac:spMkLst>
            <pc:docMk/>
            <pc:sldMk cId="584408964" sldId="291"/>
            <ac:spMk id="10" creationId="{0AFA99E9-A936-FEA0-C97B-FC32E5F1AB3D}"/>
          </ac:spMkLst>
        </pc:spChg>
      </pc:sldChg>
    </pc:docChg>
  </pc:docChgLst>
  <pc:docChgLst>
    <pc:chgData name="Elise Posma" userId="S::e.posma@pznl.nl::0b5ac1b5-28cd-4814-9a1c-0820a8913ccf" providerId="AD" clId="Web-{19D09F2E-06D8-28AD-B3FC-107C760CC1F3}"/>
    <pc:docChg chg="addSld modSld">
      <pc:chgData name="Elise Posma" userId="S::e.posma@pznl.nl::0b5ac1b5-28cd-4814-9a1c-0820a8913ccf" providerId="AD" clId="Web-{19D09F2E-06D8-28AD-B3FC-107C760CC1F3}" dt="2024-10-09T11:29:12.895" v="211"/>
      <pc:docMkLst>
        <pc:docMk/>
      </pc:docMkLst>
      <pc:sldChg chg="delSp modSp modNotes">
        <pc:chgData name="Elise Posma" userId="S::e.posma@pznl.nl::0b5ac1b5-28cd-4814-9a1c-0820a8913ccf" providerId="AD" clId="Web-{19D09F2E-06D8-28AD-B3FC-107C760CC1F3}" dt="2024-10-09T11:29:12.895" v="211"/>
        <pc:sldMkLst>
          <pc:docMk/>
          <pc:sldMk cId="1329402463" sldId="274"/>
        </pc:sldMkLst>
        <pc:spChg chg="del">
          <ac:chgData name="Elise Posma" userId="S::e.posma@pznl.nl::0b5ac1b5-28cd-4814-9a1c-0820a8913ccf" providerId="AD" clId="Web-{19D09F2E-06D8-28AD-B3FC-107C760CC1F3}" dt="2024-10-09T10:46:49.109" v="1"/>
          <ac:spMkLst>
            <pc:docMk/>
            <pc:sldMk cId="1329402463" sldId="274"/>
            <ac:spMk id="2" creationId="{75E771F1-D465-CA98-9877-068A7C76405F}"/>
          </ac:spMkLst>
        </pc:spChg>
        <pc:spChg chg="mod">
          <ac:chgData name="Elise Posma" userId="S::e.posma@pznl.nl::0b5ac1b5-28cd-4814-9a1c-0820a8913ccf" providerId="AD" clId="Web-{19D09F2E-06D8-28AD-B3FC-107C760CC1F3}" dt="2024-10-09T10:46:57.172" v="3" actId="20577"/>
          <ac:spMkLst>
            <pc:docMk/>
            <pc:sldMk cId="1329402463" sldId="274"/>
            <ac:spMk id="10" creationId="{0AFA99E9-A936-FEA0-C97B-FC32E5F1AB3D}"/>
          </ac:spMkLst>
        </pc:spChg>
      </pc:sldChg>
      <pc:sldChg chg="modNotes">
        <pc:chgData name="Elise Posma" userId="S::e.posma@pznl.nl::0b5ac1b5-28cd-4814-9a1c-0820a8913ccf" providerId="AD" clId="Web-{19D09F2E-06D8-28AD-B3FC-107C760CC1F3}" dt="2024-10-09T10:52:52.294" v="196"/>
        <pc:sldMkLst>
          <pc:docMk/>
          <pc:sldMk cId="556879563" sldId="278"/>
        </pc:sldMkLst>
      </pc:sldChg>
      <pc:sldChg chg="modSp modNotes">
        <pc:chgData name="Elise Posma" userId="S::e.posma@pznl.nl::0b5ac1b5-28cd-4814-9a1c-0820a8913ccf" providerId="AD" clId="Web-{19D09F2E-06D8-28AD-B3FC-107C760CC1F3}" dt="2024-10-09T10:53:28.904" v="206"/>
        <pc:sldMkLst>
          <pc:docMk/>
          <pc:sldMk cId="472608649" sldId="281"/>
        </pc:sldMkLst>
        <pc:spChg chg="mod">
          <ac:chgData name="Elise Posma" userId="S::e.posma@pznl.nl::0b5ac1b5-28cd-4814-9a1c-0820a8913ccf" providerId="AD" clId="Web-{19D09F2E-06D8-28AD-B3FC-107C760CC1F3}" dt="2024-10-09T10:49:54.350" v="50" actId="20577"/>
          <ac:spMkLst>
            <pc:docMk/>
            <pc:sldMk cId="472608649" sldId="281"/>
            <ac:spMk id="10" creationId="{0AFA99E9-A936-FEA0-C97B-FC32E5F1AB3D}"/>
          </ac:spMkLst>
        </pc:spChg>
      </pc:sldChg>
      <pc:sldChg chg="modNotes">
        <pc:chgData name="Elise Posma" userId="S::e.posma@pznl.nl::0b5ac1b5-28cd-4814-9a1c-0820a8913ccf" providerId="AD" clId="Web-{19D09F2E-06D8-28AD-B3FC-107C760CC1F3}" dt="2024-10-09T10:52:19.761" v="154"/>
        <pc:sldMkLst>
          <pc:docMk/>
          <pc:sldMk cId="4242541050" sldId="284"/>
        </pc:sldMkLst>
      </pc:sldChg>
      <pc:sldChg chg="modSp add modNotes">
        <pc:chgData name="Elise Posma" userId="S::e.posma@pznl.nl::0b5ac1b5-28cd-4814-9a1c-0820a8913ccf" providerId="AD" clId="Web-{19D09F2E-06D8-28AD-B3FC-107C760CC1F3}" dt="2024-10-09T10:55:45.862" v="207" actId="20577"/>
        <pc:sldMkLst>
          <pc:docMk/>
          <pc:sldMk cId="4258092476" sldId="292"/>
        </pc:sldMkLst>
        <pc:spChg chg="mod">
          <ac:chgData name="Elise Posma" userId="S::e.posma@pznl.nl::0b5ac1b5-28cd-4814-9a1c-0820a8913ccf" providerId="AD" clId="Web-{19D09F2E-06D8-28AD-B3FC-107C760CC1F3}" dt="2024-10-09T10:55:45.862" v="207" actId="20577"/>
          <ac:spMkLst>
            <pc:docMk/>
            <pc:sldMk cId="4258092476" sldId="292"/>
            <ac:spMk id="10" creationId="{0AFA99E9-A936-FEA0-C97B-FC32E5F1AB3D}"/>
          </ac:spMkLst>
        </pc:spChg>
      </pc:sldChg>
    </pc:docChg>
  </pc:docChgLst>
  <pc:docChgLst>
    <pc:chgData name="Ank Louwes" userId="S::a.louwes@pznl.nl::afde4120-2980-4fd3-9aab-23d0ef32f51f" providerId="AD" clId="Web-{4B267354-BE02-739D-1297-6DD123E07CB4}"/>
    <pc:docChg chg="modSld">
      <pc:chgData name="Ank Louwes" userId="S::a.louwes@pznl.nl::afde4120-2980-4fd3-9aab-23d0ef32f51f" providerId="AD" clId="Web-{4B267354-BE02-739D-1297-6DD123E07CB4}" dt="2024-10-15T14:43:06.440" v="24" actId="20577"/>
      <pc:docMkLst>
        <pc:docMk/>
      </pc:docMkLst>
      <pc:sldChg chg="modSp">
        <pc:chgData name="Ank Louwes" userId="S::a.louwes@pznl.nl::afde4120-2980-4fd3-9aab-23d0ef32f51f" providerId="AD" clId="Web-{4B267354-BE02-739D-1297-6DD123E07CB4}" dt="2024-10-15T14:39:34.011" v="13" actId="20577"/>
        <pc:sldMkLst>
          <pc:docMk/>
          <pc:sldMk cId="409741479" sldId="268"/>
        </pc:sldMkLst>
        <pc:spChg chg="mod">
          <ac:chgData name="Ank Louwes" userId="S::a.louwes@pznl.nl::afde4120-2980-4fd3-9aab-23d0ef32f51f" providerId="AD" clId="Web-{4B267354-BE02-739D-1297-6DD123E07CB4}" dt="2024-10-15T14:39:34.011" v="13" actId="20577"/>
          <ac:spMkLst>
            <pc:docMk/>
            <pc:sldMk cId="409741479" sldId="268"/>
            <ac:spMk id="12" creationId="{3F5A8134-E7D5-CE49-8A49-368D6389E008}"/>
          </ac:spMkLst>
        </pc:spChg>
      </pc:sldChg>
      <pc:sldChg chg="modSp">
        <pc:chgData name="Ank Louwes" userId="S::a.louwes@pznl.nl::afde4120-2980-4fd3-9aab-23d0ef32f51f" providerId="AD" clId="Web-{4B267354-BE02-739D-1297-6DD123E07CB4}" dt="2024-10-15T14:41:11.936" v="16" actId="20577"/>
        <pc:sldMkLst>
          <pc:docMk/>
          <pc:sldMk cId="556879563" sldId="278"/>
        </pc:sldMkLst>
        <pc:spChg chg="mod">
          <ac:chgData name="Ank Louwes" userId="S::a.louwes@pznl.nl::afde4120-2980-4fd3-9aab-23d0ef32f51f" providerId="AD" clId="Web-{4B267354-BE02-739D-1297-6DD123E07CB4}" dt="2024-10-15T14:41:11.936" v="16" actId="20577"/>
          <ac:spMkLst>
            <pc:docMk/>
            <pc:sldMk cId="556879563" sldId="278"/>
            <ac:spMk id="3" creationId="{415CF7FC-3BC3-7FA5-6ACE-F1152CEC6B30}"/>
          </ac:spMkLst>
        </pc:spChg>
      </pc:sldChg>
      <pc:sldChg chg="modSp">
        <pc:chgData name="Ank Louwes" userId="S::a.louwes@pznl.nl::afde4120-2980-4fd3-9aab-23d0ef32f51f" providerId="AD" clId="Web-{4B267354-BE02-739D-1297-6DD123E07CB4}" dt="2024-10-15T14:42:12.642" v="19" actId="20577"/>
        <pc:sldMkLst>
          <pc:docMk/>
          <pc:sldMk cId="472608649" sldId="281"/>
        </pc:sldMkLst>
        <pc:spChg chg="mod">
          <ac:chgData name="Ank Louwes" userId="S::a.louwes@pznl.nl::afde4120-2980-4fd3-9aab-23d0ef32f51f" providerId="AD" clId="Web-{4B267354-BE02-739D-1297-6DD123E07CB4}" dt="2024-10-15T14:42:12.642" v="19" actId="20577"/>
          <ac:spMkLst>
            <pc:docMk/>
            <pc:sldMk cId="472608649" sldId="281"/>
            <ac:spMk id="10" creationId="{0AFA99E9-A936-FEA0-C97B-FC32E5F1AB3D}"/>
          </ac:spMkLst>
        </pc:spChg>
      </pc:sldChg>
      <pc:sldChg chg="modSp">
        <pc:chgData name="Ank Louwes" userId="S::a.louwes@pznl.nl::afde4120-2980-4fd3-9aab-23d0ef32f51f" providerId="AD" clId="Web-{4B267354-BE02-739D-1297-6DD123E07CB4}" dt="2024-10-15T14:43:06.440" v="24" actId="20577"/>
        <pc:sldMkLst>
          <pc:docMk/>
          <pc:sldMk cId="1887405701" sldId="288"/>
        </pc:sldMkLst>
        <pc:spChg chg="mod">
          <ac:chgData name="Ank Louwes" userId="S::a.louwes@pznl.nl::afde4120-2980-4fd3-9aab-23d0ef32f51f" providerId="AD" clId="Web-{4B267354-BE02-739D-1297-6DD123E07CB4}" dt="2024-10-15T14:43:06.440" v="24" actId="20577"/>
          <ac:spMkLst>
            <pc:docMk/>
            <pc:sldMk cId="1887405701" sldId="288"/>
            <ac:spMk id="10" creationId="{0AFA99E9-A936-FEA0-C97B-FC32E5F1AB3D}"/>
          </ac:spMkLst>
        </pc:spChg>
      </pc:sldChg>
    </pc:docChg>
  </pc:docChgLst>
  <pc:docChgLst>
    <pc:chgData name="Elise Posma" userId="0b5ac1b5-28cd-4814-9a1c-0820a8913ccf" providerId="ADAL" clId="{BB9D2976-F8C8-407E-8EDA-3CC660082848}"/>
    <pc:docChg chg="custSel modSld sldOrd">
      <pc:chgData name="Elise Posma" userId="0b5ac1b5-28cd-4814-9a1c-0820a8913ccf" providerId="ADAL" clId="{BB9D2976-F8C8-407E-8EDA-3CC660082848}" dt="2024-07-09T12:28:28.740" v="575" actId="20577"/>
      <pc:docMkLst>
        <pc:docMk/>
      </pc:docMkLst>
      <pc:sldChg chg="ord">
        <pc:chgData name="Elise Posma" userId="0b5ac1b5-28cd-4814-9a1c-0820a8913ccf" providerId="ADAL" clId="{BB9D2976-F8C8-407E-8EDA-3CC660082848}" dt="2024-07-09T12:12:42.642" v="35"/>
        <pc:sldMkLst>
          <pc:docMk/>
          <pc:sldMk cId="1329402463" sldId="274"/>
        </pc:sldMkLst>
      </pc:sldChg>
      <pc:sldChg chg="ord addCm modCm">
        <pc:chgData name="Elise Posma" userId="0b5ac1b5-28cd-4814-9a1c-0820a8913ccf" providerId="ADAL" clId="{BB9D2976-F8C8-407E-8EDA-3CC660082848}" dt="2024-07-09T12:12:18.709" v="33"/>
        <pc:sldMkLst>
          <pc:docMk/>
          <pc:sldMk cId="3748225533" sldId="275"/>
        </pc:sldMkLst>
      </pc:sldChg>
      <pc:sldChg chg="modSp mod addCm modCm">
        <pc:chgData name="Elise Posma" userId="0b5ac1b5-28cd-4814-9a1c-0820a8913ccf" providerId="ADAL" clId="{BB9D2976-F8C8-407E-8EDA-3CC660082848}" dt="2024-07-09T12:10:26.083" v="28" actId="20577"/>
        <pc:sldMkLst>
          <pc:docMk/>
          <pc:sldMk cId="3477824738" sldId="279"/>
        </pc:sldMkLst>
        <pc:spChg chg="mod">
          <ac:chgData name="Elise Posma" userId="0b5ac1b5-28cd-4814-9a1c-0820a8913ccf" providerId="ADAL" clId="{BB9D2976-F8C8-407E-8EDA-3CC660082848}" dt="2024-07-09T12:10:26.083" v="28" actId="20577"/>
          <ac:spMkLst>
            <pc:docMk/>
            <pc:sldMk cId="3477824738" sldId="279"/>
            <ac:spMk id="2" creationId="{6C6A25EE-B167-7BC7-D389-7C3601565AEE}"/>
          </ac:spMkLst>
        </pc:spChg>
      </pc:sldChg>
      <pc:sldChg chg="addCm modCm">
        <pc:chgData name="Elise Posma" userId="0b5ac1b5-28cd-4814-9a1c-0820a8913ccf" providerId="ADAL" clId="{BB9D2976-F8C8-407E-8EDA-3CC660082848}" dt="2024-07-09T12:08:45.191" v="1"/>
        <pc:sldMkLst>
          <pc:docMk/>
          <pc:sldMk cId="472608649" sldId="281"/>
        </pc:sldMkLst>
      </pc:sldChg>
      <pc:sldChg chg="modSp mod">
        <pc:chgData name="Elise Posma" userId="0b5ac1b5-28cd-4814-9a1c-0820a8913ccf" providerId="ADAL" clId="{BB9D2976-F8C8-407E-8EDA-3CC660082848}" dt="2024-07-09T12:20:14.289" v="353" actId="21"/>
        <pc:sldMkLst>
          <pc:docMk/>
          <pc:sldMk cId="2370334549" sldId="289"/>
        </pc:sldMkLst>
        <pc:spChg chg="mod">
          <ac:chgData name="Elise Posma" userId="0b5ac1b5-28cd-4814-9a1c-0820a8913ccf" providerId="ADAL" clId="{BB9D2976-F8C8-407E-8EDA-3CC660082848}" dt="2024-07-09T12:20:14.289" v="353" actId="21"/>
          <ac:spMkLst>
            <pc:docMk/>
            <pc:sldMk cId="2370334549" sldId="289"/>
            <ac:spMk id="10" creationId="{0AFA99E9-A936-FEA0-C97B-FC32E5F1AB3D}"/>
          </ac:spMkLst>
        </pc:spChg>
      </pc:sldChg>
      <pc:sldChg chg="modSp mod">
        <pc:chgData name="Elise Posma" userId="0b5ac1b5-28cd-4814-9a1c-0820a8913ccf" providerId="ADAL" clId="{BB9D2976-F8C8-407E-8EDA-3CC660082848}" dt="2024-07-09T12:28:28.740" v="575" actId="20577"/>
        <pc:sldMkLst>
          <pc:docMk/>
          <pc:sldMk cId="584408964" sldId="291"/>
        </pc:sldMkLst>
        <pc:spChg chg="mod">
          <ac:chgData name="Elise Posma" userId="0b5ac1b5-28cd-4814-9a1c-0820a8913ccf" providerId="ADAL" clId="{BB9D2976-F8C8-407E-8EDA-3CC660082848}" dt="2024-07-09T12:28:28.740" v="575" actId="20577"/>
          <ac:spMkLst>
            <pc:docMk/>
            <pc:sldMk cId="584408964" sldId="291"/>
            <ac:spMk id="10" creationId="{0AFA99E9-A936-FEA0-C97B-FC32E5F1AB3D}"/>
          </ac:spMkLst>
        </pc:spChg>
      </pc:sldChg>
    </pc:docChg>
  </pc:docChgLst>
  <pc:docChgLst>
    <pc:chgData name="Famke van Heeckeren tot Overlaer" userId="96838a5c-d711-4189-832c-a15883880c52" providerId="ADAL" clId="{EBBE354F-2E61-4345-B06A-28A057463AE1}"/>
    <pc:docChg chg="custSel modSld">
      <pc:chgData name="Famke van Heeckeren tot Overlaer" userId="96838a5c-d711-4189-832c-a15883880c52" providerId="ADAL" clId="{EBBE354F-2E61-4345-B06A-28A057463AE1}" dt="2024-09-27T10:43:16.855" v="43" actId="20577"/>
      <pc:docMkLst>
        <pc:docMk/>
      </pc:docMkLst>
      <pc:sldChg chg="addSp delSp modSp mod">
        <pc:chgData name="Famke van Heeckeren tot Overlaer" userId="96838a5c-d711-4189-832c-a15883880c52" providerId="ADAL" clId="{EBBE354F-2E61-4345-B06A-28A057463AE1}" dt="2024-09-27T10:38:06.461" v="14" actId="1076"/>
        <pc:sldMkLst>
          <pc:docMk/>
          <pc:sldMk cId="259076094" sldId="256"/>
        </pc:sldMkLst>
        <pc:spChg chg="mod">
          <ac:chgData name="Famke van Heeckeren tot Overlaer" userId="96838a5c-d711-4189-832c-a15883880c52" providerId="ADAL" clId="{EBBE354F-2E61-4345-B06A-28A057463AE1}" dt="2024-09-27T10:37:44.481" v="7" actId="121"/>
          <ac:spMkLst>
            <pc:docMk/>
            <pc:sldMk cId="259076094" sldId="256"/>
            <ac:spMk id="10" creationId="{60674255-069B-C1A1-4152-C539CBBB6B37}"/>
          </ac:spMkLst>
        </pc:spChg>
        <pc:spChg chg="del">
          <ac:chgData name="Famke van Heeckeren tot Overlaer" userId="96838a5c-d711-4189-832c-a15883880c52" providerId="ADAL" clId="{EBBE354F-2E61-4345-B06A-28A057463AE1}" dt="2024-09-27T10:37:36.273" v="4" actId="478"/>
          <ac:spMkLst>
            <pc:docMk/>
            <pc:sldMk cId="259076094" sldId="256"/>
            <ac:spMk id="11" creationId="{353125B2-72A9-B223-260D-25D0D4D8A4F2}"/>
          </ac:spMkLst>
        </pc:spChg>
        <pc:picChg chg="add mod">
          <ac:chgData name="Famke van Heeckeren tot Overlaer" userId="96838a5c-d711-4189-832c-a15883880c52" providerId="ADAL" clId="{EBBE354F-2E61-4345-B06A-28A057463AE1}" dt="2024-09-27T10:38:06.461" v="14" actId="1076"/>
          <ac:picMkLst>
            <pc:docMk/>
            <pc:sldMk cId="259076094" sldId="256"/>
            <ac:picMk id="3" creationId="{99D7A616-5333-A90C-C2D0-955FA1065421}"/>
          </ac:picMkLst>
        </pc:picChg>
      </pc:sldChg>
      <pc:sldChg chg="modSp mod">
        <pc:chgData name="Famke van Heeckeren tot Overlaer" userId="96838a5c-d711-4189-832c-a15883880c52" providerId="ADAL" clId="{EBBE354F-2E61-4345-B06A-28A057463AE1}" dt="2024-09-27T10:26:38.047" v="3" actId="1076"/>
        <pc:sldMkLst>
          <pc:docMk/>
          <pc:sldMk cId="3307292787" sldId="269"/>
        </pc:sldMkLst>
        <pc:spChg chg="mod">
          <ac:chgData name="Famke van Heeckeren tot Overlaer" userId="96838a5c-d711-4189-832c-a15883880c52" providerId="ADAL" clId="{EBBE354F-2E61-4345-B06A-28A057463AE1}" dt="2024-09-27T10:26:33.121" v="2" actId="6549"/>
          <ac:spMkLst>
            <pc:docMk/>
            <pc:sldMk cId="3307292787" sldId="269"/>
            <ac:spMk id="8" creationId="{6189840A-674E-1182-65C7-A7C014F02347}"/>
          </ac:spMkLst>
        </pc:spChg>
        <pc:picChg chg="mod">
          <ac:chgData name="Famke van Heeckeren tot Overlaer" userId="96838a5c-d711-4189-832c-a15883880c52" providerId="ADAL" clId="{EBBE354F-2E61-4345-B06A-28A057463AE1}" dt="2024-09-27T10:26:38.047" v="3" actId="1076"/>
          <ac:picMkLst>
            <pc:docMk/>
            <pc:sldMk cId="3307292787" sldId="269"/>
            <ac:picMk id="2" creationId="{872F1797-1EDE-3D71-9A1B-EBF2C363D9CC}"/>
          </ac:picMkLst>
        </pc:picChg>
      </pc:sldChg>
      <pc:sldChg chg="modSp mod modNotesTx">
        <pc:chgData name="Famke van Heeckeren tot Overlaer" userId="96838a5c-d711-4189-832c-a15883880c52" providerId="ADAL" clId="{EBBE354F-2E61-4345-B06A-28A057463AE1}" dt="2024-09-27T10:43:16.855" v="43" actId="20577"/>
        <pc:sldMkLst>
          <pc:docMk/>
          <pc:sldMk cId="3477824738" sldId="279"/>
        </pc:sldMkLst>
        <pc:spChg chg="mod">
          <ac:chgData name="Famke van Heeckeren tot Overlaer" userId="96838a5c-d711-4189-832c-a15883880c52" providerId="ADAL" clId="{EBBE354F-2E61-4345-B06A-28A057463AE1}" dt="2024-09-27T10:43:10.068" v="42" actId="20577"/>
          <ac:spMkLst>
            <pc:docMk/>
            <pc:sldMk cId="3477824738" sldId="279"/>
            <ac:spMk id="2" creationId="{6C6A25EE-B167-7BC7-D389-7C3601565AEE}"/>
          </ac:spMkLst>
        </pc:spChg>
        <pc:spChg chg="mod">
          <ac:chgData name="Famke van Heeckeren tot Overlaer" userId="96838a5c-d711-4189-832c-a15883880c52" providerId="ADAL" clId="{EBBE354F-2E61-4345-B06A-28A057463AE1}" dt="2024-09-27T10:43:16.855" v="43" actId="20577"/>
          <ac:spMkLst>
            <pc:docMk/>
            <pc:sldMk cId="3477824738" sldId="279"/>
            <ac:spMk id="7" creationId="{0EDF6B68-DA54-2986-D44B-05022A2B0F2D}"/>
          </ac:spMkLst>
        </pc:spChg>
      </pc:sldChg>
    </pc:docChg>
  </pc:docChgLst>
  <pc:docChgLst>
    <pc:chgData name="Elise Posma" userId="S::e.posma@pznl.nl::0b5ac1b5-28cd-4814-9a1c-0820a8913ccf" providerId="AD" clId="Web-{7151D328-E522-6957-CF4D-3AFD171AE914}"/>
    <pc:docChg chg="modSld">
      <pc:chgData name="Elise Posma" userId="S::e.posma@pznl.nl::0b5ac1b5-28cd-4814-9a1c-0820a8913ccf" providerId="AD" clId="Web-{7151D328-E522-6957-CF4D-3AFD171AE914}" dt="2024-12-02T15:13:03.851" v="5" actId="1076"/>
      <pc:docMkLst>
        <pc:docMk/>
      </pc:docMkLst>
      <pc:sldChg chg="modSp">
        <pc:chgData name="Elise Posma" userId="S::e.posma@pznl.nl::0b5ac1b5-28cd-4814-9a1c-0820a8913ccf" providerId="AD" clId="Web-{7151D328-E522-6957-CF4D-3AFD171AE914}" dt="2024-12-02T15:12:43.413" v="1" actId="1076"/>
        <pc:sldMkLst>
          <pc:docMk/>
          <pc:sldMk cId="1329402463" sldId="274"/>
        </pc:sldMkLst>
        <pc:picChg chg="mod">
          <ac:chgData name="Elise Posma" userId="S::e.posma@pznl.nl::0b5ac1b5-28cd-4814-9a1c-0820a8913ccf" providerId="AD" clId="Web-{7151D328-E522-6957-CF4D-3AFD171AE914}" dt="2024-12-02T15:12:43.413" v="1" actId="1076"/>
          <ac:picMkLst>
            <pc:docMk/>
            <pc:sldMk cId="1329402463" sldId="274"/>
            <ac:picMk id="3" creationId="{8887AC20-0B70-02D1-324D-7EE7922AE995}"/>
          </ac:picMkLst>
        </pc:picChg>
      </pc:sldChg>
      <pc:sldChg chg="addSp delSp modSp">
        <pc:chgData name="Elise Posma" userId="S::e.posma@pznl.nl::0b5ac1b5-28cd-4814-9a1c-0820a8913ccf" providerId="AD" clId="Web-{7151D328-E522-6957-CF4D-3AFD171AE914}" dt="2024-12-02T15:13:03.851" v="5" actId="1076"/>
        <pc:sldMkLst>
          <pc:docMk/>
          <pc:sldMk cId="3113140432" sldId="293"/>
        </pc:sldMkLst>
        <pc:spChg chg="mod">
          <ac:chgData name="Elise Posma" userId="S::e.posma@pznl.nl::0b5ac1b5-28cd-4814-9a1c-0820a8913ccf" providerId="AD" clId="Web-{7151D328-E522-6957-CF4D-3AFD171AE914}" dt="2024-12-02T15:12:53.428" v="2" actId="20577"/>
          <ac:spMkLst>
            <pc:docMk/>
            <pc:sldMk cId="3113140432" sldId="293"/>
            <ac:spMk id="10" creationId="{0AFA99E9-A936-FEA0-C97B-FC32E5F1AB3D}"/>
          </ac:spMkLst>
        </pc:spChg>
        <pc:picChg chg="add mod">
          <ac:chgData name="Elise Posma" userId="S::e.posma@pznl.nl::0b5ac1b5-28cd-4814-9a1c-0820a8913ccf" providerId="AD" clId="Web-{7151D328-E522-6957-CF4D-3AFD171AE914}" dt="2024-12-02T15:13:03.851" v="5" actId="1076"/>
          <ac:picMkLst>
            <pc:docMk/>
            <pc:sldMk cId="3113140432" sldId="293"/>
            <ac:picMk id="2" creationId="{B70AE660-5FBB-32A8-DBD1-704225E534EA}"/>
          </ac:picMkLst>
        </pc:picChg>
        <pc:picChg chg="del">
          <ac:chgData name="Elise Posma" userId="S::e.posma@pznl.nl::0b5ac1b5-28cd-4814-9a1c-0820a8913ccf" providerId="AD" clId="Web-{7151D328-E522-6957-CF4D-3AFD171AE914}" dt="2024-12-02T15:12:54.350" v="3"/>
          <ac:picMkLst>
            <pc:docMk/>
            <pc:sldMk cId="3113140432" sldId="293"/>
            <ac:picMk id="3" creationId="{24A98D80-5B85-1F7E-781E-B5797C407DFB}"/>
          </ac:picMkLst>
        </pc:picChg>
      </pc:sldChg>
    </pc:docChg>
  </pc:docChgLst>
  <pc:docChgLst>
    <pc:chgData name="Famke van Heeckeren tot Overlaer" userId="96838a5c-d711-4189-832c-a15883880c52" providerId="ADAL" clId="{5C7140BB-FEBD-40C8-ABD4-5247C3716CBA}"/>
    <pc:docChg chg="custSel addSld delSld modSld">
      <pc:chgData name="Famke van Heeckeren tot Overlaer" userId="96838a5c-d711-4189-832c-a15883880c52" providerId="ADAL" clId="{5C7140BB-FEBD-40C8-ABD4-5247C3716CBA}" dt="2024-10-21T14:53:08.853" v="29" actId="20577"/>
      <pc:docMkLst>
        <pc:docMk/>
      </pc:docMkLst>
      <pc:sldChg chg="del">
        <pc:chgData name="Famke van Heeckeren tot Overlaer" userId="96838a5c-d711-4189-832c-a15883880c52" providerId="ADAL" clId="{5C7140BB-FEBD-40C8-ABD4-5247C3716CBA}" dt="2024-10-21T14:52:57.886" v="1" actId="47"/>
        <pc:sldMkLst>
          <pc:docMk/>
          <pc:sldMk cId="4258092476" sldId="292"/>
        </pc:sldMkLst>
      </pc:sldChg>
      <pc:sldChg chg="add modNotesTx">
        <pc:chgData name="Famke van Heeckeren tot Overlaer" userId="96838a5c-d711-4189-832c-a15883880c52" providerId="ADAL" clId="{5C7140BB-FEBD-40C8-ABD4-5247C3716CBA}" dt="2024-10-21T14:53:08.853" v="29" actId="20577"/>
        <pc:sldMkLst>
          <pc:docMk/>
          <pc:sldMk cId="3113140432" sldId="293"/>
        </pc:sldMkLst>
      </pc:sldChg>
    </pc:docChg>
  </pc:docChgLst>
  <pc:docChgLst>
    <pc:chgData name="Elise Posma" userId="S::e.posma@pznl.nl::0b5ac1b5-28cd-4814-9a1c-0820a8913ccf" providerId="AD" clId="Web-{E4D03264-7DD4-8A9E-2AB6-2490DD217CA3}"/>
    <pc:docChg chg="modSld sldOrd">
      <pc:chgData name="Elise Posma" userId="S::e.posma@pznl.nl::0b5ac1b5-28cd-4814-9a1c-0820a8913ccf" providerId="AD" clId="Web-{E4D03264-7DD4-8A9E-2AB6-2490DD217CA3}" dt="2024-07-15T13:26:43.310" v="72" actId="20577"/>
      <pc:docMkLst>
        <pc:docMk/>
      </pc:docMkLst>
      <pc:sldChg chg="ord">
        <pc:chgData name="Elise Posma" userId="S::e.posma@pznl.nl::0b5ac1b5-28cd-4814-9a1c-0820a8913ccf" providerId="AD" clId="Web-{E4D03264-7DD4-8A9E-2AB6-2490DD217CA3}" dt="2024-07-15T13:21:30.815" v="21"/>
        <pc:sldMkLst>
          <pc:docMk/>
          <pc:sldMk cId="139439553" sldId="271"/>
        </pc:sldMkLst>
      </pc:sldChg>
      <pc:sldChg chg="ord">
        <pc:chgData name="Elise Posma" userId="S::e.posma@pznl.nl::0b5ac1b5-28cd-4814-9a1c-0820a8913ccf" providerId="AD" clId="Web-{E4D03264-7DD4-8A9E-2AB6-2490DD217CA3}" dt="2024-07-15T13:20:42.735" v="20"/>
        <pc:sldMkLst>
          <pc:docMk/>
          <pc:sldMk cId="1504154189" sldId="272"/>
        </pc:sldMkLst>
      </pc:sldChg>
      <pc:sldChg chg="modSp modNotes">
        <pc:chgData name="Elise Posma" userId="S::e.posma@pznl.nl::0b5ac1b5-28cd-4814-9a1c-0820a8913ccf" providerId="AD" clId="Web-{E4D03264-7DD4-8A9E-2AB6-2490DD217CA3}" dt="2024-07-15T13:26:43.310" v="72" actId="20577"/>
        <pc:sldMkLst>
          <pc:docMk/>
          <pc:sldMk cId="1329402463" sldId="274"/>
        </pc:sldMkLst>
        <pc:spChg chg="mod">
          <ac:chgData name="Elise Posma" userId="S::e.posma@pznl.nl::0b5ac1b5-28cd-4814-9a1c-0820a8913ccf" providerId="AD" clId="Web-{E4D03264-7DD4-8A9E-2AB6-2490DD217CA3}" dt="2024-07-15T13:26:43.310" v="72" actId="20577"/>
          <ac:spMkLst>
            <pc:docMk/>
            <pc:sldMk cId="1329402463" sldId="274"/>
            <ac:spMk id="10" creationId="{0AFA99E9-A936-FEA0-C97B-FC32E5F1AB3D}"/>
          </ac:spMkLst>
        </pc:spChg>
      </pc:sldChg>
      <pc:sldChg chg="ord">
        <pc:chgData name="Elise Posma" userId="S::e.posma@pznl.nl::0b5ac1b5-28cd-4814-9a1c-0820a8913ccf" providerId="AD" clId="Web-{E4D03264-7DD4-8A9E-2AB6-2490DD217CA3}" dt="2024-07-15T13:19:38.795" v="19"/>
        <pc:sldMkLst>
          <pc:docMk/>
          <pc:sldMk cId="3748225533" sldId="275"/>
        </pc:sldMkLst>
      </pc:sldChg>
      <pc:sldChg chg="ord">
        <pc:chgData name="Elise Posma" userId="S::e.posma@pznl.nl::0b5ac1b5-28cd-4814-9a1c-0820a8913ccf" providerId="AD" clId="Web-{E4D03264-7DD4-8A9E-2AB6-2490DD217CA3}" dt="2024-07-15T13:21:32.971" v="22"/>
        <pc:sldMkLst>
          <pc:docMk/>
          <pc:sldMk cId="556879563" sldId="278"/>
        </pc:sldMkLst>
      </pc:sldChg>
      <pc:sldChg chg="modNotes">
        <pc:chgData name="Elise Posma" userId="S::e.posma@pznl.nl::0b5ac1b5-28cd-4814-9a1c-0820a8913ccf" providerId="AD" clId="Web-{E4D03264-7DD4-8A9E-2AB6-2490DD217CA3}" dt="2024-07-15T11:02:33.910" v="12"/>
        <pc:sldMkLst>
          <pc:docMk/>
          <pc:sldMk cId="3477824738" sldId="279"/>
        </pc:sldMkLst>
      </pc:sldChg>
      <pc:sldChg chg="ord modNotes">
        <pc:chgData name="Elise Posma" userId="S::e.posma@pznl.nl::0b5ac1b5-28cd-4814-9a1c-0820a8913ccf" providerId="AD" clId="Web-{E4D03264-7DD4-8A9E-2AB6-2490DD217CA3}" dt="2024-07-15T13:23:47.867" v="28"/>
        <pc:sldMkLst>
          <pc:docMk/>
          <pc:sldMk cId="472608649" sldId="281"/>
        </pc:sldMkLst>
      </pc:sldChg>
      <pc:sldChg chg="modNotes">
        <pc:chgData name="Elise Posma" userId="S::e.posma@pznl.nl::0b5ac1b5-28cd-4814-9a1c-0820a8913ccf" providerId="AD" clId="Web-{E4D03264-7DD4-8A9E-2AB6-2490DD217CA3}" dt="2024-07-15T13:24:09.899" v="31"/>
        <pc:sldMkLst>
          <pc:docMk/>
          <pc:sldMk cId="584408964" sldId="291"/>
        </pc:sldMkLst>
      </pc:sldChg>
      <pc:sldChg chg="modNotes">
        <pc:chgData name="Elise Posma" userId="S::e.posma@pznl.nl::0b5ac1b5-28cd-4814-9a1c-0820a8913ccf" providerId="AD" clId="Web-{E4D03264-7DD4-8A9E-2AB6-2490DD217CA3}" dt="2024-07-15T11:02:55.270" v="18"/>
        <pc:sldMkLst>
          <pc:docMk/>
          <pc:sldMk cId="2250898559" sldId="292"/>
        </pc:sldMkLst>
      </pc:sldChg>
    </pc:docChg>
  </pc:docChgLst>
  <pc:docChgLst>
    <pc:chgData name="Elise Posma" userId="S::e.posma@pznl.nl::0b5ac1b5-28cd-4814-9a1c-0820a8913ccf" providerId="AD" clId="Web-{68661294-E755-6590-854F-4B7FADF39A35}"/>
    <pc:docChg chg="modSld">
      <pc:chgData name="Elise Posma" userId="S::e.posma@pznl.nl::0b5ac1b5-28cd-4814-9a1c-0820a8913ccf" providerId="AD" clId="Web-{68661294-E755-6590-854F-4B7FADF39A35}" dt="2024-08-05T10:31:07.173" v="15"/>
      <pc:docMkLst>
        <pc:docMk/>
      </pc:docMkLst>
      <pc:sldChg chg="modNotes">
        <pc:chgData name="Elise Posma" userId="S::e.posma@pznl.nl::0b5ac1b5-28cd-4814-9a1c-0820a8913ccf" providerId="AD" clId="Web-{68661294-E755-6590-854F-4B7FADF39A35}" dt="2024-08-05T10:27:24.503" v="0"/>
        <pc:sldMkLst>
          <pc:docMk/>
          <pc:sldMk cId="409741479" sldId="268"/>
        </pc:sldMkLst>
      </pc:sldChg>
      <pc:sldChg chg="modSp">
        <pc:chgData name="Elise Posma" userId="S::e.posma@pznl.nl::0b5ac1b5-28cd-4814-9a1c-0820a8913ccf" providerId="AD" clId="Web-{68661294-E755-6590-854F-4B7FADF39A35}" dt="2024-08-05T10:28:26.085" v="8" actId="20577"/>
        <pc:sldMkLst>
          <pc:docMk/>
          <pc:sldMk cId="139439553" sldId="271"/>
        </pc:sldMkLst>
        <pc:spChg chg="mod">
          <ac:chgData name="Elise Posma" userId="S::e.posma@pznl.nl::0b5ac1b5-28cd-4814-9a1c-0820a8913ccf" providerId="AD" clId="Web-{68661294-E755-6590-854F-4B7FADF39A35}" dt="2024-08-05T10:28:26.085" v="8" actId="20577"/>
          <ac:spMkLst>
            <pc:docMk/>
            <pc:sldMk cId="139439553" sldId="271"/>
            <ac:spMk id="7" creationId="{0EDF6B68-DA54-2986-D44B-05022A2B0F2D}"/>
          </ac:spMkLst>
        </pc:spChg>
      </pc:sldChg>
      <pc:sldChg chg="modSp">
        <pc:chgData name="Elise Posma" userId="S::e.posma@pznl.nl::0b5ac1b5-28cd-4814-9a1c-0820a8913ccf" providerId="AD" clId="Web-{68661294-E755-6590-854F-4B7FADF39A35}" dt="2024-08-05T10:29:23.635" v="12" actId="20577"/>
        <pc:sldMkLst>
          <pc:docMk/>
          <pc:sldMk cId="1329402463" sldId="274"/>
        </pc:sldMkLst>
        <pc:spChg chg="mod">
          <ac:chgData name="Elise Posma" userId="S::e.posma@pznl.nl::0b5ac1b5-28cd-4814-9a1c-0820a8913ccf" providerId="AD" clId="Web-{68661294-E755-6590-854F-4B7FADF39A35}" dt="2024-08-05T10:29:23.635" v="12" actId="20577"/>
          <ac:spMkLst>
            <pc:docMk/>
            <pc:sldMk cId="1329402463" sldId="274"/>
            <ac:spMk id="10" creationId="{0AFA99E9-A936-FEA0-C97B-FC32E5F1AB3D}"/>
          </ac:spMkLst>
        </pc:spChg>
      </pc:sldChg>
      <pc:sldChg chg="modSp">
        <pc:chgData name="Elise Posma" userId="S::e.posma@pznl.nl::0b5ac1b5-28cd-4814-9a1c-0820a8913ccf" providerId="AD" clId="Web-{68661294-E755-6590-854F-4B7FADF39A35}" dt="2024-08-05T10:28:02.381" v="3" actId="20577"/>
        <pc:sldMkLst>
          <pc:docMk/>
          <pc:sldMk cId="3477824738" sldId="279"/>
        </pc:sldMkLst>
        <pc:spChg chg="mod">
          <ac:chgData name="Elise Posma" userId="S::e.posma@pznl.nl::0b5ac1b5-28cd-4814-9a1c-0820a8913ccf" providerId="AD" clId="Web-{68661294-E755-6590-854F-4B7FADF39A35}" dt="2024-08-05T10:28:02.381" v="3" actId="20577"/>
          <ac:spMkLst>
            <pc:docMk/>
            <pc:sldMk cId="3477824738" sldId="279"/>
            <ac:spMk id="2" creationId="{6C6A25EE-B167-7BC7-D389-7C3601565AEE}"/>
          </ac:spMkLst>
        </pc:spChg>
        <pc:spChg chg="mod">
          <ac:chgData name="Elise Posma" userId="S::e.posma@pznl.nl::0b5ac1b5-28cd-4814-9a1c-0820a8913ccf" providerId="AD" clId="Web-{68661294-E755-6590-854F-4B7FADF39A35}" dt="2024-08-05T10:27:29.394" v="1" actId="20577"/>
          <ac:spMkLst>
            <pc:docMk/>
            <pc:sldMk cId="3477824738" sldId="279"/>
            <ac:spMk id="7" creationId="{0EDF6B68-DA54-2986-D44B-05022A2B0F2D}"/>
          </ac:spMkLst>
        </pc:spChg>
      </pc:sldChg>
      <pc:sldChg chg="modSp">
        <pc:chgData name="Elise Posma" userId="S::e.posma@pznl.nl::0b5ac1b5-28cd-4814-9a1c-0820a8913ccf" providerId="AD" clId="Web-{68661294-E755-6590-854F-4B7FADF39A35}" dt="2024-08-05T10:28:21.132" v="7" actId="20577"/>
        <pc:sldMkLst>
          <pc:docMk/>
          <pc:sldMk cId="1887405701" sldId="288"/>
        </pc:sldMkLst>
        <pc:spChg chg="mod">
          <ac:chgData name="Elise Posma" userId="S::e.posma@pznl.nl::0b5ac1b5-28cd-4814-9a1c-0820a8913ccf" providerId="AD" clId="Web-{68661294-E755-6590-854F-4B7FADF39A35}" dt="2024-08-05T10:28:21.132" v="7" actId="20577"/>
          <ac:spMkLst>
            <pc:docMk/>
            <pc:sldMk cId="1887405701" sldId="288"/>
            <ac:spMk id="10" creationId="{0AFA99E9-A936-FEA0-C97B-FC32E5F1AB3D}"/>
          </ac:spMkLst>
        </pc:spChg>
      </pc:sldChg>
      <pc:sldChg chg="modNotes">
        <pc:chgData name="Elise Posma" userId="S::e.posma@pznl.nl::0b5ac1b5-28cd-4814-9a1c-0820a8913ccf" providerId="AD" clId="Web-{68661294-E755-6590-854F-4B7FADF39A35}" dt="2024-08-05T10:30:52.781" v="13"/>
        <pc:sldMkLst>
          <pc:docMk/>
          <pc:sldMk cId="584408964"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3586E-015B-482A-BE13-36EA9A0F8864}" type="datetimeFigureOut">
              <a:rPr lang="nl-NL" smtClean="0"/>
              <a:t>2-12-2024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42FB6-E88F-410B-9A56-42BB89A2A2CE}" type="slidenum">
              <a:rPr lang="nl-NL" smtClean="0"/>
              <a:t>‹nr.›</a:t>
            </a:fld>
            <a:endParaRPr lang="nl-NL"/>
          </a:p>
        </p:txBody>
      </p:sp>
    </p:spTree>
    <p:extLst>
      <p:ext uri="{BB962C8B-B14F-4D97-AF65-F5344CB8AC3E}">
        <p14:creationId xmlns:p14="http://schemas.microsoft.com/office/powerpoint/2010/main" val="184385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rd04177pznlst01.blob.core.windows.net/mediacontainer/pznl/media/themabestanden/corona/niosh-factsheet-buddysysteem_n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esdenkhoeden.n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alliaweb.nl/zorgpraktijk/kwaliteitskader-palliatieve-zorg-nederla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a:t>
            </a:fld>
            <a:endParaRPr lang="nl-NL"/>
          </a:p>
        </p:txBody>
      </p:sp>
    </p:spTree>
    <p:extLst>
      <p:ext uri="{BB962C8B-B14F-4D97-AF65-F5344CB8AC3E}">
        <p14:creationId xmlns:p14="http://schemas.microsoft.com/office/powerpoint/2010/main" val="275507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dirty="0">
              <a:cs typeface="Calibri"/>
            </a:endParaRPr>
          </a:p>
          <a:p>
            <a:r>
              <a:rPr lang="nl-NL" dirty="0">
                <a:cs typeface="Calibri"/>
              </a:rPr>
              <a:t>Inhoud: </a:t>
            </a:r>
          </a:p>
          <a:p>
            <a:r>
              <a:rPr lang="nl-NL" dirty="0">
                <a:cs typeface="Calibri"/>
              </a:rPr>
              <a:t>Licht de casus toe uit het boek ‘In gesprek over het leven en het einde’ (2023), hoofdstuk ‘Hoofdstuk 8: ‘Goed voor </a:t>
            </a:r>
            <a:r>
              <a:rPr lang="nl-NL">
                <a:cs typeface="Calibri"/>
              </a:rPr>
              <a:t>jezelf zorgen’.</a:t>
            </a:r>
            <a:endParaRPr lang="nl-NL" dirty="0"/>
          </a:p>
          <a:p>
            <a:pPr>
              <a:lnSpc>
                <a:spcPct val="110000"/>
              </a:lnSpc>
              <a:spcAft>
                <a:spcPts val="1200"/>
              </a:spcAft>
            </a:pPr>
            <a:endParaRPr lang="nl-NL" dirty="0">
              <a:cs typeface="Calibri" panose="020F0502020204030204"/>
            </a:endParaRPr>
          </a:p>
          <a:p>
            <a:pPr>
              <a:lnSpc>
                <a:spcPct val="110000"/>
              </a:lnSpc>
              <a:spcAft>
                <a:spcPts val="600"/>
              </a:spcAft>
            </a:pPr>
            <a:r>
              <a:rPr lang="nl-NL" dirty="0">
                <a:cs typeface="Calibri" panose="020F0502020204030204"/>
              </a:rPr>
              <a:t>Volgende dia: Aan de slag </a:t>
            </a:r>
            <a:r>
              <a:rPr lang="nl-NL" dirty="0"/>
              <a:t>aan de hand van de casus</a:t>
            </a:r>
            <a:endParaRPr lang="nl-NL" dirty="0">
              <a:ea typeface="Calibri" panose="020F0502020204030204"/>
              <a:cs typeface="Calibri"/>
            </a:endParaRPr>
          </a:p>
          <a:p>
            <a:pPr>
              <a:lnSpc>
                <a:spcPct val="110000"/>
              </a:lnSpc>
              <a:spcAft>
                <a:spcPts val="600"/>
              </a:spcAft>
            </a:pPr>
            <a:endParaRPr lang="nl-NL" dirty="0">
              <a:ea typeface="Calibri" panose="020F0502020204030204"/>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10</a:t>
            </a:fld>
            <a:endParaRPr lang="nl-NL"/>
          </a:p>
        </p:txBody>
      </p:sp>
    </p:spTree>
    <p:extLst>
      <p:ext uri="{BB962C8B-B14F-4D97-AF65-F5344CB8AC3E}">
        <p14:creationId xmlns:p14="http://schemas.microsoft.com/office/powerpoint/2010/main" val="160403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a:cs typeface="Calibri"/>
            </a:endParaRPr>
          </a:p>
          <a:p>
            <a:r>
              <a:rPr lang="nl-NL" dirty="0">
                <a:cs typeface="Calibri"/>
              </a:rPr>
              <a:t>Inhoud: </a:t>
            </a:r>
          </a:p>
          <a:p>
            <a:r>
              <a:rPr lang="nl-NL" dirty="0">
                <a:cs typeface="Calibri"/>
              </a:rPr>
              <a:t>Licht de casus toe uit het boek ‘In gesprek over het leven en het einde’ </a:t>
            </a:r>
            <a:r>
              <a:rPr lang="nl-NL" dirty="0"/>
              <a:t>(Oskam et al., 2023</a:t>
            </a:r>
            <a:r>
              <a:rPr lang="nl-NL" dirty="0">
                <a:cs typeface="Calibri"/>
              </a:rPr>
              <a:t>) hoofdstuk ‘Hoofdstuk 8: ‘Goed voor jezelf zorgen’.</a:t>
            </a:r>
            <a:endParaRPr lang="nl-NL" dirty="0"/>
          </a:p>
          <a:p>
            <a:pPr>
              <a:lnSpc>
                <a:spcPct val="110000"/>
              </a:lnSpc>
              <a:spcAft>
                <a:spcPts val="1200"/>
              </a:spcAft>
            </a:pPr>
            <a:endParaRPr lang="nl-NL">
              <a:cs typeface="Calibri" panose="020F0502020204030204"/>
            </a:endParaRPr>
          </a:p>
          <a:p>
            <a:pPr>
              <a:lnSpc>
                <a:spcPct val="110000"/>
              </a:lnSpc>
              <a:spcAft>
                <a:spcPts val="600"/>
              </a:spcAft>
            </a:pPr>
            <a:r>
              <a:rPr lang="nl-NL" dirty="0">
                <a:cs typeface="Calibri" panose="020F0502020204030204"/>
              </a:rPr>
              <a:t>Volgende dia: Aan de slag </a:t>
            </a:r>
            <a:r>
              <a:rPr lang="nl-NL" dirty="0"/>
              <a:t>vanuit verschillende invalshoeken</a:t>
            </a:r>
            <a:endParaRPr lang="nl-NL">
              <a:ea typeface="Calibri" panose="020F0502020204030204"/>
              <a:cs typeface="Calibri"/>
            </a:endParaRPr>
          </a:p>
          <a:p>
            <a:pPr>
              <a:lnSpc>
                <a:spcPct val="110000"/>
              </a:lnSpc>
              <a:spcAft>
                <a:spcPts val="600"/>
              </a:spcAft>
            </a:pPr>
            <a:endParaRPr lang="nl-NL">
              <a:ea typeface="Calibri" panose="020F0502020204030204"/>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11</a:t>
            </a:fld>
            <a:endParaRPr lang="nl-NL"/>
          </a:p>
        </p:txBody>
      </p:sp>
    </p:spTree>
    <p:extLst>
      <p:ext uri="{BB962C8B-B14F-4D97-AF65-F5344CB8AC3E}">
        <p14:creationId xmlns:p14="http://schemas.microsoft.com/office/powerpoint/2010/main" val="158026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82D3-A383-54B4-9D42-00C9F6000A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336D66-B70A-9B54-5D0F-BEB5CABBE2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A9DF82-FE11-7695-C709-C57964234FC2}"/>
              </a:ext>
            </a:extLst>
          </p:cNvPr>
          <p:cNvSpPr>
            <a:spLocks noGrp="1"/>
          </p:cNvSpPr>
          <p:nvPr>
            <p:ph type="body" idx="1"/>
          </p:nvPr>
        </p:nvSpPr>
        <p:spPr/>
        <p:txBody>
          <a:bodyPr/>
          <a:lstStyle/>
          <a:p>
            <a:r>
              <a:rPr lang="nl-NL" dirty="0">
                <a:cs typeface="Calibri"/>
              </a:rPr>
              <a:t>Werkvorm: uitwisselen van kennis/ideeën in groepjes </a:t>
            </a:r>
          </a:p>
          <a:p>
            <a:endParaRPr lang="nl-NL">
              <a:cs typeface="Calibri"/>
            </a:endParaRPr>
          </a:p>
          <a:p>
            <a:r>
              <a:rPr lang="nl-NL" dirty="0">
                <a:cs typeface="Calibri"/>
              </a:rPr>
              <a:t>Inhoud: </a:t>
            </a:r>
          </a:p>
          <a:p>
            <a:r>
              <a:rPr lang="nl-NL" dirty="0">
                <a:cs typeface="Calibri"/>
              </a:rPr>
              <a:t>Licht de casus toe uit het boek ‘In gesprek over het leven en het einde’ </a:t>
            </a:r>
            <a:r>
              <a:rPr lang="nl-NL" dirty="0"/>
              <a:t>(Oskam et al., 2023</a:t>
            </a:r>
            <a:r>
              <a:rPr lang="nl-NL" dirty="0">
                <a:cs typeface="Calibri"/>
              </a:rPr>
              <a:t>) hoofdstuk ‘Hoofdstuk 8: ‘Goed voor jezelf zorgen’.</a:t>
            </a:r>
            <a:endParaRPr lang="nl-NL" dirty="0"/>
          </a:p>
          <a:p>
            <a:pPr>
              <a:lnSpc>
                <a:spcPct val="110000"/>
              </a:lnSpc>
              <a:spcAft>
                <a:spcPts val="1200"/>
              </a:spcAft>
            </a:pPr>
            <a:endParaRPr lang="nl-NL">
              <a:cs typeface="Calibri" panose="020F0502020204030204"/>
            </a:endParaRPr>
          </a:p>
          <a:p>
            <a:pPr>
              <a:lnSpc>
                <a:spcPct val="110000"/>
              </a:lnSpc>
              <a:spcAft>
                <a:spcPts val="600"/>
              </a:spcAft>
            </a:pPr>
            <a:r>
              <a:rPr lang="nl-NL" dirty="0">
                <a:cs typeface="Calibri" panose="020F0502020204030204"/>
              </a:rPr>
              <a:t>Volgende dia: Aan de slag </a:t>
            </a:r>
            <a:r>
              <a:rPr lang="nl-NL" dirty="0"/>
              <a:t>vanuit verschillende invalshoeken</a:t>
            </a:r>
            <a:endParaRPr lang="nl-NL">
              <a:ea typeface="Calibri" panose="020F0502020204030204"/>
              <a:cs typeface="Calibri"/>
            </a:endParaRPr>
          </a:p>
          <a:p>
            <a:pPr>
              <a:lnSpc>
                <a:spcPct val="110000"/>
              </a:lnSpc>
              <a:spcAft>
                <a:spcPts val="600"/>
              </a:spcAft>
            </a:pPr>
            <a:endParaRPr lang="nl-NL">
              <a:ea typeface="Calibri" panose="020F0502020204030204"/>
              <a:cs typeface="Calibri"/>
            </a:endParaRPr>
          </a:p>
        </p:txBody>
      </p:sp>
      <p:sp>
        <p:nvSpPr>
          <p:cNvPr id="4" name="Tijdelijke aanduiding voor dianummer 3">
            <a:extLst>
              <a:ext uri="{FF2B5EF4-FFF2-40B4-BE49-F238E27FC236}">
                <a16:creationId xmlns:a16="http://schemas.microsoft.com/office/drawing/2014/main" id="{014AC469-0AD5-F4C7-53A9-D939CA86017B}"/>
              </a:ext>
            </a:extLst>
          </p:cNvPr>
          <p:cNvSpPr>
            <a:spLocks noGrp="1"/>
          </p:cNvSpPr>
          <p:nvPr>
            <p:ph type="sldNum" sz="quarter" idx="5"/>
          </p:nvPr>
        </p:nvSpPr>
        <p:spPr/>
        <p:txBody>
          <a:bodyPr/>
          <a:lstStyle/>
          <a:p>
            <a:fld id="{1B242FB6-E88F-410B-9A56-42BB89A2A2CE}" type="slidenum">
              <a:rPr lang="nl-NL" smtClean="0"/>
              <a:t>12</a:t>
            </a:fld>
            <a:endParaRPr lang="nl-NL"/>
          </a:p>
        </p:txBody>
      </p:sp>
    </p:spTree>
    <p:extLst>
      <p:ext uri="{BB962C8B-B14F-4D97-AF65-F5344CB8AC3E}">
        <p14:creationId xmlns:p14="http://schemas.microsoft.com/office/powerpoint/2010/main" val="360924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uitwisselen van kennis/ideeën in groepjes </a:t>
            </a:r>
          </a:p>
          <a:p>
            <a:endParaRPr lang="nl-NL">
              <a:cs typeface="Calibri"/>
            </a:endParaRPr>
          </a:p>
          <a:p>
            <a:r>
              <a:rPr lang="nl-NL">
                <a:cs typeface="Calibri"/>
              </a:rPr>
              <a:t>Inhoud: </a:t>
            </a:r>
            <a:endParaRPr lang="nl-NL"/>
          </a:p>
          <a:p>
            <a:pPr>
              <a:lnSpc>
                <a:spcPct val="110000"/>
              </a:lnSpc>
              <a:spcAft>
                <a:spcPts val="1200"/>
              </a:spcAft>
            </a:pPr>
            <a:r>
              <a:rPr lang="nl-NL"/>
              <a:t>Bespreek in groepjes van 3 à 4 personen de volgende vragen: </a:t>
            </a:r>
            <a:endParaRPr lang="nl-NL">
              <a:cs typeface="Calibri"/>
            </a:endParaRPr>
          </a:p>
          <a:p>
            <a:pPr>
              <a:lnSpc>
                <a:spcPct val="110000"/>
              </a:lnSpc>
              <a:spcAft>
                <a:spcPts val="1200"/>
              </a:spcAft>
            </a:pPr>
            <a:endParaRPr lang="nl-NL"/>
          </a:p>
          <a:p>
            <a:pPr marL="342900" indent="-342900">
              <a:lnSpc>
                <a:spcPct val="110000"/>
              </a:lnSpc>
              <a:buAutoNum type="arabicPeriod"/>
            </a:pPr>
            <a:r>
              <a:rPr lang="nl-NL" err="1"/>
              <a:t>Rommy</a:t>
            </a:r>
            <a:r>
              <a:rPr lang="nl-NL"/>
              <a:t> geeft in het boek weer dat ze verschillende ervaringen heeft gehad met zorgverleners, die elk invloed hadden op haar persoonlijk balans. </a:t>
            </a:r>
            <a:endParaRPr lang="en-US"/>
          </a:p>
          <a:p>
            <a:pPr marL="630555" lvl="1" indent="-342900">
              <a:lnSpc>
                <a:spcPct val="110000"/>
              </a:lnSpc>
              <a:buAutoNum type="alphaLcParenR"/>
            </a:pPr>
            <a:r>
              <a:rPr lang="nl-NL"/>
              <a:t>Welk voorbeeld valt jou het meest op? </a:t>
            </a:r>
            <a:endParaRPr lang="en-US"/>
          </a:p>
          <a:p>
            <a:pPr marL="630555" lvl="1" indent="-342900">
              <a:lnSpc>
                <a:spcPct val="110000"/>
              </a:lnSpc>
              <a:buAutoNum type="alphaLcParenR"/>
            </a:pPr>
            <a:r>
              <a:rPr lang="nl-NL"/>
              <a:t>Zowel </a:t>
            </a:r>
            <a:r>
              <a:rPr lang="nl-NL" err="1"/>
              <a:t>Rommy</a:t>
            </a:r>
            <a:r>
              <a:rPr lang="nl-NL"/>
              <a:t> als </a:t>
            </a:r>
            <a:r>
              <a:rPr lang="nl-NL" err="1"/>
              <a:t>Carlien</a:t>
            </a:r>
            <a:r>
              <a:rPr lang="nl-NL"/>
              <a:t> hebben verschillende rollen (patiënt, coach, vrijwilliger, mens). Hoe zorgen zij ervoor dat alle rollen in balans zijn?</a:t>
            </a:r>
            <a:endParaRPr lang="en-US"/>
          </a:p>
          <a:p>
            <a:pPr marL="630555" lvl="1" indent="-342900">
              <a:lnSpc>
                <a:spcPct val="110000"/>
              </a:lnSpc>
              <a:buAutoNum type="alphaLcParenR"/>
            </a:pPr>
            <a:r>
              <a:rPr lang="nl-NL"/>
              <a:t>Hoe zou jij aandacht hebben gegeven aan de persoonlijke balans van </a:t>
            </a:r>
            <a:r>
              <a:rPr lang="nl-NL" err="1"/>
              <a:t>Rommy</a:t>
            </a:r>
            <a:r>
              <a:rPr lang="nl-NL"/>
              <a:t>?</a:t>
            </a:r>
            <a:endParaRPr lang="en-US"/>
          </a:p>
          <a:p>
            <a:pPr marL="287655" lvl="1">
              <a:lnSpc>
                <a:spcPct val="110000"/>
              </a:lnSpc>
            </a:pPr>
            <a:endParaRPr lang="nl-NL"/>
          </a:p>
          <a:p>
            <a:pPr marL="342900" indent="-342900">
              <a:lnSpc>
                <a:spcPct val="110000"/>
              </a:lnSpc>
              <a:buAutoNum type="arabicPeriod"/>
            </a:pPr>
            <a:r>
              <a:rPr lang="nl-NL"/>
              <a:t>Voor jezelf zorgen kun je niet alleen. Daar heb je ook jouw collega's voor nodig. </a:t>
            </a:r>
            <a:endParaRPr lang="en-US"/>
          </a:p>
          <a:p>
            <a:pPr marL="631190" lvl="1" indent="-342900">
              <a:lnSpc>
                <a:spcPct val="110000"/>
              </a:lnSpc>
              <a:buAutoNum type="alphaLcParenR"/>
            </a:pPr>
            <a:r>
              <a:rPr lang="nl-NL"/>
              <a:t>Hoe zorg je voor jezelf en jouw collega's? </a:t>
            </a:r>
          </a:p>
          <a:p>
            <a:pPr marL="631190" lvl="1" indent="-342900">
              <a:lnSpc>
                <a:spcPct val="110000"/>
              </a:lnSpc>
              <a:buAutoNum type="alphaLcParenR"/>
            </a:pPr>
            <a:r>
              <a:rPr lang="nl-NL"/>
              <a:t>Hebben jullie hier een systematiek voor? Denk aan een </a:t>
            </a:r>
            <a:r>
              <a:rPr lang="nl-NL" err="1"/>
              <a:t>dagstart</a:t>
            </a:r>
            <a:r>
              <a:rPr lang="nl-NL"/>
              <a:t>, intervisie of een </a:t>
            </a:r>
            <a:r>
              <a:rPr lang="nl-NL">
                <a:hlinkClick r:id="rId3"/>
              </a:rPr>
              <a:t>buddysysteem</a:t>
            </a:r>
            <a:r>
              <a:rPr lang="nl-NL"/>
              <a:t>.</a:t>
            </a:r>
          </a:p>
          <a:p>
            <a:pPr marL="631190" lvl="1" indent="-342900">
              <a:lnSpc>
                <a:spcPct val="110000"/>
              </a:lnSpc>
              <a:buAutoNum type="alphaLcParenR"/>
            </a:pPr>
            <a:r>
              <a:rPr lang="nl-NL"/>
              <a:t>Wat heb je nodig binnen jouw organisatie om goed voor jezelf en elkaar te zorgen?</a:t>
            </a:r>
            <a:endParaRPr lang="nl-NL">
              <a:cs typeface="Calibri" panose="020F0502020204030204"/>
            </a:endParaRPr>
          </a:p>
          <a:p>
            <a:pPr marR="0" lvl="0" algn="l" defTabSz="914400" rtl="0" eaLnBrk="1" fontAlgn="auto" latinLnBrk="0" hangingPunct="1">
              <a:lnSpc>
                <a:spcPct val="110000"/>
              </a:lnSpc>
              <a:spcBef>
                <a:spcPts val="0"/>
              </a:spcBef>
              <a:spcAft>
                <a:spcPts val="600"/>
              </a:spcAft>
              <a:buClrTx/>
              <a:buSzTx/>
              <a:tabLst/>
              <a:defRPr/>
            </a:pPr>
            <a:endParaRPr lang="nl-NL"/>
          </a:p>
          <a:p>
            <a:pPr>
              <a:lnSpc>
                <a:spcPct val="110000"/>
              </a:lnSpc>
              <a:spcAft>
                <a:spcPts val="600"/>
              </a:spcAft>
            </a:pPr>
            <a:r>
              <a:rPr lang="nl-NL"/>
              <a:t>Volgende dia: Aan de slag </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13</a:t>
            </a:fld>
            <a:endParaRPr lang="nl-NL"/>
          </a:p>
        </p:txBody>
      </p:sp>
    </p:spTree>
    <p:extLst>
      <p:ext uri="{BB962C8B-B14F-4D97-AF65-F5344CB8AC3E}">
        <p14:creationId xmlns:p14="http://schemas.microsoft.com/office/powerpoint/2010/main" val="1248008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uitwisselen van kennis/ideeën in groepjes </a:t>
            </a:r>
          </a:p>
          <a:p>
            <a:endParaRPr lang="nl-NL">
              <a:cs typeface="Calibri"/>
            </a:endParaRPr>
          </a:p>
          <a:p>
            <a:r>
              <a:rPr lang="nl-NL">
                <a:cs typeface="Calibri"/>
              </a:rPr>
              <a:t>Inhoud: </a:t>
            </a:r>
            <a:endParaRPr lang="nl-NL"/>
          </a:p>
          <a:p>
            <a:pPr>
              <a:lnSpc>
                <a:spcPct val="110000"/>
              </a:lnSpc>
              <a:spcAft>
                <a:spcPts val="600"/>
              </a:spcAft>
              <a:defRPr/>
            </a:pPr>
            <a:r>
              <a:rPr lang="nl-NL"/>
              <a:t>Deelnemers gaan met elkaar in gesprek aan de hand van de casus met de bijbehorende vragen. Indien je hier een werkvorm aan toe wil voegen, kunnen de deelnemers de vragen beantwoorden vanuit verschillende invalshoeken:</a:t>
            </a:r>
            <a:endParaRPr lang="en-US"/>
          </a:p>
          <a:p>
            <a:pPr marL="342900" lvl="0" indent="-342900">
              <a:buFont typeface="Poppins" panose="00000500000000000000" pitchFamily="2" charset="0"/>
              <a:buChar char="•"/>
            </a:pPr>
            <a:r>
              <a:rPr lang="nl-NL" sz="1800"/>
              <a:t>Analytisch</a:t>
            </a:r>
            <a:endParaRPr lang="nl-NL" sz="1800">
              <a:cs typeface="Calibri"/>
            </a:endParaRPr>
          </a:p>
          <a:p>
            <a:pPr marL="342900" lvl="0" indent="-342900">
              <a:buFont typeface="Poppins" panose="00000500000000000000" pitchFamily="2" charset="0"/>
              <a:buChar char="•"/>
            </a:pPr>
            <a:r>
              <a:rPr lang="nl-NL" sz="1800"/>
              <a:t>Positief</a:t>
            </a:r>
            <a:endParaRPr lang="nl-NL" sz="1800">
              <a:cs typeface="Calibri"/>
            </a:endParaRPr>
          </a:p>
          <a:p>
            <a:pPr marL="342900" lvl="0" indent="-342900">
              <a:buFont typeface="Poppins" panose="00000500000000000000" pitchFamily="2" charset="0"/>
              <a:buChar char="•"/>
            </a:pPr>
            <a:r>
              <a:rPr lang="nl-NL" sz="1800"/>
              <a:t>Gevoelsmatig</a:t>
            </a:r>
            <a:endParaRPr lang="nl-NL" sz="1800">
              <a:cs typeface="Calibri"/>
            </a:endParaRPr>
          </a:p>
          <a:p>
            <a:pPr marL="0" lvl="0" indent="0">
              <a:buFont typeface="Poppins" panose="00000500000000000000" pitchFamily="2" charset="0"/>
              <a:buNone/>
            </a:pPr>
            <a:endParaRPr lang="nl-NL" sz="1800"/>
          </a:p>
          <a:p>
            <a:r>
              <a:rPr lang="nl-NL" sz="1800"/>
              <a:t>Deze invalshoeken zijn gebaseerd op de denkhoeden van </a:t>
            </a:r>
            <a:r>
              <a:rPr lang="nl-NL" sz="1800" err="1"/>
              <a:t>Bono</a:t>
            </a:r>
            <a:r>
              <a:rPr lang="nl-NL" sz="1800"/>
              <a:t>. Meer informatie hierover is hier te vinden: </a:t>
            </a:r>
            <a:r>
              <a:rPr lang="nl-NL" sz="1800">
                <a:hlinkClick r:id="rId3"/>
              </a:rPr>
              <a:t>https://www.zesdenkhoeden.nl/</a:t>
            </a:r>
            <a:endParaRPr lang="nl-NL" sz="1800">
              <a:cs typeface="Calibri"/>
            </a:endParaRPr>
          </a:p>
          <a:p>
            <a:endParaRPr lang="nl-NL" sz="1800">
              <a:cs typeface="Calibri"/>
            </a:endParaRPr>
          </a:p>
          <a:p>
            <a:pPr>
              <a:lnSpc>
                <a:spcPct val="110000"/>
              </a:lnSpc>
              <a:spcAft>
                <a:spcPts val="600"/>
              </a:spcAft>
            </a:pPr>
            <a:r>
              <a:rPr lang="nl-NL">
                <a:cs typeface="Calibri"/>
              </a:rPr>
              <a:t>Volgende dia: Reflecteren op eigen handelen</a:t>
            </a:r>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14</a:t>
            </a:fld>
            <a:endParaRPr lang="nl-NL"/>
          </a:p>
        </p:txBody>
      </p:sp>
    </p:spTree>
    <p:extLst>
      <p:ext uri="{BB962C8B-B14F-4D97-AF65-F5344CB8AC3E}">
        <p14:creationId xmlns:p14="http://schemas.microsoft.com/office/powerpoint/2010/main" val="142790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a:t>Werkvorm: groepsgesprek</a:t>
            </a:r>
          </a:p>
          <a:p>
            <a:pPr>
              <a:lnSpc>
                <a:spcPct val="110000"/>
              </a:lnSpc>
              <a:spcAft>
                <a:spcPts val="600"/>
              </a:spcAft>
            </a:pPr>
            <a:endParaRPr lang="nl-NL"/>
          </a:p>
          <a:p>
            <a:pPr>
              <a:lnSpc>
                <a:spcPct val="110000"/>
              </a:lnSpc>
              <a:spcAft>
                <a:spcPts val="600"/>
              </a:spcAft>
            </a:pPr>
            <a:r>
              <a:rPr lang="nl-NL"/>
              <a:t>Inhoud:</a:t>
            </a:r>
          </a:p>
          <a:p>
            <a:pPr>
              <a:lnSpc>
                <a:spcPct val="110000"/>
              </a:lnSpc>
              <a:spcAft>
                <a:spcPts val="600"/>
              </a:spcAft>
            </a:pPr>
            <a:r>
              <a:rPr lang="nl-NL"/>
              <a:t>Ga in kleine groepjes met elkaar in gesprek aan de hand van de volgende reflectievragen. Deelnemers kunnen ook zelf vragen aandragen. </a:t>
            </a:r>
          </a:p>
          <a:p>
            <a:pPr>
              <a:lnSpc>
                <a:spcPct val="110000"/>
              </a:lnSpc>
              <a:spcAft>
                <a:spcPts val="600"/>
              </a:spcAft>
            </a:pPr>
            <a:endParaRPr lang="en-US"/>
          </a:p>
          <a:p>
            <a:pPr marL="0" indent="0">
              <a:buNone/>
            </a:pPr>
            <a:r>
              <a:rPr lang="nl-NL"/>
              <a:t>Voorbeeld reflectievragen:  </a:t>
            </a:r>
          </a:p>
          <a:p>
            <a:pPr marL="0" indent="0">
              <a:lnSpc>
                <a:spcPct val="110000"/>
              </a:lnSpc>
              <a:spcAft>
                <a:spcPts val="600"/>
              </a:spcAft>
              <a:buFont typeface="Arial"/>
              <a:buNone/>
            </a:pPr>
            <a:endParaRPr lang="nl-NL"/>
          </a:p>
          <a:p>
            <a:pPr marL="0" indent="0">
              <a:buNone/>
            </a:pPr>
            <a:r>
              <a:rPr lang="nl-NL" sz="1200">
                <a:solidFill>
                  <a:srgbClr val="1E3E85"/>
                </a:solidFill>
                <a:latin typeface="Poppins"/>
                <a:ea typeface="Calibri"/>
                <a:cs typeface="Poppins"/>
              </a:rPr>
              <a:t>1. Patiënten en naasten kunnen uit balans raken tijdens het ziektetraject. </a:t>
            </a:r>
          </a:p>
          <a:p>
            <a:pPr marL="342900" indent="-342900">
              <a:buClr>
                <a:schemeClr val="accent2"/>
              </a:buClr>
              <a:buAutoNum type="alphaLcParenR"/>
            </a:pPr>
            <a:r>
              <a:rPr lang="nl-NL" sz="1200">
                <a:solidFill>
                  <a:srgbClr val="1E3E85"/>
                </a:solidFill>
                <a:latin typeface="Poppins"/>
                <a:ea typeface="Calibri"/>
                <a:cs typeface="Poppins"/>
              </a:rPr>
              <a:t>Wat kan</a:t>
            </a:r>
            <a:r>
              <a:rPr lang="nl-NL" sz="1200">
                <a:solidFill>
                  <a:srgbClr val="1E3E85"/>
                </a:solidFill>
                <a:effectLst/>
                <a:latin typeface="Poppins"/>
                <a:ea typeface="Calibri"/>
                <a:cs typeface="Poppins"/>
              </a:rPr>
              <a:t> </a:t>
            </a:r>
            <a:r>
              <a:rPr lang="nl-NL" sz="1200">
                <a:solidFill>
                  <a:srgbClr val="1E3E85"/>
                </a:solidFill>
                <a:latin typeface="Poppins"/>
                <a:ea typeface="Calibri"/>
                <a:cs typeface="Poppins"/>
              </a:rPr>
              <a:t>jouw </a:t>
            </a:r>
            <a:r>
              <a:rPr lang="nl-NL" sz="1200">
                <a:solidFill>
                  <a:srgbClr val="1E3E85"/>
                </a:solidFill>
                <a:effectLst/>
                <a:latin typeface="Poppins"/>
                <a:ea typeface="Calibri"/>
                <a:cs typeface="Poppins"/>
              </a:rPr>
              <a:t>rol </a:t>
            </a:r>
            <a:r>
              <a:rPr lang="nl-NL" sz="1200">
                <a:solidFill>
                  <a:srgbClr val="1E3E85"/>
                </a:solidFill>
                <a:latin typeface="Poppins"/>
                <a:ea typeface="Calibri"/>
                <a:cs typeface="Poppins"/>
              </a:rPr>
              <a:t>zijn om ze te helpen hun balans te behouden of (her)vinden?</a:t>
            </a:r>
          </a:p>
          <a:p>
            <a:pPr marL="342900" indent="-342900">
              <a:buClr>
                <a:schemeClr val="accent2"/>
              </a:buClr>
              <a:buAutoNum type="alphaLcParenR"/>
            </a:pPr>
            <a:r>
              <a:rPr lang="nl-NL" sz="1200">
                <a:solidFill>
                  <a:srgbClr val="1E3E85"/>
                </a:solidFill>
                <a:latin typeface="Poppins"/>
                <a:ea typeface="Calibri"/>
                <a:cs typeface="Poppins"/>
              </a:rPr>
              <a:t>Met wie werk je samen om ervoor te zorgen dat patiënten en naasten zo goed als mogelijk in balans kunnen blijven? </a:t>
            </a:r>
            <a:br>
              <a:rPr lang="nl-NL" sz="1200">
                <a:effectLst/>
                <a:latin typeface="Poppins" panose="00000500000000000000" pitchFamily="2" charset="0"/>
                <a:ea typeface="Calibri" panose="020F0502020204030204" pitchFamily="34" charset="0"/>
                <a:cs typeface="Poppins" panose="00000500000000000000" pitchFamily="2" charset="0"/>
              </a:rPr>
            </a:br>
            <a:endParaRPr lang="nl-NL" sz="1200">
              <a:solidFill>
                <a:srgbClr val="1E3E85"/>
              </a:solidFill>
              <a:effectLst/>
              <a:latin typeface="Poppins" panose="00000500000000000000" pitchFamily="2" charset="0"/>
              <a:ea typeface="Calibri" panose="020F0502020204030204" pitchFamily="34" charset="0"/>
              <a:cs typeface="Poppins" panose="00000500000000000000" pitchFamily="2" charset="0"/>
            </a:endParaRPr>
          </a:p>
          <a:p>
            <a:pPr marL="0" lvl="0" indent="0">
              <a:buNone/>
            </a:pPr>
            <a:r>
              <a:rPr lang="nl-NL" sz="1200">
                <a:solidFill>
                  <a:srgbClr val="1E3E85"/>
                </a:solidFill>
                <a:latin typeface="Poppins"/>
                <a:ea typeface="Calibri" panose="020F0502020204030204" pitchFamily="34" charset="0"/>
                <a:cs typeface="Poppins"/>
              </a:rPr>
              <a:t>2. </a:t>
            </a:r>
            <a:r>
              <a:rPr lang="nl-NL" sz="1200">
                <a:solidFill>
                  <a:srgbClr val="1E3E85"/>
                </a:solidFill>
                <a:effectLst/>
                <a:latin typeface="Poppins"/>
                <a:ea typeface="Calibri" panose="020F0502020204030204" pitchFamily="34" charset="0"/>
                <a:cs typeface="Poppins"/>
              </a:rPr>
              <a:t>Wat doe je in situaties die een emotionele impact op jou hebben?</a:t>
            </a:r>
          </a:p>
          <a:p>
            <a:pPr marL="0" indent="0">
              <a:buNone/>
              <a:tabLst>
                <a:tab pos="341630" algn="l"/>
                <a:tab pos="449580" algn="l"/>
              </a:tabLst>
            </a:pPr>
            <a:endParaRPr lang="nl-NL" sz="1200">
              <a:solidFill>
                <a:srgbClr val="1E3E85"/>
              </a:solidFill>
              <a:cs typeface="Poppins"/>
            </a:endParaRPr>
          </a:p>
          <a:p>
            <a:pPr marL="0" indent="0">
              <a:buNone/>
              <a:tabLst>
                <a:tab pos="341630" algn="l"/>
                <a:tab pos="449580" algn="l"/>
              </a:tabLst>
            </a:pPr>
            <a:r>
              <a:rPr lang="nl-NL" sz="1200">
                <a:solidFill>
                  <a:srgbClr val="1E3E85"/>
                </a:solidFill>
                <a:cs typeface="Poppins"/>
              </a:rPr>
              <a:t>3. Op welke manier zorg je voor jouw eigen persoonlijke balans?</a:t>
            </a:r>
          </a:p>
          <a:p>
            <a:pPr marL="0" indent="0">
              <a:lnSpc>
                <a:spcPct val="110000"/>
              </a:lnSpc>
              <a:spcAft>
                <a:spcPts val="600"/>
              </a:spcAft>
              <a:buFont typeface="Arial"/>
              <a:buNone/>
            </a:pPr>
            <a:endParaRPr lang="nl-NL"/>
          </a:p>
          <a:p>
            <a:pPr marL="0" indent="0">
              <a:lnSpc>
                <a:spcPct val="110000"/>
              </a:lnSpc>
              <a:spcAft>
                <a:spcPts val="600"/>
              </a:spcAft>
              <a:buFont typeface="Arial"/>
              <a:buNone/>
            </a:pPr>
            <a:endParaRPr lang="nl-NL"/>
          </a:p>
          <a:p>
            <a:pPr>
              <a:lnSpc>
                <a:spcPct val="110000"/>
              </a:lnSpc>
              <a:spcAft>
                <a:spcPts val="600"/>
              </a:spcAft>
            </a:pPr>
            <a:r>
              <a:rPr lang="nl-NL"/>
              <a:t>Volgende dia: Plenaire terugkoppeling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15</a:t>
            </a:fld>
            <a:endParaRPr lang="nl-NL"/>
          </a:p>
        </p:txBody>
      </p:sp>
    </p:spTree>
    <p:extLst>
      <p:ext uri="{BB962C8B-B14F-4D97-AF65-F5344CB8AC3E}">
        <p14:creationId xmlns:p14="http://schemas.microsoft.com/office/powerpoint/2010/main" val="340004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trainer vraagt terugkoppeling van deelnemers. Bijvoorbeeld 1 persoon per groepje koppelt plenair terug. Of elke deelnemer geeft in 1 zin een terugkoppeling over het belangrijkste inzicht</a:t>
            </a:r>
          </a:p>
          <a:p>
            <a:endParaRPr lang="nl-NL">
              <a:cs typeface="Calibri"/>
            </a:endParaRPr>
          </a:p>
          <a:p>
            <a:r>
              <a:rPr lang="nl-NL">
                <a:cs typeface="Calibri"/>
              </a:rPr>
              <a:t>Inhoud: Bespreek plenair de inzichten die de deelnemers hebben opgedaan. Waar zijn ze achter gekomen? Wat zal je de volgende keer anders aanpakken? </a:t>
            </a:r>
          </a:p>
          <a:p>
            <a:endParaRPr lang="nl-NL">
              <a:cs typeface="Calibri"/>
            </a:endParaRPr>
          </a:p>
          <a:p>
            <a:r>
              <a:rPr lang="nl-NL">
                <a:cs typeface="Calibri"/>
              </a:rPr>
              <a:t>Zijn er nog vragen die niet aan de orde zijn gekomen? Kan iedereen zo verder? </a:t>
            </a:r>
          </a:p>
          <a:p>
            <a:endParaRPr lang="nl-NL">
              <a:cs typeface="Calibri"/>
            </a:endParaRPr>
          </a:p>
          <a:p>
            <a:r>
              <a:rPr lang="nl-NL">
                <a:cs typeface="Calibri"/>
              </a:rPr>
              <a:t>Ga ten slotte nog in op de leerdoelen die aan het begin van de workshop voorbij zijn gekomen. Zijn deze behaald? Bijvoorbeeld met de stoplichtmethode groen (geheel bereikt), oranje (gedeeltelijk bereikt), rood (niet bereikt). Deelnemers kunnen een kaartje opsteken om dit aan te geven. Of met cijfers (1 tot 5), aantal vingers opsteken in hoeverre de leerdoelen zijn bereikt.</a:t>
            </a:r>
          </a:p>
          <a:p>
            <a:endParaRPr lang="nl-NL">
              <a:cs typeface="Calibri"/>
            </a:endParaRPr>
          </a:p>
          <a:p>
            <a:r>
              <a:rPr lang="nl-NL">
                <a:cs typeface="Calibri"/>
              </a:rPr>
              <a:t>Volgende dia: Meer informatie</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16</a:t>
            </a:fld>
            <a:endParaRPr lang="nl-NL"/>
          </a:p>
        </p:txBody>
      </p:sp>
    </p:spTree>
    <p:extLst>
      <p:ext uri="{BB962C8B-B14F-4D97-AF65-F5344CB8AC3E}">
        <p14:creationId xmlns:p14="http://schemas.microsoft.com/office/powerpoint/2010/main" val="1781410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korte toelichting door de trainer </a:t>
            </a:r>
          </a:p>
          <a:p>
            <a:endParaRPr lang="nl-N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ea typeface="Calibri" panose="020F0502020204030204"/>
                <a:cs typeface="Calibri" panose="020F0502020204030204"/>
              </a:rPr>
              <a:t>Meer informatie is te vinden via deze links.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cs typeface="Calibri"/>
              </a:rPr>
              <a:t>Volgende dia: Afsluiting</a:t>
            </a:r>
          </a:p>
          <a:p>
            <a:endParaRPr lang="nl-NL">
              <a:ea typeface="Calibri" panose="020F0502020204030204"/>
              <a:cs typeface="Calibri" panose="020F0502020204030204"/>
            </a:endParaRPr>
          </a:p>
          <a:p>
            <a:endParaRPr lang="nl-NL">
              <a:ea typeface="Calibri" panose="020F0502020204030204"/>
              <a:cs typeface="Calibri" panose="020F0502020204030204"/>
            </a:endParaRPr>
          </a:p>
          <a:p>
            <a:endParaRPr lang="nl-NL">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17</a:t>
            </a:fld>
            <a:endParaRPr lang="nl-NL"/>
          </a:p>
        </p:txBody>
      </p:sp>
    </p:spTree>
    <p:extLst>
      <p:ext uri="{BB962C8B-B14F-4D97-AF65-F5344CB8AC3E}">
        <p14:creationId xmlns:p14="http://schemas.microsoft.com/office/powerpoint/2010/main" val="165228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18</a:t>
            </a:fld>
            <a:endParaRPr lang="nl-NL"/>
          </a:p>
        </p:txBody>
      </p:sp>
    </p:spTree>
    <p:extLst>
      <p:ext uri="{BB962C8B-B14F-4D97-AF65-F5344CB8AC3E}">
        <p14:creationId xmlns:p14="http://schemas.microsoft.com/office/powerpoint/2010/main" val="74205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cs typeface="Calibri"/>
              </a:rPr>
              <a:t>Openingsdia</a:t>
            </a:r>
            <a:endParaRPr lang="nl-NL">
              <a:cs typeface="Calibri"/>
            </a:endParaRPr>
          </a:p>
          <a:p>
            <a:endParaRPr lang="nl-NL">
              <a:cs typeface="Calibri"/>
            </a:endParaRPr>
          </a:p>
          <a:p>
            <a:r>
              <a:rPr lang="nl-NL">
                <a:cs typeface="Calibri"/>
              </a:rPr>
              <a:t>Volgende dia: Inleiding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2</a:t>
            </a:fld>
            <a:endParaRPr lang="nl-NL"/>
          </a:p>
        </p:txBody>
      </p:sp>
    </p:spTree>
    <p:extLst>
      <p:ext uri="{BB962C8B-B14F-4D97-AF65-F5344CB8AC3E}">
        <p14:creationId xmlns:p14="http://schemas.microsoft.com/office/powerpoint/2010/main" val="179956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 toelichten</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cs typeface="Calibri"/>
              </a:rPr>
              <a:t>Inhoud: In deze workshop gaan we aan de slag met het thema </a:t>
            </a:r>
            <a:r>
              <a:rPr lang="nl-NL"/>
              <a:t>Persoonlijk balans. Persoonlijk balans </a:t>
            </a:r>
            <a:r>
              <a:rPr lang="nl-NL" sz="1800" b="0" i="0">
                <a:solidFill>
                  <a:srgbClr val="000000"/>
                </a:solidFill>
                <a:effectLst/>
                <a:latin typeface="Calibri" panose="020F0502020204030204" pitchFamily="34" charset="0"/>
              </a:rPr>
              <a:t>is één van de acht essenties van het </a:t>
            </a:r>
            <a:r>
              <a:rPr lang="nl-NL" sz="1800">
                <a:hlinkClick r:id="rId3"/>
              </a:rPr>
              <a:t>Kwaliteitskader palliatieve zorg Nederland</a:t>
            </a:r>
            <a:r>
              <a:rPr lang="nl-NL" sz="1800"/>
              <a:t> (zie </a:t>
            </a:r>
            <a:r>
              <a:rPr lang="nl-NL" sz="2800">
                <a:hlinkClick r:id="rId4"/>
              </a:rPr>
              <a:t>Kwaliteitskader palliatieve zorg Nederland – </a:t>
            </a:r>
            <a:r>
              <a:rPr lang="nl-NL" sz="2800" err="1">
                <a:hlinkClick r:id="rId4"/>
              </a:rPr>
              <a:t>Palliaweb</a:t>
            </a:r>
            <a:r>
              <a:rPr lang="nl-NL" sz="2800"/>
              <a:t>)</a:t>
            </a:r>
            <a:endParaRPr lang="nl-NL"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cs typeface="Calibri"/>
            </a:endParaRPr>
          </a:p>
          <a:p>
            <a:r>
              <a:rPr lang="nl-NL">
                <a:cs typeface="Calibri"/>
              </a:rPr>
              <a:t>Achtergrond: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Aanvullend op het boek ‘In gesprek over leven en het einde’ en de bijbehorende podcastreeks, zijn acht workshops ontwikkeld. De workshops zijn gekoppeld aan de acht essenties van het Kwaliteitskader palliatieve zorg Nederland. Het Kwaliteitskader geeft zorgverleners en zorgorganisaties een eenduidig beeld van wat verstaan wordt onder goede palliatieve zorg en helpt bij het ontwikkelen van beleid op dit gebied. In iedere workshop staat één essentie uit het Kwaliteitskader centraal.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cs typeface="Calibri"/>
            </a:endParaRPr>
          </a:p>
          <a:p>
            <a:r>
              <a:rPr lang="nl-NL"/>
              <a:t>Het doel van deze workshops haakt aan de doelstelling van het Kwaliteitskader, namelijk het verbeteren van de palliatieve zorgverlening vanuit de beleving van de patiënt en zijn naaste(n). </a:t>
            </a:r>
            <a:r>
              <a:rPr lang="nl-NL">
                <a:cs typeface="Calibri"/>
              </a:rPr>
              <a:t>Iedereen welkom heten; kort voorstel rondje indien nodig. </a:t>
            </a:r>
          </a:p>
          <a:p>
            <a:endParaRPr lang="nl-NL">
              <a:cs typeface="Calibri"/>
            </a:endParaRPr>
          </a:p>
          <a:p>
            <a:r>
              <a:rPr lang="nl-NL">
                <a:cs typeface="Calibri"/>
              </a:rPr>
              <a:t>Volgende dia: Programma</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3</a:t>
            </a:fld>
            <a:endParaRPr lang="nl-NL"/>
          </a:p>
        </p:txBody>
      </p:sp>
    </p:spTree>
    <p:extLst>
      <p:ext uri="{BB962C8B-B14F-4D97-AF65-F5344CB8AC3E}">
        <p14:creationId xmlns:p14="http://schemas.microsoft.com/office/powerpoint/2010/main" val="3733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a:t>
            </a:r>
            <a:endParaRPr lang="en-US"/>
          </a:p>
          <a:p>
            <a:r>
              <a:rPr lang="nl-NL">
                <a:cs typeface="Calibri"/>
              </a:rPr>
              <a:t>Inhoud: Bespreek wat we deze workshop allemaal gaan doen. Deze workshop gaat dus in op de essentie </a:t>
            </a:r>
            <a:r>
              <a:rPr lang="nl-NL"/>
              <a:t>Persoonlijk balans</a:t>
            </a:r>
            <a:r>
              <a:rPr lang="nl-NL">
                <a:cs typeface="Calibri"/>
              </a:rPr>
              <a:t>. Jullie krijgen eerst inhoudelijke uitleg, dan gaan jullie zelf aan de slag en ten slotte zullen we reflecteren op ons eigen handelen</a:t>
            </a:r>
          </a:p>
          <a:p>
            <a:endParaRPr lang="nl-NL"/>
          </a:p>
          <a:p>
            <a:r>
              <a:rPr lang="nl-NL"/>
              <a:t>Volgende dia: Voorstelronde</a:t>
            </a:r>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4</a:t>
            </a:fld>
            <a:endParaRPr lang="nl-NL"/>
          </a:p>
        </p:txBody>
      </p:sp>
    </p:spTree>
    <p:extLst>
      <p:ext uri="{BB962C8B-B14F-4D97-AF65-F5344CB8AC3E}">
        <p14:creationId xmlns:p14="http://schemas.microsoft.com/office/powerpoint/2010/main" val="15365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 &amp; inbreng van deelnemers</a:t>
            </a:r>
            <a:endParaRPr lang="en-US"/>
          </a:p>
          <a:p>
            <a:r>
              <a:rPr lang="nl-NL">
                <a:cs typeface="Calibri"/>
              </a:rPr>
              <a:t>Inhoud: Iedereen stelt zichzelf kort voor. </a:t>
            </a:r>
          </a:p>
          <a:p>
            <a:endParaRPr lang="nl-NL"/>
          </a:p>
          <a:p>
            <a:r>
              <a:rPr lang="nl-NL"/>
              <a:t>Volgende dia: Leerdoelen</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5</a:t>
            </a:fld>
            <a:endParaRPr lang="nl-NL"/>
          </a:p>
        </p:txBody>
      </p:sp>
    </p:spTree>
    <p:extLst>
      <p:ext uri="{BB962C8B-B14F-4D97-AF65-F5344CB8AC3E}">
        <p14:creationId xmlns:p14="http://schemas.microsoft.com/office/powerpoint/2010/main" val="35087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 &amp; inbreng van deelnemers</a:t>
            </a:r>
            <a:endParaRPr lang="en-US"/>
          </a:p>
          <a:p>
            <a:r>
              <a:rPr lang="nl-NL">
                <a:cs typeface="Calibri"/>
              </a:rPr>
              <a:t>Inhoud: De leerdoelen hangen samen met de programmaonderdelen. De deelnemers hebben ter voorbereiding leerpunten opgeschreven voor deze workshop. Komen deze overeen met de genoemde leerdoelen? Zijn er nog aanvullende leerdoelen, wensen of vragen?</a:t>
            </a:r>
          </a:p>
          <a:p>
            <a:endParaRPr lang="nl-NL"/>
          </a:p>
          <a:p>
            <a:r>
              <a:rPr lang="nl-NL"/>
              <a:t>Volgende dia: Wat is Persoonlijke balans?</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6</a:t>
            </a:fld>
            <a:endParaRPr lang="nl-NL"/>
          </a:p>
        </p:txBody>
      </p:sp>
    </p:spTree>
    <p:extLst>
      <p:ext uri="{BB962C8B-B14F-4D97-AF65-F5344CB8AC3E}">
        <p14:creationId xmlns:p14="http://schemas.microsoft.com/office/powerpoint/2010/main" val="403195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inbreng deelnemers</a:t>
            </a:r>
          </a:p>
          <a:p>
            <a:pPr>
              <a:lnSpc>
                <a:spcPct val="110000"/>
              </a:lnSpc>
            </a:pPr>
            <a:r>
              <a:rPr lang="nl-NL">
                <a:cs typeface="Calibri"/>
              </a:rPr>
              <a:t>Inhoud: </a:t>
            </a:r>
          </a:p>
          <a:p>
            <a:pPr>
              <a:lnSpc>
                <a:spcPct val="110000"/>
              </a:lnSpc>
            </a:pPr>
            <a:r>
              <a:rPr lang="nl-NL" i="0">
                <a:cs typeface="Calibri"/>
              </a:rPr>
              <a:t>Deelnemers denken elk voor zich na over wat zij verstaan onder </a:t>
            </a:r>
            <a:r>
              <a:rPr lang="nl-NL"/>
              <a:t>Persoonlijk balans</a:t>
            </a:r>
            <a:r>
              <a:rPr lang="nl-NL" i="0">
                <a:cs typeface="Calibri"/>
              </a:rPr>
              <a:t>. Deelnemers bespreken dit vervolgens kort (5-10 min), bijvoorbeeld in tweetallen.</a:t>
            </a:r>
          </a:p>
          <a:p>
            <a:pPr>
              <a:lnSpc>
                <a:spcPct val="110000"/>
              </a:lnSpc>
            </a:pPr>
            <a:endParaRPr lang="nl-NL" i="0">
              <a:cs typeface="Calibri"/>
            </a:endParaRPr>
          </a:p>
          <a:p>
            <a:pPr>
              <a:lnSpc>
                <a:spcPct val="110000"/>
              </a:lnSpc>
            </a:pPr>
            <a:r>
              <a:rPr lang="nl-NL" i="0">
                <a:cs typeface="Calibri"/>
              </a:rPr>
              <a:t>Deelnemers bespreken dit vervolgens kort (5-10 min), bijvoorbeeld in tweetallen.</a:t>
            </a:r>
            <a:endParaRPr lang="nl-NL">
              <a:ea typeface="Calibri"/>
              <a:cs typeface="Calibri"/>
            </a:endParaRPr>
          </a:p>
          <a:p>
            <a:pPr>
              <a:lnSpc>
                <a:spcPct val="110000"/>
              </a:lnSpc>
            </a:pPr>
            <a:endParaRPr lang="nl-NL" i="0">
              <a:ea typeface="Calibri"/>
              <a:cs typeface="Calibri"/>
            </a:endParaRPr>
          </a:p>
          <a:p>
            <a:pPr>
              <a:lnSpc>
                <a:spcPct val="110000"/>
              </a:lnSpc>
              <a:defRPr/>
            </a:pPr>
            <a:r>
              <a:rPr lang="nl-NL"/>
              <a:t>Check welke hulpmiddelen nu door zorgverleners worden ingezet en met welke reden er binnen de afdeling/organisatie voor de betreffende hulpmiddelen is gekozen. Zijn deze nog actueel of zouden andere hulpmiddelen beter kunnen aansluiten? Door dit vooraf aan de training af te stemmen weten docenten en zorgverleners welk hulpmiddel leidend is en waarom.</a:t>
            </a:r>
            <a:endParaRPr lang="nl-NL">
              <a:ea typeface="Calibri"/>
              <a:cs typeface="Calibri"/>
            </a:endParaRPr>
          </a:p>
          <a:p>
            <a:pPr>
              <a:lnSpc>
                <a:spcPct val="110000"/>
              </a:lnSpc>
            </a:pPr>
            <a:endParaRPr lang="nl-NL" i="0">
              <a:cs typeface="Calibri"/>
            </a:endParaRPr>
          </a:p>
          <a:p>
            <a:pPr>
              <a:lnSpc>
                <a:spcPct val="110000"/>
              </a:lnSpc>
              <a:defRPr/>
            </a:pPr>
            <a:r>
              <a:rPr lang="nl-NL"/>
              <a:t>Volgende dia: Essentie Persoonlijk balans</a:t>
            </a:r>
            <a:endParaRPr lang="nl-NL">
              <a:cs typeface="Calibri"/>
            </a:endParaRPr>
          </a:p>
          <a:p>
            <a:pPr>
              <a:lnSpc>
                <a:spcPct val="110000"/>
              </a:lnSpc>
            </a:pPr>
            <a:endParaRPr lang="nl-NL" i="0"/>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7</a:t>
            </a:fld>
            <a:endParaRPr lang="nl-NL"/>
          </a:p>
        </p:txBody>
      </p:sp>
    </p:spTree>
    <p:extLst>
      <p:ext uri="{BB962C8B-B14F-4D97-AF65-F5344CB8AC3E}">
        <p14:creationId xmlns:p14="http://schemas.microsoft.com/office/powerpoint/2010/main" val="16661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korte toelichting door trainer</a:t>
            </a:r>
          </a:p>
          <a:p>
            <a:pPr>
              <a:lnSpc>
                <a:spcPct val="110000"/>
              </a:lnSpc>
            </a:pPr>
            <a:r>
              <a:rPr lang="nl-NL">
                <a:cs typeface="Calibri"/>
              </a:rPr>
              <a:t>Inhoud: </a:t>
            </a:r>
            <a:endParaRPr lang="nl-NL" i="1"/>
          </a:p>
          <a:p>
            <a:pPr marL="0" indent="0" fontAlgn="base">
              <a:lnSpc>
                <a:spcPct val="150000"/>
              </a:lnSpc>
              <a:buNone/>
            </a:pPr>
            <a:r>
              <a:rPr lang="nl-NL" sz="1200">
                <a:solidFill>
                  <a:srgbClr val="1E3E85"/>
                </a:solidFill>
                <a:effectLst/>
                <a:latin typeface="Poppins" panose="00000500000000000000" pitchFamily="2" charset="0"/>
                <a:ea typeface="Calibri" panose="020F0502020204030204" pitchFamily="34" charset="0"/>
              </a:rPr>
              <a:t>Om als zorgverlener of vrijwilliger goede zorg te kunnen blijven leveren, is bewustwording van de emotionele impact die het leveren van palliatieve zorg kan hebben erg belangrijk. Hoe ga je als zorgverlener om met de emotionele impact op jezelf of op collega’s? Door te reflecteren op de eigen houding en het handelen, en oog te hebben voor persoonlijke balans, kunnen zorgverleners zich bewust worden van de emotionele impact die het leveren van palliatieve zorg kan hebben.</a:t>
            </a:r>
            <a:endParaRPr lang="nl-NL" sz="1200"/>
          </a:p>
          <a:p>
            <a:pPr>
              <a:lnSpc>
                <a:spcPct val="110000"/>
              </a:lnSpc>
            </a:pPr>
            <a:endParaRPr lang="nl-NL">
              <a:cs typeface="Calibri"/>
            </a:endParaRPr>
          </a:p>
          <a:p>
            <a:pPr>
              <a:lnSpc>
                <a:spcPct val="110000"/>
              </a:lnSpc>
            </a:pPr>
            <a:r>
              <a:rPr lang="nl-NL">
                <a:cs typeface="Calibri"/>
              </a:rPr>
              <a:t>Geef met behulp van bovenstaande tekst aan wat persoonlijk balans fase inhoudt. Licht ook de koppeling met het kwaliteitskader toe. Begrijpt iedereen wat persoonlijke balans inhoudt? </a:t>
            </a:r>
          </a:p>
          <a:p>
            <a:pPr>
              <a:lnSpc>
                <a:spcPct val="110000"/>
              </a:lnSpc>
            </a:pPr>
            <a:endParaRPr lang="nl-NL">
              <a:cs typeface="Calibri"/>
            </a:endParaRPr>
          </a:p>
          <a:p>
            <a:pPr>
              <a:lnSpc>
                <a:spcPct val="110000"/>
              </a:lnSpc>
            </a:pPr>
            <a:r>
              <a:rPr lang="nl-NL">
                <a:cs typeface="Calibri"/>
              </a:rPr>
              <a:t>In de essentie van het kwaliteitskader ligt de focus op de persoonlijke balans van de zorgverlener. In het boek ‘In gesprek over het leven en het einde’ komt naast de ervaring van een zorgverlener ook de persoonlijke balans van patiënten en naasten aan de orde. </a:t>
            </a:r>
            <a:endParaRPr lang="nl-NL"/>
          </a:p>
          <a:p>
            <a:endParaRPr lang="nl-NL">
              <a:cs typeface="Calibri"/>
            </a:endParaRPr>
          </a:p>
          <a:p>
            <a:r>
              <a:rPr lang="nl-NL">
                <a:cs typeface="Calibri"/>
              </a:rPr>
              <a:t>Volgende dia: Kwaliteitskader</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8</a:t>
            </a:fld>
            <a:endParaRPr lang="nl-NL"/>
          </a:p>
        </p:txBody>
      </p:sp>
    </p:spTree>
    <p:extLst>
      <p:ext uri="{BB962C8B-B14F-4D97-AF65-F5344CB8AC3E}">
        <p14:creationId xmlns:p14="http://schemas.microsoft.com/office/powerpoint/2010/main" val="347258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korte toelichting door trainer &amp; inbreng deelnemers</a:t>
            </a:r>
          </a:p>
          <a:p>
            <a:endParaRPr lang="nl-NL">
              <a:cs typeface="Calibri"/>
            </a:endParaRPr>
          </a:p>
          <a:p>
            <a:r>
              <a:rPr lang="nl-NL">
                <a:cs typeface="Calibri"/>
              </a:rPr>
              <a:t>Inhoud: </a:t>
            </a:r>
            <a:br>
              <a:rPr lang="nl-NL">
                <a:cs typeface="+mn-lt"/>
              </a:rPr>
            </a:br>
            <a:r>
              <a:rPr lang="nl-NL">
                <a:cs typeface="Calibri"/>
              </a:rPr>
              <a:t>Het Kwaliteitskader palliatieve zorg Nederland (2017) geeft zorgverleners en zorgorganisaties een eenduidig beeld van wat verstaan wordt onder goede palliatieve zorg. Er zijn 8 essenties geformuleerd, gebaseerd op wat patiënten en naasten belangrijk vinden. Deze zijn bedoeld om het kwaliteitskader handzaam in de praktijk te brengen. </a:t>
            </a:r>
          </a:p>
          <a:p>
            <a:endParaRPr lang="nl-NL">
              <a:cs typeface="Calibri"/>
            </a:endParaRPr>
          </a:p>
          <a:p>
            <a:endParaRPr lang="nl-NL">
              <a:cs typeface="Calibri"/>
            </a:endParaRPr>
          </a:p>
          <a:p>
            <a:pPr>
              <a:defRPr/>
            </a:pPr>
            <a:r>
              <a:rPr lang="nl-NL">
                <a:cs typeface="Calibri"/>
              </a:rPr>
              <a:t>Volgende dia: Aan de slag aan de hand van het boek In gesprek over het leven en het einde</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9</a:t>
            </a:fld>
            <a:endParaRPr lang="nl-NL"/>
          </a:p>
        </p:txBody>
      </p:sp>
    </p:spTree>
    <p:extLst>
      <p:ext uri="{BB962C8B-B14F-4D97-AF65-F5344CB8AC3E}">
        <p14:creationId xmlns:p14="http://schemas.microsoft.com/office/powerpoint/2010/main" val="192683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1"/>
        </a:solidFill>
        <a:effectLst/>
      </p:bgPr>
    </p:bg>
    <p:spTree>
      <p:nvGrpSpPr>
        <p:cNvPr id="1" name=""/>
        <p:cNvGrpSpPr/>
        <p:nvPr/>
      </p:nvGrpSpPr>
      <p:grpSpPr>
        <a:xfrm>
          <a:off x="0" y="0"/>
          <a:ext cx="0" cy="0"/>
          <a:chOff x="0" y="0"/>
          <a:chExt cx="0" cy="0"/>
        </a:xfrm>
      </p:grpSpPr>
      <p:sp>
        <p:nvSpPr>
          <p:cNvPr id="14" name="Vrije vorm 7">
            <a:extLst>
              <a:ext uri="{FF2B5EF4-FFF2-40B4-BE49-F238E27FC236}">
                <a16:creationId xmlns:a16="http://schemas.microsoft.com/office/drawing/2014/main" id="{054C250C-7014-6A30-B0DF-2332284BC4BC}"/>
              </a:ext>
            </a:extLst>
          </p:cNvPr>
          <p:cNvSpPr/>
          <p:nvPr userDrawn="1"/>
        </p:nvSpPr>
        <p:spPr>
          <a:xfrm>
            <a:off x="381245" y="2440"/>
            <a:ext cx="11810756" cy="58292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2257" y="21600"/>
                </a:lnTo>
                <a:cubicBezTo>
                  <a:pt x="1011" y="21600"/>
                  <a:pt x="0" y="19553"/>
                  <a:pt x="0" y="17028"/>
                </a:cubicBezTo>
                <a:lnTo>
                  <a:pt x="0" y="0"/>
                </a:lnTo>
                <a:lnTo>
                  <a:pt x="21600" y="0"/>
                </a:lnTo>
                <a:close/>
              </a:path>
            </a:pathLst>
          </a:custGeom>
          <a:solidFill>
            <a:schemeClr val="accent4"/>
          </a:solidFill>
          <a:ln w="12700">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0" name="Vrije vorm 8">
            <a:extLst>
              <a:ext uri="{FF2B5EF4-FFF2-40B4-BE49-F238E27FC236}">
                <a16:creationId xmlns:a16="http://schemas.microsoft.com/office/drawing/2014/main" id="{E53B6219-9DE8-577C-BFDB-EBAD7F1E4892}"/>
              </a:ext>
            </a:extLst>
          </p:cNvPr>
          <p:cNvSpPr/>
          <p:nvPr userDrawn="1">
            <p:custDataLst>
              <p:tags r:id="rId1"/>
            </p:custDataLst>
          </p:nvPr>
        </p:nvSpPr>
        <p:spPr>
          <a:xfrm>
            <a:off x="0" y="0"/>
            <a:ext cx="756000"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1" name="Vrije vorm 8">
            <a:extLst>
              <a:ext uri="{FF2B5EF4-FFF2-40B4-BE49-F238E27FC236}">
                <a16:creationId xmlns:a16="http://schemas.microsoft.com/office/drawing/2014/main" id="{3BE3DC18-A2BE-9C81-238F-CCB02E367227}"/>
              </a:ext>
            </a:extLst>
          </p:cNvPr>
          <p:cNvSpPr/>
          <p:nvPr userDrawn="1">
            <p:custDataLst>
              <p:tags r:id="rId2"/>
            </p:custDataLst>
          </p:nvPr>
        </p:nvSpPr>
        <p:spPr>
          <a:xfrm>
            <a:off x="698742" y="6746901"/>
            <a:ext cx="1510251"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pic>
        <p:nvPicPr>
          <p:cNvPr id="4" name="Logo" descr="Afbeelding met Lettertype, Graphics, tekst, schermopname&#10;&#10;Automatisch gegenereerde beschrijving">
            <a:extLst>
              <a:ext uri="{FF2B5EF4-FFF2-40B4-BE49-F238E27FC236}">
                <a16:creationId xmlns:a16="http://schemas.microsoft.com/office/drawing/2014/main" id="{7973E4B5-C9D5-B7F8-25D6-CC1CAFA036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56086" y="5951081"/>
            <a:ext cx="1512000" cy="788821"/>
          </a:xfrm>
          <a:prstGeom prst="rect">
            <a:avLst/>
          </a:prstGeom>
        </p:spPr>
      </p:pic>
      <p:sp>
        <p:nvSpPr>
          <p:cNvPr id="13" name="Ondertitel 2">
            <a:extLst>
              <a:ext uri="{FF2B5EF4-FFF2-40B4-BE49-F238E27FC236}">
                <a16:creationId xmlns:a16="http://schemas.microsoft.com/office/drawing/2014/main" id="{83F28492-FB42-A5AD-697B-5468696E072E}"/>
              </a:ext>
            </a:extLst>
          </p:cNvPr>
          <p:cNvSpPr>
            <a:spLocks noGrp="1"/>
          </p:cNvSpPr>
          <p:nvPr>
            <p:ph type="subTitle" idx="1"/>
          </p:nvPr>
        </p:nvSpPr>
        <p:spPr>
          <a:xfrm>
            <a:off x="1053388" y="3621028"/>
            <a:ext cx="10085223" cy="1655762"/>
          </a:xfrm>
        </p:spPr>
        <p:txBody>
          <a:bodyPr/>
          <a:lstStyle>
            <a:lvl1pPr marL="0" indent="0" algn="l">
              <a:lnSpc>
                <a:spcPct val="100000"/>
              </a:lnSpc>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 name="Titel 1">
            <a:extLst>
              <a:ext uri="{FF2B5EF4-FFF2-40B4-BE49-F238E27FC236}">
                <a16:creationId xmlns:a16="http://schemas.microsoft.com/office/drawing/2014/main" id="{D018ABB9-BA44-D19F-17EE-BD03141CA8E6}"/>
              </a:ext>
            </a:extLst>
          </p:cNvPr>
          <p:cNvSpPr>
            <a:spLocks noGrp="1"/>
          </p:cNvSpPr>
          <p:nvPr>
            <p:ph type="ctrTitle"/>
          </p:nvPr>
        </p:nvSpPr>
        <p:spPr>
          <a:xfrm>
            <a:off x="1053389" y="1268413"/>
            <a:ext cx="10085223" cy="2433080"/>
          </a:xfrm>
        </p:spPr>
        <p:txBody>
          <a:bodyPr anchor="b"/>
          <a:lstStyle>
            <a:lvl1pPr algn="l">
              <a:lnSpc>
                <a:spcPct val="70000"/>
              </a:lnSpc>
              <a:defRPr sz="7500" i="0">
                <a:solidFill>
                  <a:schemeClr val="tx1"/>
                </a:solidFill>
                <a:latin typeface="Poppins Light" panose="00000400000000000000" pitchFamily="2" charset="0"/>
                <a:cs typeface="Poppins Light" panose="00000400000000000000" pitchFamily="2" charset="0"/>
              </a:defRPr>
            </a:lvl1pPr>
          </a:lstStyle>
          <a:p>
            <a:r>
              <a:rPr lang="nl-NL"/>
              <a:t>Klik om stijl te bewerken</a:t>
            </a:r>
            <a:endParaRPr lang="en-US"/>
          </a:p>
        </p:txBody>
      </p:sp>
      <p:sp>
        <p:nvSpPr>
          <p:cNvPr id="26" name="Tijdelijke aanduiding voor voettekst 25">
            <a:extLst>
              <a:ext uri="{FF2B5EF4-FFF2-40B4-BE49-F238E27FC236}">
                <a16:creationId xmlns:a16="http://schemas.microsoft.com/office/drawing/2014/main" id="{78770E8A-6015-B683-ACD1-15F796C98B12}"/>
              </a:ext>
            </a:extLst>
          </p:cNvPr>
          <p:cNvSpPr>
            <a:spLocks noGrp="1"/>
          </p:cNvSpPr>
          <p:nvPr>
            <p:ph type="ftr" sz="quarter" idx="11"/>
          </p:nvPr>
        </p:nvSpPr>
        <p:spPr>
          <a:xfrm>
            <a:off x="698742" y="6234413"/>
            <a:ext cx="5397257" cy="123111"/>
          </a:xfrm>
        </p:spPr>
        <p:txBody>
          <a:bodyPr/>
          <a:lstStyle/>
          <a:p>
            <a:r>
              <a:rPr lang="nl-NL"/>
              <a:t>Invoegen &gt; Kop en voettekst</a:t>
            </a:r>
          </a:p>
        </p:txBody>
      </p:sp>
      <p:sp>
        <p:nvSpPr>
          <p:cNvPr id="27" name="Tijdelijke aanduiding voor dianummer 26">
            <a:extLst>
              <a:ext uri="{FF2B5EF4-FFF2-40B4-BE49-F238E27FC236}">
                <a16:creationId xmlns:a16="http://schemas.microsoft.com/office/drawing/2014/main" id="{5624A65A-E61D-FD0D-2356-EF75DA69FA2E}"/>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‹nr.›</a:t>
            </a:fld>
            <a:endParaRPr lang="nl-NL"/>
          </a:p>
        </p:txBody>
      </p:sp>
    </p:spTree>
    <p:extLst>
      <p:ext uri="{BB962C8B-B14F-4D97-AF65-F5344CB8AC3E}">
        <p14:creationId xmlns:p14="http://schemas.microsoft.com/office/powerpoint/2010/main" val="23808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CA72D-F405-9503-A6C3-C5D91D8B459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96F8C6-5628-97C5-9380-6CA559F27979}"/>
              </a:ext>
            </a:extLst>
          </p:cNvPr>
          <p:cNvSpPr>
            <a:spLocks noGrp="1"/>
          </p:cNvSpPr>
          <p:nvPr>
            <p:ph sz="half" idx="1"/>
          </p:nvPr>
        </p:nvSpPr>
        <p:spPr>
          <a:xfrm>
            <a:off x="698742" y="1268413"/>
            <a:ext cx="5217258" cy="4562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9AEEE2-59C7-389F-AD5B-DE83BEAC14FB}"/>
              </a:ext>
            </a:extLst>
          </p:cNvPr>
          <p:cNvSpPr>
            <a:spLocks noGrp="1"/>
          </p:cNvSpPr>
          <p:nvPr>
            <p:ph sz="half" idx="2"/>
          </p:nvPr>
        </p:nvSpPr>
        <p:spPr>
          <a:xfrm>
            <a:off x="6276000" y="1268413"/>
            <a:ext cx="5217258" cy="456247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9FD448EE-6A49-A60D-69A8-378A19E8E9C7}"/>
              </a:ext>
            </a:extLst>
          </p:cNvPr>
          <p:cNvSpPr>
            <a:spLocks noGrp="1"/>
          </p:cNvSpPr>
          <p:nvPr>
            <p:ph type="ftr" sz="quarter" idx="11"/>
          </p:nvPr>
        </p:nvSpPr>
        <p:spPr/>
        <p:txBody>
          <a:bodyPr/>
          <a:lstStyle/>
          <a:p>
            <a:r>
              <a:rPr lang="nl-NL"/>
              <a:t>Invoegen &gt; Kop en voettekst</a:t>
            </a:r>
          </a:p>
        </p:txBody>
      </p:sp>
      <p:sp>
        <p:nvSpPr>
          <p:cNvPr id="7" name="Tijdelijke aanduiding voor dianummer 6">
            <a:extLst>
              <a:ext uri="{FF2B5EF4-FFF2-40B4-BE49-F238E27FC236}">
                <a16:creationId xmlns:a16="http://schemas.microsoft.com/office/drawing/2014/main" id="{AAB3CAFD-CBBF-C9FF-EC35-7E357A943F87}"/>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5695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1">
    <p:bg>
      <p:bgPr>
        <a:solidFill>
          <a:schemeClr val="accent2"/>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32461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54242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1">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0" name="Krul 1" descr="Middel 13@4x.png">
            <a:extLst>
              <a:ext uri="{FF2B5EF4-FFF2-40B4-BE49-F238E27FC236}">
                <a16:creationId xmlns:a16="http://schemas.microsoft.com/office/drawing/2014/main" id="{E3541024-D2D5-7C98-7938-28089FF5038D}"/>
              </a:ext>
            </a:extLst>
          </p:cNvPr>
          <p:cNvPicPr>
            <a:picLocks noChangeAspect="1"/>
          </p:cNvPicPr>
          <p:nvPr userDrawn="1"/>
        </p:nvPicPr>
        <p:blipFill>
          <a:blip r:embed="rId2"/>
          <a:srcRect/>
          <a:stretch>
            <a:fillRect/>
          </a:stretch>
        </p:blipFill>
        <p:spPr>
          <a:xfrm rot="20100000">
            <a:off x="-1596128" y="-198255"/>
            <a:ext cx="15384336" cy="6797913"/>
          </a:xfrm>
          <a:custGeom>
            <a:avLst/>
            <a:gdLst>
              <a:gd name="connsiteX0" fmla="*/ 7982361 w 15384336"/>
              <a:gd name="connsiteY0" fmla="*/ 0 h 6797913"/>
              <a:gd name="connsiteX1" fmla="*/ 15384336 w 15384336"/>
              <a:gd name="connsiteY1" fmla="*/ 3451598 h 6797913"/>
              <a:gd name="connsiteX2" fmla="*/ 15384336 w 15384336"/>
              <a:gd name="connsiteY2" fmla="*/ 6797913 h 6797913"/>
              <a:gd name="connsiteX3" fmla="*/ 0 w 15384336"/>
              <a:gd name="connsiteY3" fmla="*/ 6797913 h 6797913"/>
              <a:gd name="connsiteX4" fmla="*/ 0 w 15384336"/>
              <a:gd name="connsiteY4" fmla="*/ 5470405 h 6797913"/>
              <a:gd name="connsiteX5" fmla="*/ 2550892 w 15384336"/>
              <a:gd name="connsiteY5" fmla="*/ 0 h 67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4336" h="6797913">
                <a:moveTo>
                  <a:pt x="7982361" y="0"/>
                </a:moveTo>
                <a:lnTo>
                  <a:pt x="15384336" y="3451598"/>
                </a:lnTo>
                <a:lnTo>
                  <a:pt x="15384336" y="6797913"/>
                </a:lnTo>
                <a:lnTo>
                  <a:pt x="0" y="6797913"/>
                </a:lnTo>
                <a:lnTo>
                  <a:pt x="0" y="5470405"/>
                </a:lnTo>
                <a:lnTo>
                  <a:pt x="2550892"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578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8" name="Afbeelding 17" descr="Middel 13@4x.png">
            <a:extLst>
              <a:ext uri="{FF2B5EF4-FFF2-40B4-BE49-F238E27FC236}">
                <a16:creationId xmlns:a16="http://schemas.microsoft.com/office/drawing/2014/main" id="{EB2A7565-5233-4D12-BC32-B5C212E6B963}"/>
              </a:ext>
            </a:extLst>
          </p:cNvPr>
          <p:cNvPicPr>
            <a:picLocks noChangeAspect="1"/>
          </p:cNvPicPr>
          <p:nvPr userDrawn="1"/>
        </p:nvPicPr>
        <p:blipFill>
          <a:blip r:embed="rId2"/>
          <a:srcRect l="36596" r="2083"/>
          <a:stretch>
            <a:fillRect/>
          </a:stretch>
        </p:blipFill>
        <p:spPr>
          <a:xfrm rot="14797860">
            <a:off x="4554036" y="-417185"/>
            <a:ext cx="9433804" cy="6797913"/>
          </a:xfrm>
          <a:custGeom>
            <a:avLst/>
            <a:gdLst>
              <a:gd name="connsiteX0" fmla="*/ 6496451 w 9433804"/>
              <a:gd name="connsiteY0" fmla="*/ 6797913 h 6797913"/>
              <a:gd name="connsiteX1" fmla="*/ 5218792 w 9433804"/>
              <a:gd name="connsiteY1" fmla="*/ 6797913 h 6797913"/>
              <a:gd name="connsiteX2" fmla="*/ 0 w 9433804"/>
              <a:gd name="connsiteY2" fmla="*/ 4542892 h 6797913"/>
              <a:gd name="connsiteX3" fmla="*/ 1962967 w 9433804"/>
              <a:gd name="connsiteY3" fmla="*/ 0 h 6797913"/>
              <a:gd name="connsiteX4" fmla="*/ 9433804 w 9433804"/>
              <a:gd name="connsiteY4" fmla="*/ 0 h 679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3804" h="6797913">
                <a:moveTo>
                  <a:pt x="6496451" y="6797913"/>
                </a:moveTo>
                <a:lnTo>
                  <a:pt x="5218792" y="6797913"/>
                </a:lnTo>
                <a:lnTo>
                  <a:pt x="0" y="4542892"/>
                </a:lnTo>
                <a:lnTo>
                  <a:pt x="1962967" y="0"/>
                </a:lnTo>
                <a:lnTo>
                  <a:pt x="9433804"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631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Quote of andere tekst #1">
    <p:bg>
      <p:bgPr>
        <a:solidFill>
          <a:schemeClr val="accent2"/>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24D1A33C-91A7-6E82-1C05-3187F0963DB8}"/>
              </a:ext>
            </a:extLst>
          </p:cNvPr>
          <p:cNvGrpSpPr/>
          <p:nvPr userDrawn="1"/>
        </p:nvGrpSpPr>
        <p:grpSpPr>
          <a:xfrm>
            <a:off x="381000" y="381000"/>
            <a:ext cx="11430001" cy="6096001"/>
            <a:chOff x="761999" y="781050"/>
            <a:chExt cx="22860001" cy="12192001"/>
          </a:xfrm>
          <a:solidFill>
            <a:schemeClr val="bg1"/>
          </a:solidFill>
        </p:grpSpPr>
        <p:sp>
          <p:nvSpPr>
            <p:cNvPr id="11" name="Rounded Rectangle">
              <a:extLst>
                <a:ext uri="{FF2B5EF4-FFF2-40B4-BE49-F238E27FC236}">
                  <a16:creationId xmlns:a16="http://schemas.microsoft.com/office/drawing/2014/main" id="{ED6334D9-BA79-8273-D25C-B6D236E00A05}"/>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A53F73E0-3667-B506-08D0-75AB1B57ED4F}"/>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9" name="Afbeelding 18" descr="Naamloos-3.png">
            <a:extLst>
              <a:ext uri="{FF2B5EF4-FFF2-40B4-BE49-F238E27FC236}">
                <a16:creationId xmlns:a16="http://schemas.microsoft.com/office/drawing/2014/main" id="{7CA6DD22-2100-7905-69C4-E626F699E9AC}"/>
              </a:ext>
            </a:extLst>
          </p:cNvPr>
          <p:cNvPicPr>
            <a:picLocks noChangeAspect="1"/>
          </p:cNvPicPr>
          <p:nvPr userDrawn="1"/>
        </p:nvPicPr>
        <p:blipFill>
          <a:blip r:embed="rId2"/>
          <a:srcRect l="10667" t="26895" b="26895"/>
          <a:stretch>
            <a:fillRect/>
          </a:stretch>
        </p:blipFill>
        <p:spPr>
          <a:xfrm>
            <a:off x="0" y="0"/>
            <a:ext cx="11986531" cy="6858000"/>
          </a:xfrm>
          <a:custGeom>
            <a:avLst/>
            <a:gdLst>
              <a:gd name="connsiteX0" fmla="*/ 0 w 11986531"/>
              <a:gd name="connsiteY0" fmla="*/ 0 h 6858000"/>
              <a:gd name="connsiteX1" fmla="*/ 11986531 w 11986531"/>
              <a:gd name="connsiteY1" fmla="*/ 0 h 6858000"/>
              <a:gd name="connsiteX2" fmla="*/ 11986531 w 11986531"/>
              <a:gd name="connsiteY2" fmla="*/ 6858000 h 6858000"/>
              <a:gd name="connsiteX3" fmla="*/ 0 w 119865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86531" h="6858000">
                <a:moveTo>
                  <a:pt x="0" y="0"/>
                </a:moveTo>
                <a:lnTo>
                  <a:pt x="11986531" y="0"/>
                </a:lnTo>
                <a:lnTo>
                  <a:pt x="11986531" y="6858000"/>
                </a:lnTo>
                <a:lnTo>
                  <a:pt x="0" y="6858000"/>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7559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Quote of andere tekst #2">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5" name="Afbeelding 14" descr="Naamloos-3.png">
            <a:extLst>
              <a:ext uri="{FF2B5EF4-FFF2-40B4-BE49-F238E27FC236}">
                <a16:creationId xmlns:a16="http://schemas.microsoft.com/office/drawing/2014/main" id="{B95E1273-4813-EAB6-1B48-2EE026CB7D58}"/>
              </a:ext>
            </a:extLst>
          </p:cNvPr>
          <p:cNvPicPr>
            <a:picLocks noChangeAspect="1"/>
          </p:cNvPicPr>
          <p:nvPr userDrawn="1"/>
        </p:nvPicPr>
        <p:blipFill>
          <a:blip r:embed="rId2"/>
          <a:srcRect t="34380" r="9136" b="19410"/>
          <a:stretch>
            <a:fillRect/>
          </a:stretch>
        </p:blipFill>
        <p:spPr>
          <a:xfrm flipH="1">
            <a:off x="0" y="1"/>
            <a:ext cx="12192001" cy="6857999"/>
          </a:xfrm>
          <a:custGeom>
            <a:avLst/>
            <a:gdLst>
              <a:gd name="connsiteX0" fmla="*/ 12192001 w 12192001"/>
              <a:gd name="connsiteY0" fmla="*/ 0 h 6857999"/>
              <a:gd name="connsiteX1" fmla="*/ 0 w 12192001"/>
              <a:gd name="connsiteY1" fmla="*/ 0 h 6857999"/>
              <a:gd name="connsiteX2" fmla="*/ 0 w 12192001"/>
              <a:gd name="connsiteY2" fmla="*/ 6857999 h 6857999"/>
              <a:gd name="connsiteX3" fmla="*/ 12192001 w 121920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1" h="6857999">
                <a:moveTo>
                  <a:pt x="12192001" y="0"/>
                </a:moveTo>
                <a:lnTo>
                  <a:pt x="0" y="0"/>
                </a:lnTo>
                <a:lnTo>
                  <a:pt x="0" y="6857999"/>
                </a:lnTo>
                <a:lnTo>
                  <a:pt x="12192001" y="6857999"/>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7852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Quote of andere tekst #3">
    <p:bg>
      <p:bgPr>
        <a:solidFill>
          <a:schemeClr val="accent4"/>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2641600" y="2315634"/>
            <a:ext cx="8020401" cy="2226731"/>
          </a:xfrm>
        </p:spPr>
        <p:txBody>
          <a:bodyPr anchor="ctr"/>
          <a:lstStyle>
            <a:lvl1pPr>
              <a:lnSpc>
                <a:spcPct val="100000"/>
              </a:lnSpc>
              <a:defRPr sz="3200" i="1">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84808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Quote groot">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3073400" y="1268413"/>
            <a:ext cx="7588600" cy="4363366"/>
          </a:xfrm>
        </p:spPr>
        <p:txBody>
          <a:bodyPr anchor="ctr"/>
          <a:lstStyle>
            <a:lvl1pPr>
              <a:lnSpc>
                <a:spcPct val="80000"/>
              </a:lnSpc>
              <a:defRPr sz="7500" i="1">
                <a:solidFill>
                  <a:schemeClr val="tx1"/>
                </a:solidFill>
              </a:defRPr>
            </a:lvl1pPr>
          </a:lstStyle>
          <a:p>
            <a:r>
              <a:rPr lang="en-US"/>
              <a:t>Highlight</a:t>
            </a:r>
            <a:br>
              <a:rPr lang="en-US"/>
            </a:br>
            <a:r>
              <a:rPr lang="en-US"/>
              <a:t>of quote</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4077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0FBB47-71AB-BBFC-D423-FCD820372E8C}"/>
              </a:ext>
            </a:extLst>
          </p:cNvPr>
          <p:cNvSpPr>
            <a:spLocks noGrp="1"/>
          </p:cNvSpPr>
          <p:nvPr>
            <p:ph type="title"/>
          </p:nvPr>
        </p:nvSpPr>
        <p:spPr>
          <a:xfrm>
            <a:off x="704851" y="701675"/>
            <a:ext cx="10801350" cy="449251"/>
          </a:xfrm>
          <a:prstGeom prst="rect">
            <a:avLst/>
          </a:prstGeom>
        </p:spPr>
        <p:txBody>
          <a:bodyPr vert="horz" lIns="0" tIns="0" rIns="0" bIns="0" rtlCol="0" anchor="t" anchorCtr="0">
            <a:noAutofit/>
          </a:bodyPr>
          <a:lstStyle/>
          <a:p>
            <a:endParaRPr lang="nl-NL"/>
          </a:p>
        </p:txBody>
      </p:sp>
      <p:sp>
        <p:nvSpPr>
          <p:cNvPr id="3" name="Tijdelijke aanduiding voor tekst 2">
            <a:extLst>
              <a:ext uri="{FF2B5EF4-FFF2-40B4-BE49-F238E27FC236}">
                <a16:creationId xmlns:a16="http://schemas.microsoft.com/office/drawing/2014/main" id="{83019693-9F20-1377-E001-2253A89DAE3F}"/>
              </a:ext>
            </a:extLst>
          </p:cNvPr>
          <p:cNvSpPr>
            <a:spLocks noGrp="1"/>
          </p:cNvSpPr>
          <p:nvPr>
            <p:ph type="body" idx="1"/>
          </p:nvPr>
        </p:nvSpPr>
        <p:spPr>
          <a:xfrm>
            <a:off x="704851" y="1277938"/>
            <a:ext cx="10800000" cy="455295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p:txBody>
      </p:sp>
      <p:sp>
        <p:nvSpPr>
          <p:cNvPr id="5" name="Tijdelijke aanduiding voor voettekst 4">
            <a:extLst>
              <a:ext uri="{FF2B5EF4-FFF2-40B4-BE49-F238E27FC236}">
                <a16:creationId xmlns:a16="http://schemas.microsoft.com/office/drawing/2014/main" id="{646CB8D6-C636-1EA2-103F-9E3D767073D9}"/>
              </a:ext>
            </a:extLst>
          </p:cNvPr>
          <p:cNvSpPr>
            <a:spLocks noGrp="1"/>
          </p:cNvSpPr>
          <p:nvPr>
            <p:ph type="ftr" sz="quarter" idx="3"/>
          </p:nvPr>
        </p:nvSpPr>
        <p:spPr>
          <a:xfrm>
            <a:off x="698742" y="6111951"/>
            <a:ext cx="5397257" cy="123111"/>
          </a:xfrm>
          <a:prstGeom prst="rect">
            <a:avLst/>
          </a:prstGeom>
          <a:noFill/>
        </p:spPr>
        <p:txBody>
          <a:bodyPr vert="horz" lIns="0" tIns="0" rIns="0" bIns="0" rtlCol="0" anchor="ctr">
            <a:noAutofit/>
          </a:bodyPr>
          <a:lstStyle>
            <a:lvl1pPr algn="l">
              <a:defRPr sz="800">
                <a:solidFill>
                  <a:schemeClr val="tx1"/>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AA1DF7BE-799A-2297-484B-6C11C53739DF}"/>
              </a:ext>
            </a:extLst>
          </p:cNvPr>
          <p:cNvSpPr>
            <a:spLocks noGrp="1"/>
          </p:cNvSpPr>
          <p:nvPr>
            <p:ph type="sldNum" sz="quarter" idx="4"/>
          </p:nvPr>
        </p:nvSpPr>
        <p:spPr>
          <a:xfrm>
            <a:off x="10843683" y="6241062"/>
            <a:ext cx="652991" cy="123111"/>
          </a:xfrm>
          <a:prstGeom prst="rect">
            <a:avLst/>
          </a:prstGeom>
          <a:noFill/>
        </p:spPr>
        <p:txBody>
          <a:bodyPr vert="horz" lIns="0" tIns="0" rIns="0" bIns="0" rtlCol="0" anchor="ctr">
            <a:noAutofit/>
          </a:bodyPr>
          <a:lstStyle>
            <a:lvl1pPr algn="r">
              <a:defRPr sz="800">
                <a:solidFill>
                  <a:schemeClr val="tx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26030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5" r:id="rId4"/>
    <p:sldLayoutId id="2147483666" r:id="rId5"/>
    <p:sldLayoutId id="2147483661" r:id="rId6"/>
    <p:sldLayoutId id="2147483662" r:id="rId7"/>
    <p:sldLayoutId id="2147483663" r:id="rId8"/>
    <p:sldLayoutId id="2147483664" r:id="rId9"/>
    <p:sldLayoutId id="2147483667" r:id="rId10"/>
  </p:sldLayoutIdLst>
  <p:hf hdr="0" ftr="0" dt="0"/>
  <p:txStyles>
    <p:titleStyle>
      <a:lvl1pPr algn="l" defTabSz="914400" rtl="0" eaLnBrk="1" latinLnBrk="0" hangingPunct="1">
        <a:lnSpc>
          <a:spcPct val="90000"/>
        </a:lnSpc>
        <a:spcBef>
          <a:spcPct val="0"/>
        </a:spcBef>
        <a:buNone/>
        <a:defRPr sz="1500" kern="1200">
          <a:solidFill>
            <a:schemeClr val="accent2"/>
          </a:solidFill>
          <a:latin typeface="+mj-lt"/>
          <a:ea typeface="+mj-ea"/>
          <a:cs typeface="+mj-cs"/>
        </a:defRPr>
      </a:lvl1pPr>
    </p:titleStyle>
    <p:body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guide id="5" orient="horz" pos="3673" userDrawn="1">
          <p15:clr>
            <a:srgbClr val="F26B43"/>
          </p15:clr>
        </p15:guide>
        <p15:guide id="7" orient="horz" pos="436" userDrawn="1">
          <p15:clr>
            <a:srgbClr val="F26B43"/>
          </p15:clr>
        </p15:guide>
        <p15:guide id="9"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prd04177pznlst01.blob.core.windows.net/mediacontainer/pznl/media/themabestanden/corona/niosh-factsheet-buddysysteem_nl.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app.springcast.fm/17076/s28-palliapodcast-goed-voor-jezelf-zorgen" TargetMode="External"/><Relationship Id="rId3" Type="http://schemas.openxmlformats.org/officeDocument/2006/relationships/hyperlink" Target="https://palliaweb.nl/getmedia/02b81c30-d9be-4c51-83bf-deb1260ccf7b/Kwaliteitskader_web-240620.pdf" TargetMode="External"/><Relationship Id="rId7" Type="http://schemas.openxmlformats.org/officeDocument/2006/relationships/hyperlink" Target="https://palliaweb.nl/overzichtspagina-hulpmiddelen?searchText=&amp;categoryids=662#submit-scroll-ancho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palliaweb.nl/overzichtspagina-hulpmiddelen?searchText=#submit-scroll-anchor" TargetMode="External"/><Relationship Id="rId5" Type="http://schemas.openxmlformats.org/officeDocument/2006/relationships/hyperlink" Target="https://palliaweb.nl/zorgpraktijk/persoonlijke-balans" TargetMode="External"/><Relationship Id="rId4" Type="http://schemas.openxmlformats.org/officeDocument/2006/relationships/hyperlink" Target="https://palliaweb.nl/zorgpraktijk/kwaliteitskader-palliatieve-zorg-nederland" TargetMode="External"/><Relationship Id="rId9" Type="http://schemas.openxmlformats.org/officeDocument/2006/relationships/hyperlink" Target="https://www.youtube.com/@stichting_pzn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Disclaimer</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3127840"/>
            <a:ext cx="10800000" cy="2703047"/>
          </a:xfrm>
        </p:spPr>
        <p:txBody>
          <a:bodyPr vert="horz" lIns="0" tIns="0" rIns="0" bIns="0" rtlCol="0" anchor="t">
            <a:noAutofit/>
          </a:bodyPr>
          <a:lstStyle/>
          <a:p>
            <a:pPr marL="0" indent="0">
              <a:buNone/>
            </a:pPr>
            <a:r>
              <a:rPr lang="nl-NL" sz="1800"/>
              <a:t>Stichting PZNL is eigenaar van alle intellectuele eigendomsrechten op de PowerPointpresentaties als onderdeel van de docentenhandreiking workshop ‘In gesprek over het leven en het einde’, inclusief het daarop vermelde logo van Stichting PZNL. Stichting PZNL aanvaardt geen aansprakelijkheid voor eventuele onjuistheden en/of onvolledigheden in de inhoud van het lesmateriaal.</a:t>
            </a:r>
          </a:p>
          <a:p>
            <a:pPr marL="0" indent="0">
              <a:buNone/>
            </a:pPr>
            <a:endParaRPr lang="nl-NL" sz="1800"/>
          </a:p>
          <a:p>
            <a:pPr marL="0" indent="0">
              <a:buNone/>
            </a:pPr>
            <a:r>
              <a:rPr lang="nl-NL" sz="1800"/>
              <a:t>Licentie: </a:t>
            </a:r>
          </a:p>
          <a:p>
            <a:pPr marL="0" indent="0">
              <a:buNone/>
            </a:pPr>
            <a:r>
              <a:rPr lang="nl-NL" sz="1800"/>
              <a:t>Creative </a:t>
            </a:r>
            <a:r>
              <a:rPr lang="nl-NL" sz="1800" err="1"/>
              <a:t>Commons</a:t>
            </a:r>
            <a:r>
              <a:rPr lang="nl-NL" sz="1800"/>
              <a:t>: BY-NC-SA </a:t>
            </a:r>
            <a:endParaRPr lang="nl-NL" sz="1800">
              <a:cs typeface="Poppins"/>
            </a:endParaRPr>
          </a:p>
          <a:p>
            <a:pPr marL="287655" indent="-287655"/>
            <a:endParaRPr lang="nl-NL" sz="1800">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a:t>
            </a:fld>
            <a:endParaRPr lang="nl-NL"/>
          </a:p>
        </p:txBody>
      </p:sp>
      <p:pic>
        <p:nvPicPr>
          <p:cNvPr id="2" name="Afbeelding 1">
            <a:extLst>
              <a:ext uri="{FF2B5EF4-FFF2-40B4-BE49-F238E27FC236}">
                <a16:creationId xmlns:a16="http://schemas.microsoft.com/office/drawing/2014/main" id="{872F1797-1EDE-3D71-9A1B-EBF2C363D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677" y="5240290"/>
            <a:ext cx="838200" cy="295275"/>
          </a:xfrm>
          <a:prstGeom prst="rect">
            <a:avLst/>
          </a:prstGeom>
        </p:spPr>
      </p:pic>
    </p:spTree>
    <p:extLst>
      <p:ext uri="{BB962C8B-B14F-4D97-AF65-F5344CB8AC3E}">
        <p14:creationId xmlns:p14="http://schemas.microsoft.com/office/powerpoint/2010/main" val="330729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dirty="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10</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470145"/>
            <a:ext cx="10941049" cy="4894485"/>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20000"/>
              </a:lnSpc>
              <a:spcAft>
                <a:spcPts val="1200"/>
              </a:spcAft>
              <a:buNone/>
            </a:pPr>
            <a:r>
              <a:rPr lang="nl-NL" sz="1800" dirty="0">
                <a:latin typeface="+mj-lt"/>
                <a:cs typeface="Poppins"/>
              </a:rPr>
              <a:t>Op basis van de verhalen uit het boek: </a:t>
            </a:r>
          </a:p>
          <a:p>
            <a:pPr marL="0" indent="0">
              <a:lnSpc>
                <a:spcPct val="120000"/>
              </a:lnSpc>
              <a:spcAft>
                <a:spcPts val="1200"/>
              </a:spcAft>
              <a:buNone/>
            </a:pPr>
            <a:r>
              <a:rPr lang="nl-NL" sz="1800" b="1" i="1" dirty="0">
                <a:latin typeface="+mj-lt"/>
                <a:cs typeface="Poppins"/>
              </a:rPr>
              <a:t>‘In gesprek over het leven en het einde’ </a:t>
            </a:r>
          </a:p>
          <a:p>
            <a:pPr marL="0" indent="0">
              <a:lnSpc>
                <a:spcPct val="120000"/>
              </a:lnSpc>
              <a:spcAft>
                <a:spcPts val="1200"/>
              </a:spcAft>
              <a:buNone/>
            </a:pPr>
            <a:r>
              <a:rPr lang="nl-NL" sz="1800" i="1" dirty="0">
                <a:latin typeface="+mj-lt"/>
                <a:cs typeface="Poppins"/>
              </a:rPr>
              <a:t>(Oskam et al., 2023)</a:t>
            </a:r>
            <a:endParaRPr lang="nl-NL" sz="1800" i="1" dirty="0"/>
          </a:p>
          <a:p>
            <a:pPr marL="0" indent="0">
              <a:lnSpc>
                <a:spcPct val="120000"/>
              </a:lnSpc>
              <a:spcAft>
                <a:spcPts val="1200"/>
              </a:spcAft>
              <a:buNone/>
            </a:pPr>
            <a:endParaRPr lang="nl-NL" sz="1600" i="1" dirty="0">
              <a:latin typeface="+mj-lt"/>
              <a:cs typeface="Poppins"/>
            </a:endParaRPr>
          </a:p>
          <a:p>
            <a:pPr marL="0" indent="0">
              <a:lnSpc>
                <a:spcPct val="120000"/>
              </a:lnSpc>
              <a:spcAft>
                <a:spcPts val="1200"/>
              </a:spcAft>
              <a:buNone/>
            </a:pPr>
            <a:endParaRPr lang="nl-NL" sz="1600" i="1"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000" dirty="0">
              <a:latin typeface="+mj-lt"/>
              <a:cs typeface="Poppins"/>
            </a:endParaRPr>
          </a:p>
          <a:p>
            <a:pPr marL="0" indent="0">
              <a:lnSpc>
                <a:spcPct val="120000"/>
              </a:lnSpc>
              <a:spcAft>
                <a:spcPts val="1200"/>
              </a:spcAft>
              <a:buNone/>
            </a:pPr>
            <a:endParaRPr lang="nl-NL" sz="1600" dirty="0">
              <a:cs typeface="Poppins"/>
            </a:endParaRPr>
          </a:p>
        </p:txBody>
      </p:sp>
      <p:pic>
        <p:nvPicPr>
          <p:cNvPr id="2" name="Afbeelding 1" descr="Afbeelding met tekst, brief, poster, handschrift&#10;&#10;Automatisch gegenereerde beschrijving">
            <a:extLst>
              <a:ext uri="{FF2B5EF4-FFF2-40B4-BE49-F238E27FC236}">
                <a16:creationId xmlns:a16="http://schemas.microsoft.com/office/drawing/2014/main" id="{B70AE660-5FBB-32A8-DBD1-704225E534EA}"/>
              </a:ext>
            </a:extLst>
          </p:cNvPr>
          <p:cNvPicPr>
            <a:picLocks noChangeAspect="1"/>
          </p:cNvPicPr>
          <p:nvPr/>
        </p:nvPicPr>
        <p:blipFill>
          <a:blip r:embed="rId3"/>
          <a:stretch>
            <a:fillRect/>
          </a:stretch>
        </p:blipFill>
        <p:spPr>
          <a:xfrm>
            <a:off x="6930742" y="569673"/>
            <a:ext cx="4238625" cy="5676900"/>
          </a:xfrm>
          <a:prstGeom prst="rect">
            <a:avLst/>
          </a:prstGeom>
        </p:spPr>
      </p:pic>
    </p:spTree>
    <p:extLst>
      <p:ext uri="{BB962C8B-B14F-4D97-AF65-F5344CB8AC3E}">
        <p14:creationId xmlns:p14="http://schemas.microsoft.com/office/powerpoint/2010/main" val="3113140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11</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740532"/>
            <a:ext cx="6478269" cy="461180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00000"/>
              </a:lnSpc>
              <a:buNone/>
            </a:pPr>
            <a:r>
              <a:rPr lang="nl-NL" sz="1400" i="1" dirty="0">
                <a:cs typeface="Poppins"/>
              </a:rPr>
              <a:t>Casus op basis van korte samenvatting uit het boek: ‘In gesprek over het leven en het einde’*, hoofdstuk 8 – door </a:t>
            </a:r>
            <a:r>
              <a:rPr lang="nl-NL" sz="1400" i="1" dirty="0" err="1">
                <a:cs typeface="Poppins"/>
              </a:rPr>
              <a:t>Rommy</a:t>
            </a:r>
            <a:r>
              <a:rPr lang="nl-NL" sz="1400" i="1" dirty="0">
                <a:cs typeface="Poppins"/>
              </a:rPr>
              <a:t> Venema:</a:t>
            </a:r>
          </a:p>
          <a:p>
            <a:pPr marL="0" indent="0">
              <a:lnSpc>
                <a:spcPct val="100000"/>
              </a:lnSpc>
              <a:buNone/>
            </a:pPr>
            <a:endParaRPr lang="nl-NL" sz="1400" dirty="0">
              <a:latin typeface="Poppins Light"/>
              <a:cs typeface="Poppins Light"/>
            </a:endParaRPr>
          </a:p>
          <a:p>
            <a:pPr marL="0" indent="0">
              <a:lnSpc>
                <a:spcPct val="100000"/>
              </a:lnSpc>
              <a:buNone/>
            </a:pPr>
            <a:r>
              <a:rPr lang="nl-NL" sz="1600" dirty="0">
                <a:effectLst/>
                <a:latin typeface="Poppins Light"/>
                <a:ea typeface="Calibri"/>
                <a:cs typeface="Poppins Light"/>
              </a:rPr>
              <a:t>“Zijn boodschap sloeg mij compleet uit het veld. Het licht ging uit. Het leven werd opeens zó anders, onze hele toekomst viel weg. Er startten achter elkaar een paar chemobehandelingen, die telkens weinig effect hadden. Mijn conditie was beroerder dan beroerd. Ik kon daardoor niet meer werken. Dat vond ik verschrikkelijk, want ik haalde uit mijn werk juist erg veel levenslust en zingeving. Vanwege mijn fysieke conditie kon ik allerlei activiteiten die ik normaal gesproken met veel plezier deed, zoals fietsen, lezen en wandelen, niet meer uitoefenen. Het voelde echt als een leeg leven: het cliché van ‘een zittend leven achter de geraniums’. </a:t>
            </a:r>
          </a:p>
          <a:p>
            <a:pPr marL="0" indent="0">
              <a:lnSpc>
                <a:spcPct val="100000"/>
              </a:lnSpc>
              <a:buNone/>
            </a:pPr>
            <a:endParaRPr lang="nl-NL" sz="1600" dirty="0">
              <a:latin typeface="Poppins Light"/>
              <a:ea typeface="Calibri"/>
              <a:cs typeface="Poppins Light"/>
            </a:endParaRPr>
          </a:p>
          <a:p>
            <a:pPr marL="0" indent="0">
              <a:lnSpc>
                <a:spcPct val="100000"/>
              </a:lnSpc>
              <a:buNone/>
            </a:pPr>
            <a:r>
              <a:rPr lang="nl-NL" sz="1400" i="1" dirty="0">
                <a:cs typeface="Poppins"/>
              </a:rPr>
              <a:t>De casus gaat verder op de volgende dia</a:t>
            </a:r>
          </a:p>
          <a:p>
            <a:pPr marL="0" indent="0">
              <a:lnSpc>
                <a:spcPct val="100000"/>
              </a:lnSpc>
              <a:buNone/>
            </a:pPr>
            <a:r>
              <a:rPr lang="nl-NL" sz="1400" dirty="0">
                <a:cs typeface="Poppins"/>
              </a:rPr>
              <a:t>*Oskam et al., 2023</a:t>
            </a:r>
          </a:p>
          <a:p>
            <a:pPr marL="0" indent="0">
              <a:lnSpc>
                <a:spcPct val="120000"/>
              </a:lnSpc>
              <a:spcAft>
                <a:spcPts val="1200"/>
              </a:spcAft>
              <a:buNone/>
            </a:pPr>
            <a:endParaRPr lang="nl-NL" sz="1400" i="1" dirty="0">
              <a:cs typeface="Poppins"/>
            </a:endParaRPr>
          </a:p>
        </p:txBody>
      </p:sp>
      <p:pic>
        <p:nvPicPr>
          <p:cNvPr id="3" name="Afbeelding 2" descr="Afbeelding met jeans, schoeisel, verven, denim&#10;&#10;Automatisch gegenereerde beschrijving">
            <a:extLst>
              <a:ext uri="{FF2B5EF4-FFF2-40B4-BE49-F238E27FC236}">
                <a16:creationId xmlns:a16="http://schemas.microsoft.com/office/drawing/2014/main" id="{8887AC20-0B70-02D1-324D-7EE7922AE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378" y="1067230"/>
            <a:ext cx="3641076" cy="5096667"/>
          </a:xfrm>
          <a:prstGeom prst="rect">
            <a:avLst/>
          </a:prstGeom>
        </p:spPr>
      </p:pic>
    </p:spTree>
    <p:extLst>
      <p:ext uri="{BB962C8B-B14F-4D97-AF65-F5344CB8AC3E}">
        <p14:creationId xmlns:p14="http://schemas.microsoft.com/office/powerpoint/2010/main" val="132940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7701-C2A2-4280-185C-5E895BA3BC1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2D60223-741F-0C97-1E6C-F3C1716F78FC}"/>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5B149DD5-78F7-5462-CEAA-82F264AF55D3}"/>
              </a:ext>
            </a:extLst>
          </p:cNvPr>
          <p:cNvSpPr>
            <a:spLocks noGrp="1"/>
          </p:cNvSpPr>
          <p:nvPr>
            <p:ph type="sldNum" sz="quarter" idx="12"/>
          </p:nvPr>
        </p:nvSpPr>
        <p:spPr/>
        <p:txBody>
          <a:bodyPr/>
          <a:lstStyle/>
          <a:p>
            <a:fld id="{5EAD46FD-55B7-4B35-9571-DF03CD73F6D9}" type="slidenum">
              <a:rPr lang="nl-NL" smtClean="0"/>
              <a:t>12</a:t>
            </a:fld>
            <a:endParaRPr lang="nl-NL"/>
          </a:p>
        </p:txBody>
      </p:sp>
      <p:sp>
        <p:nvSpPr>
          <p:cNvPr id="10" name="Tijdelijke aanduiding voor inhoud 7">
            <a:extLst>
              <a:ext uri="{FF2B5EF4-FFF2-40B4-BE49-F238E27FC236}">
                <a16:creationId xmlns:a16="http://schemas.microsoft.com/office/drawing/2014/main" id="{408D2DD2-A7EE-8C46-CB97-220472EABCD1}"/>
              </a:ext>
            </a:extLst>
          </p:cNvPr>
          <p:cNvSpPr txBox="1">
            <a:spLocks/>
          </p:cNvSpPr>
          <p:nvPr/>
        </p:nvSpPr>
        <p:spPr>
          <a:xfrm>
            <a:off x="704851" y="1740532"/>
            <a:ext cx="10941049" cy="461180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00000"/>
              </a:lnSpc>
              <a:buNone/>
            </a:pPr>
            <a:r>
              <a:rPr lang="nl-NL" sz="1600" i="1" dirty="0"/>
              <a:t>Vervolg van casus: </a:t>
            </a:r>
            <a:endParaRPr lang="nl-NL" sz="1600" i="1" dirty="0">
              <a:cs typeface="Poppins"/>
            </a:endParaRPr>
          </a:p>
          <a:p>
            <a:pPr marL="0" indent="0">
              <a:lnSpc>
                <a:spcPct val="100000"/>
              </a:lnSpc>
              <a:buNone/>
            </a:pPr>
            <a:endParaRPr lang="nl-NL" sz="1600" dirty="0">
              <a:effectLst/>
              <a:latin typeface="Poppins Light"/>
              <a:ea typeface="Calibri"/>
              <a:cs typeface="Poppins Light"/>
            </a:endParaRPr>
          </a:p>
          <a:p>
            <a:pPr marL="0" indent="0">
              <a:lnSpc>
                <a:spcPct val="100000"/>
              </a:lnSpc>
              <a:buNone/>
            </a:pPr>
            <a:r>
              <a:rPr lang="nl-NL" sz="1600" dirty="0">
                <a:effectLst/>
                <a:latin typeface="Poppins Light"/>
                <a:ea typeface="Calibri"/>
                <a:cs typeface="Poppins Light"/>
              </a:rPr>
              <a:t>Het heeft zeker een half jaar geduurd voordat ik weer wat licht kon zien. Toen sloeg een bepaalde chemobehandeling aan. Dat heeft me, behalve fysiek, ook in psychisch opzicht goed gedaan. Opeens werd ‘het vertragen’ van de ziekte een realiteit. Vanuit het leven van nu kan ik zeggen dat de persoonlijke balans, die sinds de diagnose ver te zoeken was geweest, vanaf dat moment langzamerhand weer kon worden opgebouwd.”</a:t>
            </a:r>
            <a:endParaRPr lang="nl-NL" dirty="0"/>
          </a:p>
          <a:p>
            <a:pPr marL="0" indent="0">
              <a:lnSpc>
                <a:spcPct val="120000"/>
              </a:lnSpc>
              <a:spcAft>
                <a:spcPts val="1200"/>
              </a:spcAft>
              <a:buNone/>
            </a:pPr>
            <a:endParaRPr lang="nl-NL" sz="1400" i="1" dirty="0">
              <a:cs typeface="Poppins"/>
            </a:endParaRPr>
          </a:p>
        </p:txBody>
      </p:sp>
    </p:spTree>
    <p:extLst>
      <p:ext uri="{BB962C8B-B14F-4D97-AF65-F5344CB8AC3E}">
        <p14:creationId xmlns:p14="http://schemas.microsoft.com/office/powerpoint/2010/main" val="277336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13</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390090"/>
            <a:ext cx="10801350" cy="5169736"/>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spcAft>
                <a:spcPts val="1200"/>
              </a:spcAft>
              <a:buNone/>
            </a:pPr>
            <a:r>
              <a:rPr lang="nl-NL" sz="1800"/>
              <a:t>Bespreken in groepjes van 3 à 4 personen: </a:t>
            </a:r>
          </a:p>
          <a:p>
            <a:pPr marL="0" indent="0">
              <a:spcAft>
                <a:spcPts val="1200"/>
              </a:spcAft>
              <a:buNone/>
            </a:pPr>
            <a:endParaRPr lang="nl-NL" sz="1800"/>
          </a:p>
          <a:p>
            <a:pPr marL="342900" lvl="0" indent="-342900">
              <a:buFont typeface="+mj-lt"/>
              <a:buAutoNum type="arabicPeriod"/>
            </a:pPr>
            <a:r>
              <a:rPr lang="nl-NL" sz="1800" err="1">
                <a:solidFill>
                  <a:srgbClr val="1E3E85"/>
                </a:solidFill>
                <a:effectLst/>
                <a:latin typeface="Poppins"/>
                <a:ea typeface="Calibri" panose="020F0502020204030204" pitchFamily="34" charset="0"/>
                <a:cs typeface="Poppins"/>
              </a:rPr>
              <a:t>Rommy</a:t>
            </a:r>
            <a:r>
              <a:rPr lang="nl-NL" sz="1800">
                <a:solidFill>
                  <a:srgbClr val="1E3E85"/>
                </a:solidFill>
                <a:effectLst/>
                <a:latin typeface="Poppins"/>
                <a:ea typeface="Calibri" panose="020F0502020204030204" pitchFamily="34" charset="0"/>
                <a:cs typeface="Poppins"/>
              </a:rPr>
              <a:t> geeft in het boek weer dat ze verschillende ervaringen heeft gehad met zorgverleners, die elk invloed hadden op haar </a:t>
            </a:r>
            <a:r>
              <a:rPr lang="nl-NL" sz="1800" dirty="0">
                <a:solidFill>
                  <a:srgbClr val="1E3E85"/>
                </a:solidFill>
                <a:latin typeface="Poppins"/>
                <a:ea typeface="Calibri" panose="020F0502020204030204" pitchFamily="34" charset="0"/>
                <a:cs typeface="Poppins"/>
              </a:rPr>
              <a:t>persoonlijke</a:t>
            </a:r>
            <a:r>
              <a:rPr lang="nl-NL" sz="1800" dirty="0">
                <a:solidFill>
                  <a:srgbClr val="1E3E85"/>
                </a:solidFill>
                <a:effectLst/>
                <a:latin typeface="Poppins"/>
                <a:ea typeface="Calibri" panose="020F0502020204030204" pitchFamily="34" charset="0"/>
                <a:cs typeface="Poppins"/>
              </a:rPr>
              <a:t> </a:t>
            </a:r>
            <a:r>
              <a:rPr lang="nl-NL" sz="1800">
                <a:solidFill>
                  <a:srgbClr val="1E3E85"/>
                </a:solidFill>
                <a:effectLst/>
                <a:latin typeface="Poppins"/>
                <a:ea typeface="Calibri" panose="020F0502020204030204" pitchFamily="34" charset="0"/>
                <a:cs typeface="Poppins"/>
              </a:rPr>
              <a:t>balans. </a:t>
            </a:r>
          </a:p>
          <a:p>
            <a:pPr marL="630555" lvl="1" indent="-342900">
              <a:buFont typeface="+mj-lt"/>
              <a:buAutoNum type="alphaLcParenR"/>
            </a:pPr>
            <a:r>
              <a:rPr lang="nl-NL" sz="1800">
                <a:solidFill>
                  <a:srgbClr val="1E3E85"/>
                </a:solidFill>
                <a:effectLst/>
                <a:latin typeface="Poppins"/>
                <a:ea typeface="Calibri" panose="020F0502020204030204" pitchFamily="34" charset="0"/>
                <a:cs typeface="Poppins"/>
              </a:rPr>
              <a:t>Welk voorbeeld </a:t>
            </a:r>
            <a:r>
              <a:rPr lang="nl-NL" sz="1800">
                <a:solidFill>
                  <a:srgbClr val="1E3E85"/>
                </a:solidFill>
                <a:latin typeface="Poppins"/>
                <a:ea typeface="Calibri" panose="020F0502020204030204" pitchFamily="34" charset="0"/>
                <a:cs typeface="Poppins"/>
              </a:rPr>
              <a:t>valt jou het </a:t>
            </a:r>
            <a:r>
              <a:rPr lang="nl-NL" sz="1800">
                <a:solidFill>
                  <a:srgbClr val="1E3E85"/>
                </a:solidFill>
                <a:effectLst/>
                <a:latin typeface="Poppins"/>
                <a:ea typeface="Calibri" panose="020F0502020204030204" pitchFamily="34" charset="0"/>
                <a:cs typeface="Poppins"/>
              </a:rPr>
              <a:t>meest</a:t>
            </a:r>
            <a:r>
              <a:rPr lang="nl-NL" sz="1800">
                <a:solidFill>
                  <a:srgbClr val="1E3E85"/>
                </a:solidFill>
                <a:latin typeface="Poppins"/>
                <a:ea typeface="Calibri" panose="020F0502020204030204" pitchFamily="34" charset="0"/>
                <a:cs typeface="Poppins"/>
              </a:rPr>
              <a:t> op</a:t>
            </a:r>
            <a:r>
              <a:rPr lang="nl-NL" sz="1800">
                <a:solidFill>
                  <a:srgbClr val="1E3E85"/>
                </a:solidFill>
                <a:effectLst/>
                <a:latin typeface="Poppins"/>
                <a:ea typeface="Calibri" panose="020F0502020204030204" pitchFamily="34" charset="0"/>
                <a:cs typeface="Poppins"/>
              </a:rPr>
              <a:t>? </a:t>
            </a:r>
          </a:p>
          <a:p>
            <a:pPr marL="630555" lvl="1" indent="-342900">
              <a:buFont typeface="+mj-lt"/>
              <a:buAutoNum type="alphaLcParenR"/>
            </a:pPr>
            <a:r>
              <a:rPr lang="nl-NL" sz="1800">
                <a:solidFill>
                  <a:srgbClr val="1E3E85"/>
                </a:solidFill>
                <a:effectLst/>
                <a:latin typeface="Poppins"/>
                <a:ea typeface="Calibri"/>
                <a:cs typeface="Poppins"/>
              </a:rPr>
              <a:t>Zowel </a:t>
            </a:r>
            <a:r>
              <a:rPr lang="nl-NL" sz="1800" err="1">
                <a:solidFill>
                  <a:srgbClr val="1E3E85"/>
                </a:solidFill>
                <a:effectLst/>
                <a:latin typeface="Poppins"/>
                <a:ea typeface="Calibri"/>
                <a:cs typeface="Poppins"/>
              </a:rPr>
              <a:t>Rommy</a:t>
            </a:r>
            <a:r>
              <a:rPr lang="nl-NL" sz="1800">
                <a:solidFill>
                  <a:srgbClr val="1E3E85"/>
                </a:solidFill>
                <a:effectLst/>
                <a:latin typeface="Poppins"/>
                <a:ea typeface="Calibri"/>
                <a:cs typeface="Poppins"/>
              </a:rPr>
              <a:t> als </a:t>
            </a:r>
            <a:r>
              <a:rPr lang="nl-NL" sz="1800" err="1">
                <a:solidFill>
                  <a:srgbClr val="1E3E85"/>
                </a:solidFill>
                <a:latin typeface="Poppins"/>
                <a:ea typeface="Calibri"/>
                <a:cs typeface="Poppins"/>
              </a:rPr>
              <a:t>Carlien</a:t>
            </a:r>
            <a:r>
              <a:rPr lang="nl-NL" sz="1800">
                <a:solidFill>
                  <a:srgbClr val="1E3E85"/>
                </a:solidFill>
                <a:effectLst/>
                <a:latin typeface="Poppins"/>
                <a:ea typeface="Calibri"/>
                <a:cs typeface="Poppins"/>
              </a:rPr>
              <a:t> hebben verschillende rollen (patiënt, coach, vrijwilliger, mens). Hoe zorgen zij ervoor dat alle rollen in balans zijn?</a:t>
            </a:r>
          </a:p>
          <a:p>
            <a:pPr marL="630555" lvl="1" indent="-342900">
              <a:buFont typeface="+mj-lt"/>
              <a:buAutoNum type="alphaLcParenR"/>
            </a:pPr>
            <a:r>
              <a:rPr lang="nl-NL" sz="1800">
                <a:solidFill>
                  <a:srgbClr val="1E3E85"/>
                </a:solidFill>
                <a:effectLst/>
                <a:latin typeface="Poppins"/>
                <a:ea typeface="Times New Roman" panose="02020603050405020304" pitchFamily="18" charset="0"/>
                <a:cs typeface="Poppins"/>
              </a:rPr>
              <a:t>Hoe zou jij aandacht hebben gegeven aan de persoonlijke balans van </a:t>
            </a:r>
            <a:r>
              <a:rPr lang="nl-NL" sz="1800" err="1">
                <a:solidFill>
                  <a:srgbClr val="1E3E85"/>
                </a:solidFill>
                <a:effectLst/>
                <a:latin typeface="Poppins"/>
                <a:ea typeface="Times New Roman" panose="02020603050405020304" pitchFamily="18" charset="0"/>
                <a:cs typeface="Poppins"/>
              </a:rPr>
              <a:t>Rommy</a:t>
            </a:r>
            <a:r>
              <a:rPr lang="nl-NL" sz="1800">
                <a:solidFill>
                  <a:srgbClr val="1E3E85"/>
                </a:solidFill>
                <a:effectLst/>
                <a:latin typeface="Poppins"/>
                <a:ea typeface="Times New Roman" panose="02020603050405020304" pitchFamily="18" charset="0"/>
                <a:cs typeface="Poppins"/>
              </a:rPr>
              <a:t>?</a:t>
            </a:r>
          </a:p>
          <a:p>
            <a:pPr marL="287655" lvl="1" indent="0">
              <a:buNone/>
            </a:pPr>
            <a:endParaRPr lang="nl-NL" sz="1800">
              <a:solidFill>
                <a:srgbClr val="1E3E85"/>
              </a:solidFill>
              <a:latin typeface="Poppins" panose="00000500000000000000" pitchFamily="2" charset="0"/>
              <a:ea typeface="Calibri" panose="020F0502020204030204" pitchFamily="34" charset="0"/>
              <a:cs typeface="Poppins" panose="00000500000000000000" pitchFamily="2" charset="0"/>
            </a:endParaRPr>
          </a:p>
          <a:p>
            <a:pPr marL="342900" indent="-342900">
              <a:buFont typeface="+mj-lt"/>
              <a:buAutoNum type="arabicPeriod"/>
            </a:pPr>
            <a:r>
              <a:rPr lang="nl-NL" sz="1800">
                <a:solidFill>
                  <a:srgbClr val="1E3E85"/>
                </a:solidFill>
                <a:latin typeface="Poppins"/>
                <a:ea typeface="Calibri" panose="020F0502020204030204" pitchFamily="34" charset="0"/>
                <a:cs typeface="Poppins"/>
              </a:rPr>
              <a:t>Voor jezelf zorgen</a:t>
            </a:r>
            <a:r>
              <a:rPr lang="nl-NL" sz="1800" dirty="0">
                <a:solidFill>
                  <a:srgbClr val="1E3E85"/>
                </a:solidFill>
                <a:latin typeface="Poppins"/>
                <a:ea typeface="Calibri" panose="020F0502020204030204" pitchFamily="34" charset="0"/>
                <a:cs typeface="Poppins"/>
              </a:rPr>
              <a:t>,</a:t>
            </a:r>
            <a:r>
              <a:rPr lang="nl-NL" sz="1800">
                <a:solidFill>
                  <a:srgbClr val="1E3E85"/>
                </a:solidFill>
                <a:latin typeface="Poppins"/>
                <a:ea typeface="Calibri" panose="020F0502020204030204" pitchFamily="34" charset="0"/>
                <a:cs typeface="Poppins"/>
              </a:rPr>
              <a:t> kun je niet alleen. Daar heb je ook jouw collega's voor nodig. </a:t>
            </a:r>
          </a:p>
          <a:p>
            <a:pPr marL="631190" lvl="1" indent="-342900">
              <a:buClr>
                <a:srgbClr val="95BAFF"/>
              </a:buClr>
              <a:buAutoNum type="alphaLcParenR"/>
            </a:pPr>
            <a:r>
              <a:rPr lang="nl-NL" sz="1800">
                <a:solidFill>
                  <a:srgbClr val="1E3E85"/>
                </a:solidFill>
                <a:latin typeface="Poppins"/>
                <a:ea typeface="Calibri" panose="020F0502020204030204" pitchFamily="34" charset="0"/>
                <a:cs typeface="Poppins"/>
              </a:rPr>
              <a:t>Hoe zorg je voor jezelf en jouw collega's? </a:t>
            </a:r>
            <a:endParaRPr lang="nl-NL">
              <a:solidFill>
                <a:srgbClr val="173395"/>
              </a:solidFill>
              <a:latin typeface="Poppins"/>
              <a:ea typeface="Calibri" panose="020F0502020204030204" pitchFamily="34" charset="0"/>
              <a:cs typeface="Poppins"/>
            </a:endParaRPr>
          </a:p>
          <a:p>
            <a:pPr marL="631190" lvl="1" indent="-342900">
              <a:buClr>
                <a:srgbClr val="95BAFF"/>
              </a:buClr>
              <a:buAutoNum type="alphaLcParenR"/>
            </a:pPr>
            <a:r>
              <a:rPr lang="nl-NL" sz="1800">
                <a:solidFill>
                  <a:srgbClr val="1E3E85"/>
                </a:solidFill>
                <a:latin typeface="Poppins"/>
                <a:ea typeface="Calibri" panose="020F0502020204030204" pitchFamily="34" charset="0"/>
                <a:cs typeface="Poppins"/>
              </a:rPr>
              <a:t>Hebben jullie hier een systematiek voor? Denk aan een </a:t>
            </a:r>
            <a:r>
              <a:rPr lang="nl-NL" sz="1800" err="1">
                <a:solidFill>
                  <a:srgbClr val="1E3E85"/>
                </a:solidFill>
                <a:latin typeface="Poppins"/>
                <a:ea typeface="Calibri" panose="020F0502020204030204" pitchFamily="34" charset="0"/>
                <a:cs typeface="Poppins"/>
              </a:rPr>
              <a:t>dagstart</a:t>
            </a:r>
            <a:r>
              <a:rPr lang="nl-NL" sz="1800">
                <a:solidFill>
                  <a:srgbClr val="1E3E85"/>
                </a:solidFill>
                <a:latin typeface="Poppins"/>
                <a:ea typeface="Calibri" panose="020F0502020204030204" pitchFamily="34" charset="0"/>
                <a:cs typeface="Poppins"/>
              </a:rPr>
              <a:t>, intervisie of een </a:t>
            </a:r>
            <a:r>
              <a:rPr lang="nl-NL" sz="1800">
                <a:solidFill>
                  <a:srgbClr val="1E3E85"/>
                </a:solidFill>
                <a:latin typeface="Poppins"/>
                <a:ea typeface="Calibri" panose="020F0502020204030204" pitchFamily="34" charset="0"/>
                <a:cs typeface="Poppins"/>
                <a:hlinkClick r:id="rId3"/>
              </a:rPr>
              <a:t>buddysysteem</a:t>
            </a:r>
            <a:r>
              <a:rPr lang="nl-NL" sz="1800">
                <a:solidFill>
                  <a:srgbClr val="1E3E85"/>
                </a:solidFill>
                <a:latin typeface="Poppins"/>
                <a:ea typeface="Calibri" panose="020F0502020204030204" pitchFamily="34" charset="0"/>
                <a:cs typeface="Poppins"/>
              </a:rPr>
              <a:t>.</a:t>
            </a:r>
            <a:endParaRPr lang="nl-NL">
              <a:solidFill>
                <a:srgbClr val="173395"/>
              </a:solidFill>
              <a:latin typeface="Poppins"/>
              <a:ea typeface="Calibri" panose="020F0502020204030204" pitchFamily="34" charset="0"/>
              <a:cs typeface="Poppins"/>
            </a:endParaRPr>
          </a:p>
          <a:p>
            <a:pPr marL="631190" lvl="1" indent="-342900">
              <a:buClr>
                <a:srgbClr val="95BAFF"/>
              </a:buClr>
              <a:buAutoNum type="alphaLcParenR"/>
            </a:pPr>
            <a:r>
              <a:rPr lang="nl-NL" sz="1800">
                <a:solidFill>
                  <a:srgbClr val="1E3E85"/>
                </a:solidFill>
                <a:latin typeface="Poppins"/>
                <a:ea typeface="Calibri" panose="020F0502020204030204" pitchFamily="34" charset="0"/>
                <a:cs typeface="Poppins"/>
              </a:rPr>
              <a:t>Wat</a:t>
            </a:r>
            <a:r>
              <a:rPr lang="nl-NL" sz="1800">
                <a:solidFill>
                  <a:srgbClr val="1E3E85"/>
                </a:solidFill>
                <a:effectLst/>
                <a:latin typeface="Poppins"/>
                <a:ea typeface="Calibri" panose="020F0502020204030204" pitchFamily="34" charset="0"/>
                <a:cs typeface="Poppins"/>
              </a:rPr>
              <a:t> heb je nodig binnen jouw organisatie om </a:t>
            </a:r>
            <a:r>
              <a:rPr lang="nl-NL" sz="1800">
                <a:solidFill>
                  <a:srgbClr val="1E3E85"/>
                </a:solidFill>
                <a:latin typeface="Poppins"/>
                <a:ea typeface="Calibri" panose="020F0502020204030204" pitchFamily="34" charset="0"/>
                <a:cs typeface="Poppins"/>
              </a:rPr>
              <a:t>goed voor jezelf en elkaar </a:t>
            </a:r>
            <a:r>
              <a:rPr lang="nl-NL" sz="1800">
                <a:solidFill>
                  <a:srgbClr val="1E3E85"/>
                </a:solidFill>
                <a:effectLst/>
                <a:latin typeface="Poppins"/>
                <a:ea typeface="Calibri" panose="020F0502020204030204" pitchFamily="34" charset="0"/>
                <a:cs typeface="Poppins"/>
              </a:rPr>
              <a:t>te </a:t>
            </a:r>
            <a:r>
              <a:rPr lang="nl-NL" sz="1800">
                <a:solidFill>
                  <a:srgbClr val="1E3E85"/>
                </a:solidFill>
                <a:latin typeface="Poppins"/>
                <a:ea typeface="Calibri" panose="020F0502020204030204" pitchFamily="34" charset="0"/>
                <a:cs typeface="Poppins"/>
              </a:rPr>
              <a:t>zorgen</a:t>
            </a:r>
            <a:r>
              <a:rPr lang="nl-NL" sz="1800">
                <a:solidFill>
                  <a:srgbClr val="1E3E85"/>
                </a:solidFill>
                <a:effectLst/>
                <a:latin typeface="Poppins"/>
                <a:ea typeface="Calibri" panose="020F0502020204030204" pitchFamily="34" charset="0"/>
                <a:cs typeface="Poppins"/>
              </a:rPr>
              <a:t>?</a:t>
            </a:r>
            <a:endParaRPr lang="nl-NL">
              <a:cs typeface="Poppins"/>
            </a:endParaRPr>
          </a:p>
          <a:p>
            <a:pPr marL="630555" lvl="1" indent="-342900">
              <a:buFont typeface="+mj-lt"/>
              <a:buAutoNum type="alphaLcParenR"/>
            </a:pPr>
            <a:endParaRPr lang="nl-NL" sz="1800">
              <a:solidFill>
                <a:srgbClr val="1E3E85"/>
              </a:solidFill>
              <a:effectLst/>
              <a:latin typeface="Poppins" panose="00000500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260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14</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762539"/>
            <a:ext cx="10941049" cy="423935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50000"/>
              </a:lnSpc>
              <a:spcAft>
                <a:spcPts val="600"/>
              </a:spcAft>
              <a:buNone/>
            </a:pPr>
            <a:r>
              <a:rPr lang="nl-NL" sz="1800">
                <a:cs typeface="Poppins"/>
              </a:rPr>
              <a:t>Benader de vragen vanuit verschillende invalshoeken:</a:t>
            </a:r>
            <a:endParaRPr lang="en-US" sz="1800">
              <a:cs typeface="Poppins"/>
            </a:endParaRPr>
          </a:p>
          <a:p>
            <a:pPr marL="287655" indent="-287655">
              <a:lnSpc>
                <a:spcPct val="150000"/>
              </a:lnSpc>
              <a:spcAft>
                <a:spcPts val="600"/>
              </a:spcAft>
              <a:buFont typeface="Arial"/>
              <a:buChar char="•"/>
            </a:pPr>
            <a:r>
              <a:rPr lang="nl-NL" sz="1800">
                <a:cs typeface="Poppins"/>
              </a:rPr>
              <a:t>Positief: welke kansen en mogelijkheden zie je?</a:t>
            </a:r>
          </a:p>
          <a:p>
            <a:pPr marL="287655" indent="-287655">
              <a:lnSpc>
                <a:spcPct val="150000"/>
              </a:lnSpc>
              <a:spcAft>
                <a:spcPts val="600"/>
              </a:spcAft>
              <a:buFont typeface="Arial"/>
              <a:buChar char="•"/>
            </a:pPr>
            <a:r>
              <a:rPr lang="nl-NL" sz="1800">
                <a:cs typeface="Poppins"/>
              </a:rPr>
              <a:t>Analytisch: kun je jouw mening onderbouwen met feiten of cijfers?</a:t>
            </a:r>
            <a:endParaRPr lang="en-US" sz="1800">
              <a:cs typeface="Poppins"/>
            </a:endParaRPr>
          </a:p>
          <a:p>
            <a:pPr marL="287655" indent="-287655">
              <a:lnSpc>
                <a:spcPct val="150000"/>
              </a:lnSpc>
              <a:spcAft>
                <a:spcPts val="600"/>
              </a:spcAft>
              <a:buFont typeface="Arial"/>
              <a:buChar char="•"/>
            </a:pPr>
            <a:r>
              <a:rPr lang="nl-NL" sz="1800">
                <a:cs typeface="Poppins"/>
              </a:rPr>
              <a:t>Gevoelsmatig: wat roept het bij je op; word je hier bijvoorbeeld enthousiast of bezorgd van?</a:t>
            </a:r>
          </a:p>
        </p:txBody>
      </p:sp>
    </p:spTree>
    <p:extLst>
      <p:ext uri="{BB962C8B-B14F-4D97-AF65-F5344CB8AC3E}">
        <p14:creationId xmlns:p14="http://schemas.microsoft.com/office/powerpoint/2010/main" val="424254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Reflecteren op eigen handelen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8443"/>
            <a:ext cx="10138832" cy="4524771"/>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buNone/>
            </a:pPr>
            <a:r>
              <a:rPr lang="nl-NL" sz="1800">
                <a:solidFill>
                  <a:srgbClr val="1E3E85"/>
                </a:solidFill>
                <a:effectLst/>
                <a:latin typeface="Poppins"/>
                <a:ea typeface="Calibri"/>
                <a:cs typeface="Arial"/>
              </a:rPr>
              <a:t>Voorbeeld reflectievragen:</a:t>
            </a:r>
            <a:r>
              <a:rPr lang="nl-NL" sz="1800">
                <a:solidFill>
                  <a:srgbClr val="1E3E85"/>
                </a:solidFill>
                <a:latin typeface="Poppins"/>
                <a:ea typeface="Calibri"/>
                <a:cs typeface="Arial"/>
              </a:rPr>
              <a:t>  </a:t>
            </a:r>
            <a:endParaRPr lang="nl-NL" sz="180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0" indent="0">
              <a:buNone/>
            </a:pPr>
            <a:endParaRPr lang="nl-NL" sz="1800">
              <a:solidFill>
                <a:srgbClr val="1E3E85"/>
              </a:solidFill>
              <a:latin typeface="Poppins"/>
              <a:ea typeface="Calibri"/>
              <a:cs typeface="Poppins"/>
            </a:endParaRPr>
          </a:p>
          <a:p>
            <a:pPr marL="0" indent="0">
              <a:buNone/>
            </a:pPr>
            <a:r>
              <a:rPr lang="nl-NL" sz="1800">
                <a:solidFill>
                  <a:srgbClr val="1E3E85"/>
                </a:solidFill>
                <a:latin typeface="Poppins"/>
                <a:ea typeface="Calibri"/>
                <a:cs typeface="Poppins"/>
              </a:rPr>
              <a:t>1. Patiënten en naasten kunnen uit balans raken tijdens het ziektetraject. </a:t>
            </a:r>
            <a:endParaRPr lang="nl-NL">
              <a:solidFill>
                <a:srgbClr val="173395"/>
              </a:solidFill>
              <a:latin typeface="Poppins"/>
              <a:ea typeface="Calibri"/>
              <a:cs typeface="Poppins"/>
            </a:endParaRPr>
          </a:p>
          <a:p>
            <a:pPr marL="0" indent="0">
              <a:buNone/>
            </a:pPr>
            <a:endParaRPr lang="nl-NL" sz="1800">
              <a:solidFill>
                <a:srgbClr val="1E3E85"/>
              </a:solidFill>
              <a:latin typeface="Poppins"/>
              <a:ea typeface="Calibri"/>
              <a:cs typeface="Poppins"/>
            </a:endParaRPr>
          </a:p>
          <a:p>
            <a:pPr marL="342900" indent="-342900">
              <a:buClr>
                <a:schemeClr val="accent2"/>
              </a:buClr>
              <a:buAutoNum type="alphaLcParenR"/>
            </a:pPr>
            <a:r>
              <a:rPr lang="nl-NL" sz="1800">
                <a:solidFill>
                  <a:srgbClr val="1E3E85"/>
                </a:solidFill>
                <a:latin typeface="Poppins"/>
                <a:ea typeface="Calibri"/>
                <a:cs typeface="Poppins"/>
              </a:rPr>
              <a:t>Wat kan</a:t>
            </a:r>
            <a:r>
              <a:rPr lang="nl-NL" sz="1800">
                <a:solidFill>
                  <a:srgbClr val="1E3E85"/>
                </a:solidFill>
                <a:effectLst/>
                <a:latin typeface="Poppins"/>
                <a:ea typeface="Calibri"/>
                <a:cs typeface="Poppins"/>
              </a:rPr>
              <a:t> </a:t>
            </a:r>
            <a:r>
              <a:rPr lang="nl-NL" sz="1800">
                <a:solidFill>
                  <a:srgbClr val="1E3E85"/>
                </a:solidFill>
                <a:latin typeface="Poppins"/>
                <a:ea typeface="Calibri"/>
                <a:cs typeface="Poppins"/>
              </a:rPr>
              <a:t>jouw </a:t>
            </a:r>
            <a:r>
              <a:rPr lang="nl-NL" sz="1800">
                <a:solidFill>
                  <a:srgbClr val="1E3E85"/>
                </a:solidFill>
                <a:effectLst/>
                <a:latin typeface="Poppins"/>
                <a:ea typeface="Calibri"/>
                <a:cs typeface="Poppins"/>
              </a:rPr>
              <a:t>rol </a:t>
            </a:r>
            <a:r>
              <a:rPr lang="nl-NL" sz="1800">
                <a:solidFill>
                  <a:srgbClr val="1E3E85"/>
                </a:solidFill>
                <a:latin typeface="Poppins"/>
                <a:ea typeface="Calibri"/>
                <a:cs typeface="Poppins"/>
              </a:rPr>
              <a:t>zijn om ze te helpen hun balans te behouden of (her)vinden?</a:t>
            </a:r>
          </a:p>
          <a:p>
            <a:pPr marL="342900" indent="-342900">
              <a:buClr>
                <a:schemeClr val="accent2"/>
              </a:buClr>
              <a:buAutoNum type="alphaLcParenR"/>
            </a:pPr>
            <a:r>
              <a:rPr lang="nl-NL" sz="1800">
                <a:solidFill>
                  <a:srgbClr val="1E3E85"/>
                </a:solidFill>
                <a:latin typeface="Poppins"/>
                <a:ea typeface="Calibri"/>
                <a:cs typeface="Poppins"/>
              </a:rPr>
              <a:t>Met wie werk je samen om ervoor te zorgen dat patiënten en naasten zo goed als mogelijk in balans kunnen blijven? </a:t>
            </a:r>
            <a:br>
              <a:rPr lang="nl-NL" sz="1800">
                <a:effectLst/>
                <a:latin typeface="Poppins" panose="00000500000000000000" pitchFamily="2" charset="0"/>
                <a:ea typeface="Calibri" panose="020F0502020204030204" pitchFamily="34" charset="0"/>
                <a:cs typeface="Poppins" panose="00000500000000000000" pitchFamily="2" charset="0"/>
              </a:rPr>
            </a:br>
            <a:endParaRPr lang="nl-NL" sz="1800">
              <a:solidFill>
                <a:srgbClr val="1E3E85"/>
              </a:solidFill>
              <a:effectLst/>
              <a:latin typeface="Poppins" panose="00000500000000000000" pitchFamily="2" charset="0"/>
              <a:ea typeface="Calibri" panose="020F0502020204030204" pitchFamily="34" charset="0"/>
              <a:cs typeface="Poppins" panose="00000500000000000000" pitchFamily="2" charset="0"/>
            </a:endParaRPr>
          </a:p>
          <a:p>
            <a:pPr marL="0" lvl="0" indent="0">
              <a:buNone/>
            </a:pPr>
            <a:r>
              <a:rPr lang="nl-NL" sz="1800">
                <a:solidFill>
                  <a:srgbClr val="1E3E85"/>
                </a:solidFill>
                <a:latin typeface="Poppins"/>
                <a:ea typeface="Calibri" panose="020F0502020204030204" pitchFamily="34" charset="0"/>
                <a:cs typeface="Poppins"/>
              </a:rPr>
              <a:t>2. </a:t>
            </a:r>
            <a:r>
              <a:rPr lang="nl-NL" sz="1800">
                <a:solidFill>
                  <a:srgbClr val="1E3E85"/>
                </a:solidFill>
                <a:effectLst/>
                <a:latin typeface="Poppins"/>
                <a:ea typeface="Calibri" panose="020F0502020204030204" pitchFamily="34" charset="0"/>
                <a:cs typeface="Poppins"/>
              </a:rPr>
              <a:t>Wat doe je in situaties die een emotionele impact op jou hebben?</a:t>
            </a:r>
          </a:p>
          <a:p>
            <a:pPr marL="0" indent="0">
              <a:buNone/>
              <a:tabLst>
                <a:tab pos="341630" algn="l"/>
                <a:tab pos="449580" algn="l"/>
              </a:tabLst>
            </a:pPr>
            <a:endParaRPr lang="nl-NL" sz="1800">
              <a:solidFill>
                <a:srgbClr val="1E3E85"/>
              </a:solidFill>
              <a:cs typeface="Poppins"/>
            </a:endParaRPr>
          </a:p>
          <a:p>
            <a:pPr marL="0" indent="0">
              <a:buNone/>
              <a:tabLst>
                <a:tab pos="341630" algn="l"/>
                <a:tab pos="449580" algn="l"/>
              </a:tabLst>
            </a:pPr>
            <a:r>
              <a:rPr lang="nl-NL" sz="1800">
                <a:solidFill>
                  <a:srgbClr val="1E3E85"/>
                </a:solidFill>
                <a:cs typeface="Poppins"/>
              </a:rPr>
              <a:t>3. Op welke manier zorg je voor jouw eigen persoonlijke balans?</a:t>
            </a:r>
          </a:p>
          <a:p>
            <a:pPr marL="0" indent="0">
              <a:buNone/>
              <a:tabLst>
                <a:tab pos="341630" algn="l"/>
                <a:tab pos="449580" algn="l"/>
              </a:tabLst>
            </a:pPr>
            <a:endParaRPr lang="nl-NL" sz="1800">
              <a:solidFill>
                <a:srgbClr val="1E3E85"/>
              </a:solidFill>
              <a:highlight>
                <a:srgbClr val="FFFF00"/>
              </a:highlight>
              <a:cs typeface="Poppins"/>
            </a:endParaRPr>
          </a:p>
          <a:p>
            <a:pPr marL="0" indent="0" fontAlgn="base">
              <a:spcAft>
                <a:spcPts val="600"/>
              </a:spcAft>
              <a:buNone/>
              <a:tabLst>
                <a:tab pos="341630" algn="l"/>
                <a:tab pos="449580" algn="l"/>
              </a:tabLst>
            </a:pPr>
            <a:endParaRPr lang="nl-NL" sz="1800">
              <a:cs typeface="Poppins"/>
            </a:endParaRPr>
          </a:p>
        </p:txBody>
      </p:sp>
    </p:spTree>
    <p:extLst>
      <p:ext uri="{BB962C8B-B14F-4D97-AF65-F5344CB8AC3E}">
        <p14:creationId xmlns:p14="http://schemas.microsoft.com/office/powerpoint/2010/main" val="58440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Plenaire terugkoppeling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16</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96278"/>
            <a:ext cx="10267949" cy="42328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lvl="0" indent="-342900" fontAlgn="base">
              <a:lnSpc>
                <a:spcPct val="150000"/>
              </a:lnSpc>
              <a:spcAft>
                <a:spcPts val="600"/>
              </a:spcAft>
              <a:buFont typeface="Maiandra GD" panose="020E0502030308020204" pitchFamily="34" charset="0"/>
              <a:buChar char="•"/>
            </a:pPr>
            <a:r>
              <a:rPr lang="nl-NL" sz="1800"/>
              <a:t>Welke inzichten heb je opgedaan? </a:t>
            </a:r>
          </a:p>
          <a:p>
            <a:pPr marL="342900" lvl="0" indent="-342900" fontAlgn="base">
              <a:lnSpc>
                <a:spcPct val="150000"/>
              </a:lnSpc>
              <a:spcAft>
                <a:spcPts val="600"/>
              </a:spcAft>
              <a:buFont typeface="Maiandra GD" panose="020E0502030308020204" pitchFamily="34" charset="0"/>
              <a:buChar char="•"/>
            </a:pPr>
            <a:r>
              <a:rPr lang="nl-NL" sz="1800"/>
              <a:t>Zijn er nog vragen?</a:t>
            </a:r>
          </a:p>
          <a:p>
            <a:pPr marL="342900" indent="-342900" fontAlgn="base">
              <a:lnSpc>
                <a:spcPct val="150000"/>
              </a:lnSpc>
              <a:spcAft>
                <a:spcPts val="600"/>
              </a:spcAft>
              <a:buFont typeface="Maiandra GD" panose="020E0502030308020204" pitchFamily="34" charset="0"/>
              <a:buChar char="•"/>
            </a:pPr>
            <a:r>
              <a:rPr lang="nl-NL" sz="1800"/>
              <a:t>Zijn de leerdoelen bereikt? </a:t>
            </a:r>
            <a:endParaRPr lang="nl-NL" sz="1800">
              <a:cs typeface="Poppins"/>
            </a:endParaRPr>
          </a:p>
        </p:txBody>
      </p:sp>
    </p:spTree>
    <p:extLst>
      <p:ext uri="{BB962C8B-B14F-4D97-AF65-F5344CB8AC3E}">
        <p14:creationId xmlns:p14="http://schemas.microsoft.com/office/powerpoint/2010/main" val="2310427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Meer informatie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96278"/>
            <a:ext cx="10267949" cy="42328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indent="-342900" fontAlgn="base">
              <a:lnSpc>
                <a:spcPct val="150000"/>
              </a:lnSpc>
              <a:spcAft>
                <a:spcPts val="600"/>
              </a:spcAft>
              <a:buFont typeface="Maiandra GD" panose="020E0502030308020204" pitchFamily="34" charset="0"/>
              <a:buChar char="•"/>
            </a:pPr>
            <a:r>
              <a:rPr lang="nl-NL" sz="1600">
                <a:hlinkClick r:id="rId3"/>
              </a:rPr>
              <a:t>Kwaliteitskader palliatieve zorg Nederland [PDF]</a:t>
            </a:r>
            <a:r>
              <a:rPr lang="nl-NL" sz="1600"/>
              <a:t> </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a:cs typeface="Poppins"/>
                <a:hlinkClick r:id="rId4"/>
              </a:rPr>
              <a:t>Aanvullende informatie over het kwaliteitskader [Palliaweb]</a:t>
            </a:r>
            <a:endParaRPr lang="nl-NL" sz="1600">
              <a:cs typeface="Poppins"/>
            </a:endParaRPr>
          </a:p>
          <a:p>
            <a:pPr marL="342900" indent="-342900" fontAlgn="base">
              <a:lnSpc>
                <a:spcPct val="150000"/>
              </a:lnSpc>
              <a:spcAft>
                <a:spcPts val="600"/>
              </a:spcAft>
              <a:buFont typeface="Maiandra GD" panose="020E0502030308020204" pitchFamily="34" charset="0"/>
              <a:buChar char="•"/>
            </a:pPr>
            <a:r>
              <a:rPr lang="nl-NL" sz="1600">
                <a:cs typeface="Poppins"/>
                <a:hlinkClick r:id="rId5"/>
              </a:rPr>
              <a:t>Informatie over Persoonlijke balans [Palliaweb]</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a:cs typeface="Poppins"/>
                <a:hlinkClick r:id="rId6"/>
              </a:rPr>
              <a:t>Hulpmiddelen [Palliaweb]</a:t>
            </a:r>
            <a:endParaRPr lang="nl-NL" sz="1600">
              <a:cs typeface="Poppins"/>
              <a:hlinkClick r:id="rId7"/>
            </a:endParaRPr>
          </a:p>
          <a:p>
            <a:pPr marL="342900" indent="-342900">
              <a:lnSpc>
                <a:spcPct val="150000"/>
              </a:lnSpc>
              <a:spcAft>
                <a:spcPts val="600"/>
              </a:spcAft>
              <a:buFont typeface="Maiandra GD" panose="020E0502030308020204" pitchFamily="34" charset="0"/>
              <a:buChar char="•"/>
            </a:pPr>
            <a:r>
              <a:rPr lang="nl-NL" sz="1600">
                <a:cs typeface="Poppins"/>
                <a:hlinkClick r:id="rId8"/>
              </a:rPr>
              <a:t>Podcastaflevering 8 - Palliapodcast | Goed voor jezelf zorgen</a:t>
            </a:r>
            <a:r>
              <a:rPr lang="nl-NL" sz="1600">
                <a:cs typeface="Poppins"/>
              </a:rPr>
              <a:t> </a:t>
            </a:r>
          </a:p>
          <a:p>
            <a:pPr marL="342900" indent="-342900">
              <a:lnSpc>
                <a:spcPct val="150000"/>
              </a:lnSpc>
              <a:spcAft>
                <a:spcPts val="600"/>
              </a:spcAft>
              <a:buFont typeface="Maiandra GD" panose="020E0502030308020204" pitchFamily="34" charset="0"/>
              <a:buChar char="•"/>
            </a:pPr>
            <a:r>
              <a:rPr lang="nl-NL" sz="1600">
                <a:cs typeface="Poppins"/>
                <a:hlinkClick r:id="rId9"/>
              </a:rPr>
              <a:t>Animaties Essenties kwaliteitskader [YouTube]</a:t>
            </a:r>
          </a:p>
        </p:txBody>
      </p:sp>
    </p:spTree>
    <p:extLst>
      <p:ext uri="{BB962C8B-B14F-4D97-AF65-F5344CB8AC3E}">
        <p14:creationId xmlns:p14="http://schemas.microsoft.com/office/powerpoint/2010/main" val="188740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CBA45-136D-9CA6-9FDD-6B1BA73D20CC}"/>
              </a:ext>
            </a:extLst>
          </p:cNvPr>
          <p:cNvSpPr>
            <a:spLocks noGrp="1"/>
          </p:cNvSpPr>
          <p:nvPr>
            <p:ph type="title"/>
          </p:nvPr>
        </p:nvSpPr>
        <p:spPr>
          <a:xfrm>
            <a:off x="695559" y="701675"/>
            <a:ext cx="10801350" cy="449251"/>
          </a:xfrm>
        </p:spPr>
        <p:txBody>
          <a:bodyPr/>
          <a:lstStyle/>
          <a:p>
            <a:r>
              <a:rPr lang="nl-NL" sz="3200"/>
              <a:t>Afsluiting</a:t>
            </a:r>
          </a:p>
        </p:txBody>
      </p:sp>
      <p:sp>
        <p:nvSpPr>
          <p:cNvPr id="5" name="Tijdelijke aanduiding voor dianummer 4">
            <a:extLst>
              <a:ext uri="{FF2B5EF4-FFF2-40B4-BE49-F238E27FC236}">
                <a16:creationId xmlns:a16="http://schemas.microsoft.com/office/drawing/2014/main" id="{3A6159D9-EE72-33EF-67FD-BB1A3F9BD61B}"/>
              </a:ext>
            </a:extLst>
          </p:cNvPr>
          <p:cNvSpPr>
            <a:spLocks noGrp="1"/>
          </p:cNvSpPr>
          <p:nvPr>
            <p:ph type="sldNum" sz="quarter" idx="12"/>
          </p:nvPr>
        </p:nvSpPr>
        <p:spPr/>
        <p:txBody>
          <a:bodyPr/>
          <a:lstStyle/>
          <a:p>
            <a:fld id="{5EAD46FD-55B7-4B35-9571-DF03CD73F6D9}" type="slidenum">
              <a:rPr lang="nl-NL" smtClean="0"/>
              <a:pPr/>
              <a:t>18</a:t>
            </a:fld>
            <a:endParaRPr lang="nl-NL"/>
          </a:p>
        </p:txBody>
      </p:sp>
    </p:spTree>
    <p:extLst>
      <p:ext uri="{BB962C8B-B14F-4D97-AF65-F5344CB8AC3E}">
        <p14:creationId xmlns:p14="http://schemas.microsoft.com/office/powerpoint/2010/main" val="34298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0674255-069B-C1A1-4152-C539CBBB6B37}"/>
              </a:ext>
            </a:extLst>
          </p:cNvPr>
          <p:cNvSpPr>
            <a:spLocks noGrp="1"/>
          </p:cNvSpPr>
          <p:nvPr>
            <p:ph type="ctrTitle"/>
          </p:nvPr>
        </p:nvSpPr>
        <p:spPr>
          <a:xfrm>
            <a:off x="1053389" y="1268412"/>
            <a:ext cx="10085223" cy="3951769"/>
          </a:xfrm>
        </p:spPr>
        <p:txBody>
          <a:bodyPr/>
          <a:lstStyle/>
          <a:p>
            <a:pPr algn="r"/>
            <a:r>
              <a:rPr lang="nl-NL" sz="6000">
                <a:latin typeface="Poppins Light"/>
                <a:cs typeface="Poppins Light"/>
              </a:rPr>
              <a:t>Workshop </a:t>
            </a:r>
            <a:br>
              <a:rPr lang="nl-NL" sz="6000">
                <a:latin typeface="Poppins Light"/>
                <a:cs typeface="Poppins Light"/>
              </a:rPr>
            </a:br>
            <a:r>
              <a:rPr lang="nl-NL" sz="6000">
                <a:latin typeface="Poppins Light"/>
                <a:cs typeface="Poppins Light"/>
              </a:rPr>
              <a:t>‘Goed voor jezelf zorgen'</a:t>
            </a:r>
            <a:endParaRPr lang="nl-NL" sz="8000"/>
          </a:p>
        </p:txBody>
      </p:sp>
      <p:sp>
        <p:nvSpPr>
          <p:cNvPr id="6" name="Tijdelijke aanduiding voor dianummer 5">
            <a:extLst>
              <a:ext uri="{FF2B5EF4-FFF2-40B4-BE49-F238E27FC236}">
                <a16:creationId xmlns:a16="http://schemas.microsoft.com/office/drawing/2014/main" id="{97D0DC2A-2430-1B9A-67E0-D5CDDB1D88CF}"/>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2</a:t>
            </a:fld>
            <a:endParaRPr lang="nl-NL"/>
          </a:p>
        </p:txBody>
      </p:sp>
      <p:pic>
        <p:nvPicPr>
          <p:cNvPr id="3" name="Afbeelding 2" descr="Afbeelding met persoon, kleding, Menselijk gezicht, bril&#10;&#10;Automatisch gegenereerde beschrijving">
            <a:extLst>
              <a:ext uri="{FF2B5EF4-FFF2-40B4-BE49-F238E27FC236}">
                <a16:creationId xmlns:a16="http://schemas.microsoft.com/office/drawing/2014/main" id="{99D7A616-5333-A90C-C2D0-955FA1065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88" y="260431"/>
            <a:ext cx="4752854" cy="3168569"/>
          </a:xfrm>
          <a:prstGeom prst="rect">
            <a:avLst/>
          </a:prstGeom>
        </p:spPr>
      </p:pic>
    </p:spTree>
    <p:extLst>
      <p:ext uri="{BB962C8B-B14F-4D97-AF65-F5344CB8AC3E}">
        <p14:creationId xmlns:p14="http://schemas.microsoft.com/office/powerpoint/2010/main" val="25907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Inleiding</a:t>
            </a:r>
          </a:p>
        </p:txBody>
      </p:sp>
      <p:pic>
        <p:nvPicPr>
          <p:cNvPr id="2" name="Tijdelijke aanduiding voor inhoud 1">
            <a:extLst>
              <a:ext uri="{FF2B5EF4-FFF2-40B4-BE49-F238E27FC236}">
                <a16:creationId xmlns:a16="http://schemas.microsoft.com/office/drawing/2014/main" id="{9395E5BF-909E-7345-6247-BF13ACECACD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8056" b="91389" l="7143" r="94538">
                        <a14:foregroundMark x1="10714" y1="20000" x2="10714" y2="20000"/>
                        <a14:foregroundMark x1="7143" y1="45000" x2="7143" y2="45000"/>
                        <a14:foregroundMark x1="50630" y1="91389" x2="50630" y2="91389"/>
                        <a14:foregroundMark x1="44328" y1="9722" x2="44328" y2="9722"/>
                        <a14:foregroundMark x1="52521" y1="8333" x2="52521" y2="8333"/>
                        <a14:foregroundMark x1="90336" y1="33889" x2="90336" y2="33889"/>
                        <a14:foregroundMark x1="93067" y1="48889" x2="93067" y2="48889"/>
                        <a14:foregroundMark x1="93697" y1="65556" x2="93697" y2="65556"/>
                        <a14:foregroundMark x1="94538" y1="56111" x2="94538" y2="56111"/>
                        <a14:foregroundMark x1="94328" y1="56944" x2="94328" y2="56944"/>
                        <a14:foregroundMark x1="43908" y1="91111" x2="43908" y2="91111"/>
                        <a14:foregroundMark x1="47689" y1="10556" x2="47689" y2="10556"/>
                        <a14:foregroundMark x1="76471" y1="14167" x2="76471" y2="14167"/>
                      </a14:backgroundRemoval>
                    </a14:imgEffect>
                  </a14:imgLayer>
                </a14:imgProps>
              </a:ext>
            </a:extLst>
          </a:blip>
          <a:stretch>
            <a:fillRect/>
          </a:stretch>
        </p:blipFill>
        <p:spPr>
          <a:xfrm>
            <a:off x="3286764" y="1297163"/>
            <a:ext cx="5637524" cy="4263674"/>
          </a:xfrm>
          <a:prstGeom prst="rect">
            <a:avLst/>
          </a:prstGeom>
        </p:spPr>
      </p:pic>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3</a:t>
            </a:fld>
            <a:endParaRPr lang="nl-NL"/>
          </a:p>
        </p:txBody>
      </p:sp>
    </p:spTree>
    <p:extLst>
      <p:ext uri="{BB962C8B-B14F-4D97-AF65-F5344CB8AC3E}">
        <p14:creationId xmlns:p14="http://schemas.microsoft.com/office/powerpoint/2010/main" val="232672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Programma</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1749286"/>
            <a:ext cx="10800000" cy="4081601"/>
          </a:xfrm>
        </p:spPr>
        <p:txBody>
          <a:bodyPr vert="horz" lIns="0" tIns="0" rIns="0" bIns="0" rtlCol="0" anchor="t">
            <a:noAutofit/>
          </a:bodyPr>
          <a:lstStyle/>
          <a:p>
            <a:pPr marL="287655" indent="-287655">
              <a:spcBef>
                <a:spcPts val="600"/>
              </a:spcBef>
            </a:pPr>
            <a:r>
              <a:rPr lang="nl-NL" sz="1800" b="1"/>
              <a:t>Inleiding</a:t>
            </a:r>
            <a:r>
              <a:rPr lang="nl-NL" sz="1800"/>
              <a:t> </a:t>
            </a:r>
          </a:p>
          <a:p>
            <a:pPr marL="575945" lvl="1" indent="-287655">
              <a:spcBef>
                <a:spcPts val="600"/>
              </a:spcBef>
            </a:pPr>
            <a:r>
              <a:rPr lang="nl-NL" sz="1800">
                <a:cs typeface="Poppins"/>
              </a:rPr>
              <a:t>Voorstelronde</a:t>
            </a:r>
          </a:p>
          <a:p>
            <a:pPr marL="575945" lvl="1" indent="-287655">
              <a:spcBef>
                <a:spcPts val="600"/>
              </a:spcBef>
            </a:pPr>
            <a:r>
              <a:rPr lang="nl-NL" sz="1800">
                <a:cs typeface="Poppins"/>
              </a:rPr>
              <a:t>L</a:t>
            </a:r>
            <a:r>
              <a:rPr lang="nl-NL" sz="1800"/>
              <a:t>eerdoelen</a:t>
            </a:r>
            <a:endParaRPr lang="nl-NL" sz="1800">
              <a:cs typeface="Poppins"/>
            </a:endParaRPr>
          </a:p>
          <a:p>
            <a:pPr marL="287655" indent="-287655">
              <a:spcBef>
                <a:spcPts val="600"/>
              </a:spcBef>
            </a:pPr>
            <a:r>
              <a:rPr lang="nl-NL" sz="1800" b="1"/>
              <a:t>Essentie Persoonlijk balans</a:t>
            </a:r>
            <a:endParaRPr lang="nl-NL" sz="1800" b="1">
              <a:cs typeface="Poppins"/>
            </a:endParaRPr>
          </a:p>
          <a:p>
            <a:pPr marL="575945" lvl="1" indent="-287655">
              <a:spcBef>
                <a:spcPts val="600"/>
              </a:spcBef>
            </a:pPr>
            <a:r>
              <a:rPr lang="nl-NL" sz="1800"/>
              <a:t>Wat is persoonlijk balans?</a:t>
            </a:r>
            <a:endParaRPr lang="nl-NL" sz="1800">
              <a:cs typeface="Poppins"/>
            </a:endParaRPr>
          </a:p>
          <a:p>
            <a:pPr marL="575945" lvl="1" indent="-287655">
              <a:spcBef>
                <a:spcPts val="600"/>
              </a:spcBef>
            </a:pPr>
            <a:r>
              <a:rPr lang="nl-NL" sz="1800"/>
              <a:t>Welke hulpmiddelen zijn er voor persoonlijk balans?</a:t>
            </a:r>
            <a:endParaRPr lang="nl-NL" sz="1800">
              <a:cs typeface="Poppins"/>
            </a:endParaRPr>
          </a:p>
          <a:p>
            <a:pPr marL="287655" indent="-287655">
              <a:spcBef>
                <a:spcPts val="600"/>
              </a:spcBef>
            </a:pPr>
            <a:r>
              <a:rPr lang="nl-NL" sz="1800" b="1"/>
              <a:t>Aan de slag </a:t>
            </a:r>
            <a:endParaRPr lang="nl-NL" sz="1800" b="1">
              <a:cs typeface="Poppins"/>
            </a:endParaRPr>
          </a:p>
          <a:p>
            <a:pPr marL="287655" indent="-287655">
              <a:spcBef>
                <a:spcPts val="600"/>
              </a:spcBef>
            </a:pPr>
            <a:r>
              <a:rPr lang="nl-NL" sz="1800" b="1"/>
              <a:t>Reflecteren op eigen handelen</a:t>
            </a:r>
            <a:endParaRPr lang="nl-NL" sz="1800" b="1">
              <a:cs typeface="Poppins"/>
            </a:endParaRPr>
          </a:p>
          <a:p>
            <a:pPr marL="287655" indent="-287655">
              <a:spcBef>
                <a:spcPts val="600"/>
              </a:spcBef>
            </a:pPr>
            <a:r>
              <a:rPr lang="nl-NL" sz="1800" b="1"/>
              <a:t>Plenaire terugkoppeling</a:t>
            </a:r>
            <a:endParaRPr lang="nl-NL" sz="1800" b="1">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4</a:t>
            </a:fld>
            <a:endParaRPr lang="nl-NL"/>
          </a:p>
        </p:txBody>
      </p:sp>
    </p:spTree>
    <p:extLst>
      <p:ext uri="{BB962C8B-B14F-4D97-AF65-F5344CB8AC3E}">
        <p14:creationId xmlns:p14="http://schemas.microsoft.com/office/powerpoint/2010/main" val="29792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a:xfrm>
            <a:off x="704851" y="635415"/>
            <a:ext cx="3949148" cy="449251"/>
          </a:xfrm>
        </p:spPr>
        <p:txBody>
          <a:bodyPr/>
          <a:lstStyle/>
          <a:p>
            <a:r>
              <a:rPr lang="nl-NL" sz="3200"/>
              <a:t>Voorstelronde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2" name="Tekstvak 1">
            <a:extLst>
              <a:ext uri="{FF2B5EF4-FFF2-40B4-BE49-F238E27FC236}">
                <a16:creationId xmlns:a16="http://schemas.microsoft.com/office/drawing/2014/main" id="{09AB7878-7A42-9699-FE6F-ED465CA7371F}"/>
              </a:ext>
            </a:extLst>
          </p:cNvPr>
          <p:cNvSpPr txBox="1"/>
          <p:nvPr/>
        </p:nvSpPr>
        <p:spPr>
          <a:xfrm>
            <a:off x="704851" y="1593849"/>
            <a:ext cx="10383452" cy="1231106"/>
          </a:xfrm>
          <a:prstGeom prst="rect">
            <a:avLst/>
          </a:prstGeom>
          <a:noFill/>
        </p:spPr>
        <p:txBody>
          <a:bodyPr wrap="square">
            <a:spAutoFit/>
          </a:bodyPr>
          <a:lstStyle/>
          <a:p>
            <a:endParaRPr lang="nl-NL"/>
          </a:p>
          <a:p>
            <a:pPr marL="285750" indent="-285750">
              <a:spcBef>
                <a:spcPts val="1200"/>
              </a:spcBef>
              <a:buFont typeface="Arial" panose="020B0604020202020204" pitchFamily="34" charset="0"/>
              <a:buChar char="•"/>
            </a:pPr>
            <a:r>
              <a:rPr lang="nl-NL"/>
              <a:t>Stel jezelf kort voor</a:t>
            </a:r>
          </a:p>
          <a:p>
            <a:pPr marL="285750" indent="-285750">
              <a:spcBef>
                <a:spcPts val="1200"/>
              </a:spcBef>
              <a:buFont typeface="Arial" panose="020B0604020202020204" pitchFamily="34" charset="0"/>
              <a:buChar char="•"/>
            </a:pPr>
            <a:r>
              <a:rPr lang="nl-NL"/>
              <a:t>Wat wil je vandaag graag leren?</a:t>
            </a:r>
          </a:p>
        </p:txBody>
      </p:sp>
    </p:spTree>
    <p:extLst>
      <p:ext uri="{BB962C8B-B14F-4D97-AF65-F5344CB8AC3E}">
        <p14:creationId xmlns:p14="http://schemas.microsoft.com/office/powerpoint/2010/main" val="32929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Leerdoelen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6</a:t>
            </a:fld>
            <a:endParaRPr lang="nl-NL"/>
          </a:p>
        </p:txBody>
      </p:sp>
      <p:sp>
        <p:nvSpPr>
          <p:cNvPr id="12" name="Tekstvak 11">
            <a:extLst>
              <a:ext uri="{FF2B5EF4-FFF2-40B4-BE49-F238E27FC236}">
                <a16:creationId xmlns:a16="http://schemas.microsoft.com/office/drawing/2014/main" id="{3F5A8134-E7D5-CE49-8A49-368D6389E008}"/>
              </a:ext>
            </a:extLst>
          </p:cNvPr>
          <p:cNvSpPr txBox="1"/>
          <p:nvPr/>
        </p:nvSpPr>
        <p:spPr>
          <a:xfrm>
            <a:off x="704851" y="1593849"/>
            <a:ext cx="10677382" cy="1946687"/>
          </a:xfrm>
          <a:prstGeom prst="rect">
            <a:avLst/>
          </a:prstGeom>
          <a:noFill/>
        </p:spPr>
        <p:txBody>
          <a:bodyPr wrap="square" lIns="91440" tIns="45720" rIns="91440" bIns="45720" anchor="t">
            <a:spAutoFit/>
          </a:bodyPr>
          <a:lstStyle/>
          <a:p>
            <a:endParaRPr lang="nl-NL">
              <a:cs typeface="Poppins"/>
            </a:endParaRPr>
          </a:p>
          <a:p>
            <a:pPr marL="285750" indent="-285750">
              <a:spcBef>
                <a:spcPts val="200"/>
              </a:spcBef>
              <a:spcAft>
                <a:spcPts val="300"/>
              </a:spcAft>
              <a:buFont typeface="Arial" panose="020B0604020202020204" pitchFamily="34" charset="0"/>
              <a:buChar char="•"/>
            </a:pPr>
            <a:r>
              <a:rPr lang="nl-NL" dirty="0">
                <a:cs typeface="Poppins"/>
              </a:rPr>
              <a:t>Je </a:t>
            </a:r>
            <a:r>
              <a:rPr lang="nl-NL">
                <a:cs typeface="Poppins"/>
              </a:rPr>
              <a:t>kent het belang van persoonlijk in balans blijven en weet hoe hij/zij dit kan doen</a:t>
            </a:r>
          </a:p>
          <a:p>
            <a:pPr marL="285750" indent="-285750">
              <a:spcBef>
                <a:spcPts val="200"/>
              </a:spcBef>
              <a:spcAft>
                <a:spcPts val="300"/>
              </a:spcAft>
              <a:buFont typeface="Arial" panose="020B0604020202020204" pitchFamily="34" charset="0"/>
              <a:buChar char="•"/>
            </a:pPr>
            <a:r>
              <a:rPr lang="nl-NL" dirty="0">
                <a:cs typeface="Poppins"/>
              </a:rPr>
              <a:t>Je </a:t>
            </a:r>
            <a:r>
              <a:rPr lang="nl-NL">
                <a:cs typeface="Poppins"/>
              </a:rPr>
              <a:t>kent het belang van in balans blijven van patiënt en diens naasten en weet wie is in te schakelen om patiënten en naasten te ondersteunen</a:t>
            </a:r>
            <a:endParaRPr lang="nl-NL">
              <a:solidFill>
                <a:srgbClr val="173395"/>
              </a:solidFill>
              <a:latin typeface="Poppins"/>
              <a:ea typeface="Calibri"/>
              <a:cs typeface="Poppins"/>
            </a:endParaRPr>
          </a:p>
          <a:p>
            <a:pPr marL="285750" indent="-285750">
              <a:spcBef>
                <a:spcPts val="200"/>
              </a:spcBef>
              <a:spcAft>
                <a:spcPts val="300"/>
              </a:spcAft>
              <a:buFont typeface="Arial" panose="020B0604020202020204" pitchFamily="34" charset="0"/>
              <a:buChar char="•"/>
            </a:pPr>
            <a:r>
              <a:rPr lang="nl-NL" dirty="0">
                <a:solidFill>
                  <a:srgbClr val="1E3E85"/>
                </a:solidFill>
                <a:latin typeface="Poppins"/>
                <a:ea typeface="Calibri"/>
                <a:cs typeface="Arial"/>
              </a:rPr>
              <a:t>Je bent</a:t>
            </a:r>
            <a:r>
              <a:rPr lang="nl-NL" sz="1800" dirty="0">
                <a:solidFill>
                  <a:srgbClr val="1E3E85"/>
                </a:solidFill>
                <a:effectLst/>
                <a:latin typeface="Poppins"/>
                <a:ea typeface="Calibri"/>
                <a:cs typeface="Arial"/>
              </a:rPr>
              <a:t> </a:t>
            </a:r>
            <a:r>
              <a:rPr lang="nl-NL" sz="1800">
                <a:solidFill>
                  <a:srgbClr val="1E3E85"/>
                </a:solidFill>
                <a:effectLst/>
                <a:latin typeface="Poppins"/>
                <a:ea typeface="Calibri"/>
                <a:cs typeface="Arial"/>
              </a:rPr>
              <a:t>in staat te reflecteren op ervaringen vanuit de eigen praktijk</a:t>
            </a:r>
            <a:endParaRPr lang="nl-NL">
              <a:cs typeface="Poppins"/>
            </a:endParaRPr>
          </a:p>
          <a:p>
            <a:pPr marL="285750" indent="-285750">
              <a:buFont typeface="Arial" panose="020B0604020202020204" pitchFamily="34" charset="0"/>
              <a:buChar char="•"/>
            </a:pPr>
            <a:endParaRPr lang="nl-NL">
              <a:cs typeface="Poppins"/>
            </a:endParaRPr>
          </a:p>
        </p:txBody>
      </p:sp>
    </p:spTree>
    <p:extLst>
      <p:ext uri="{BB962C8B-B14F-4D97-AF65-F5344CB8AC3E}">
        <p14:creationId xmlns:p14="http://schemas.microsoft.com/office/powerpoint/2010/main" val="40974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Wat is persoonlijke balans?</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93454"/>
            <a:ext cx="9790870" cy="3616987"/>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600"/>
          </a:p>
        </p:txBody>
      </p:sp>
      <p:sp>
        <p:nvSpPr>
          <p:cNvPr id="2" name="Tijdelijke aanduiding voor inhoud 7">
            <a:extLst>
              <a:ext uri="{FF2B5EF4-FFF2-40B4-BE49-F238E27FC236}">
                <a16:creationId xmlns:a16="http://schemas.microsoft.com/office/drawing/2014/main" id="{6C6A25EE-B167-7BC7-D389-7C3601565AEE}"/>
              </a:ext>
            </a:extLst>
          </p:cNvPr>
          <p:cNvSpPr txBox="1">
            <a:spLocks/>
          </p:cNvSpPr>
          <p:nvPr/>
        </p:nvSpPr>
        <p:spPr>
          <a:xfrm>
            <a:off x="794420" y="1737227"/>
            <a:ext cx="9790870" cy="3091193"/>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800"/>
          </a:p>
          <a:p>
            <a:pPr marL="287655" indent="-287655" fontAlgn="base">
              <a:lnSpc>
                <a:spcPct val="150000"/>
              </a:lnSpc>
            </a:pPr>
            <a:r>
              <a:rPr lang="nl-NL" sz="1800"/>
              <a:t>Schrijf beknopt - in een paar zinnen - voor jezelf op: wat is persoonlijke balans voor jou als zorgverlener? </a:t>
            </a:r>
            <a:endParaRPr lang="nl-NL" sz="1800">
              <a:cs typeface="Poppins"/>
            </a:endParaRPr>
          </a:p>
          <a:p>
            <a:pPr marL="287655" indent="-287655" fontAlgn="base">
              <a:lnSpc>
                <a:spcPct val="150000"/>
              </a:lnSpc>
            </a:pPr>
            <a:r>
              <a:rPr lang="nl-NL" sz="1800">
                <a:cs typeface="Poppins"/>
              </a:rPr>
              <a:t>Hoe merk je dat je uit balans raakt? Wat doe je om in balans te blijven?  </a:t>
            </a:r>
            <a:endParaRPr lang="nl-NL" sz="1800"/>
          </a:p>
          <a:p>
            <a:pPr marL="287655" indent="-287655" fontAlgn="base">
              <a:lnSpc>
                <a:spcPct val="150000"/>
              </a:lnSpc>
            </a:pPr>
            <a:r>
              <a:rPr lang="nl-NL" sz="1800"/>
              <a:t>Bespreek wat je hebt opgeschreven met degene naast je</a:t>
            </a:r>
            <a:endParaRPr lang="nl-NL" sz="1800">
              <a:cs typeface="Poppins"/>
            </a:endParaRPr>
          </a:p>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600"/>
          </a:p>
        </p:txBody>
      </p:sp>
    </p:spTree>
    <p:extLst>
      <p:ext uri="{BB962C8B-B14F-4D97-AF65-F5344CB8AC3E}">
        <p14:creationId xmlns:p14="http://schemas.microsoft.com/office/powerpoint/2010/main" val="347782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Essentie Persoonlijke balans</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8</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65074"/>
            <a:ext cx="9790870" cy="3215206"/>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lnSpc>
                <a:spcPct val="150000"/>
              </a:lnSpc>
              <a:buNone/>
            </a:pPr>
            <a:r>
              <a:rPr lang="nl-NL" sz="1800">
                <a:solidFill>
                  <a:srgbClr val="1E3E85"/>
                </a:solidFill>
                <a:effectLst/>
                <a:latin typeface="Poppins" panose="00000500000000000000" pitchFamily="2" charset="0"/>
                <a:ea typeface="Calibri" panose="020F0502020204030204" pitchFamily="34" charset="0"/>
              </a:rPr>
              <a:t>Om als zorgverlener of vrijwilliger goede zorg te kunnen blijven leveren, is bewustwording van de emotionele impact die het leveren van palliatieve zorg kan hebben erg belangrijk. Hoe ga je als zorgverlener om met de emotionele impact op jezelf of op collega’s? Door te reflecteren op de eigen houding en het handelen, en oog te hebben voor persoonlijke balans, kunnen zorgverleners zich bewust worden van de emotionele impact die het leveren van palliatieve zorg kan hebben.</a:t>
            </a:r>
            <a:endParaRPr lang="nl-NL" sz="1800"/>
          </a:p>
          <a:p>
            <a:pPr marL="0" indent="0" fontAlgn="base">
              <a:lnSpc>
                <a:spcPct val="150000"/>
              </a:lnSpc>
              <a:buFont typeface="Arial" panose="020B0604020202020204" pitchFamily="34" charset="0"/>
              <a:buNone/>
            </a:pPr>
            <a:endParaRPr lang="nl-NL" sz="1600"/>
          </a:p>
        </p:txBody>
      </p:sp>
    </p:spTree>
    <p:extLst>
      <p:ext uri="{BB962C8B-B14F-4D97-AF65-F5344CB8AC3E}">
        <p14:creationId xmlns:p14="http://schemas.microsoft.com/office/powerpoint/2010/main" val="13943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Kwaliteitskader</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9</a:t>
            </a:fld>
            <a:endParaRPr lang="nl-NL"/>
          </a:p>
        </p:txBody>
      </p:sp>
      <p:sp>
        <p:nvSpPr>
          <p:cNvPr id="3" name="Tekstvak 2">
            <a:extLst>
              <a:ext uri="{FF2B5EF4-FFF2-40B4-BE49-F238E27FC236}">
                <a16:creationId xmlns:a16="http://schemas.microsoft.com/office/drawing/2014/main" id="{415CF7FC-3BC3-7FA5-6ACE-F1152CEC6B30}"/>
              </a:ext>
            </a:extLst>
          </p:cNvPr>
          <p:cNvSpPr txBox="1"/>
          <p:nvPr/>
        </p:nvSpPr>
        <p:spPr>
          <a:xfrm>
            <a:off x="695326" y="1362803"/>
            <a:ext cx="9123844" cy="4939814"/>
          </a:xfrm>
          <a:prstGeom prst="rect">
            <a:avLst/>
          </a:prstGeom>
          <a:noFill/>
        </p:spPr>
        <p:txBody>
          <a:bodyPr wrap="square" lIns="91440" tIns="45720" rIns="91440" bIns="45720" rtlCol="0" anchor="t">
            <a:spAutoFit/>
          </a:bodyPr>
          <a:lstStyle/>
          <a:p>
            <a:pPr>
              <a:lnSpc>
                <a:spcPct val="150000"/>
              </a:lnSpc>
            </a:pPr>
            <a:r>
              <a:rPr lang="nl-NL" sz="1800"/>
              <a:t>Persoonlijk balans is een van de 8 essenties van het Kwaliteitskader </a:t>
            </a:r>
            <a:r>
              <a:rPr lang="nl-NL" dirty="0"/>
              <a:t>palliatieve</a:t>
            </a:r>
            <a:r>
              <a:rPr lang="nl-NL" sz="1800" dirty="0"/>
              <a:t> </a:t>
            </a:r>
            <a:r>
              <a:rPr lang="nl-NL" dirty="0"/>
              <a:t>zorg</a:t>
            </a:r>
            <a:r>
              <a:rPr lang="nl-NL" sz="1800"/>
              <a:t> Nederland:</a:t>
            </a:r>
          </a:p>
          <a:p>
            <a:pPr>
              <a:lnSpc>
                <a:spcPct val="150000"/>
              </a:lnSpc>
            </a:pPr>
            <a:endParaRPr lang="nl-NL"/>
          </a:p>
          <a:p>
            <a:pPr marL="450850" indent="-285750">
              <a:lnSpc>
                <a:spcPct val="150000"/>
              </a:lnSpc>
              <a:buFont typeface="Arial" panose="020B0604020202020204" pitchFamily="34" charset="0"/>
              <a:buChar char="•"/>
            </a:pPr>
            <a:r>
              <a:rPr lang="nl-NL" sz="1800"/>
              <a:t>Markering</a:t>
            </a:r>
            <a:endParaRPr lang="nl-NL" sz="1800">
              <a:cs typeface="Poppins"/>
            </a:endParaRPr>
          </a:p>
          <a:p>
            <a:pPr marL="450850" indent="-285750">
              <a:lnSpc>
                <a:spcPct val="150000"/>
              </a:lnSpc>
              <a:buFont typeface="Arial" panose="020B0604020202020204" pitchFamily="34" charset="0"/>
              <a:buChar char="•"/>
            </a:pPr>
            <a:r>
              <a:rPr lang="nl-NL" sz="1800"/>
              <a:t>Gezamenlijke besluitvorming</a:t>
            </a:r>
            <a:endParaRPr lang="nl-NL" sz="1800">
              <a:cs typeface="Poppins"/>
            </a:endParaRPr>
          </a:p>
          <a:p>
            <a:pPr marL="450850" indent="-285750">
              <a:lnSpc>
                <a:spcPct val="150000"/>
              </a:lnSpc>
              <a:buFont typeface="Arial" panose="020B0604020202020204" pitchFamily="34" charset="0"/>
              <a:buChar char="•"/>
            </a:pPr>
            <a:r>
              <a:rPr lang="nl-NL" sz="1800"/>
              <a:t>Proactieve zorgplanning</a:t>
            </a:r>
            <a:endParaRPr lang="nl-NL" sz="1800">
              <a:cs typeface="Poppins"/>
            </a:endParaRPr>
          </a:p>
          <a:p>
            <a:pPr marL="450850" indent="-285750">
              <a:lnSpc>
                <a:spcPct val="150000"/>
              </a:lnSpc>
              <a:buFont typeface="Arial" panose="020B0604020202020204" pitchFamily="34" charset="0"/>
              <a:buChar char="•"/>
            </a:pPr>
            <a:r>
              <a:rPr lang="nl-NL"/>
              <a:t>Individueel zorgplan</a:t>
            </a:r>
            <a:endParaRPr lang="nl-NL">
              <a:cs typeface="Poppins"/>
            </a:endParaRPr>
          </a:p>
          <a:p>
            <a:pPr marL="450850" indent="-285750">
              <a:lnSpc>
                <a:spcPct val="150000"/>
              </a:lnSpc>
              <a:buFont typeface="Arial" panose="020B0604020202020204" pitchFamily="34" charset="0"/>
              <a:buChar char="•"/>
            </a:pPr>
            <a:r>
              <a:rPr lang="nl-NL" sz="1800"/>
              <a:t>Coördinatie en continuïteit</a:t>
            </a:r>
            <a:endParaRPr lang="nl-NL" sz="1800">
              <a:cs typeface="Poppins"/>
            </a:endParaRPr>
          </a:p>
          <a:p>
            <a:pPr marL="450850" indent="-285750">
              <a:lnSpc>
                <a:spcPct val="150000"/>
              </a:lnSpc>
              <a:buFont typeface="Arial" panose="020B0604020202020204" pitchFamily="34" charset="0"/>
              <a:buChar char="•"/>
            </a:pPr>
            <a:r>
              <a:rPr lang="nl-NL" sz="1800"/>
              <a:t>Deskundigheid</a:t>
            </a:r>
            <a:r>
              <a:rPr lang="nl-NL"/>
              <a:t> </a:t>
            </a:r>
            <a:endParaRPr lang="nl-NL" sz="1800">
              <a:cs typeface="Poppins"/>
            </a:endParaRPr>
          </a:p>
          <a:p>
            <a:pPr marL="450850" indent="-285750">
              <a:lnSpc>
                <a:spcPct val="150000"/>
              </a:lnSpc>
              <a:buFont typeface="Arial" panose="020B0604020202020204" pitchFamily="34" charset="0"/>
              <a:buChar char="•"/>
            </a:pPr>
            <a:r>
              <a:rPr lang="nl-NL" sz="1800"/>
              <a:t>Effectieve communicatie</a:t>
            </a:r>
            <a:endParaRPr lang="nl-NL" sz="1800">
              <a:cs typeface="Poppins"/>
            </a:endParaRPr>
          </a:p>
          <a:p>
            <a:pPr marL="450850" indent="-285750">
              <a:lnSpc>
                <a:spcPct val="150000"/>
              </a:lnSpc>
              <a:buFont typeface="Arial" panose="020B0604020202020204" pitchFamily="34" charset="0"/>
              <a:buChar char="•"/>
            </a:pPr>
            <a:r>
              <a:rPr lang="nl-NL" b="1"/>
              <a:t>Persoonlijke balans</a:t>
            </a:r>
            <a:endParaRPr lang="nl-NL" sz="1800" b="1">
              <a:cs typeface="Poppins"/>
            </a:endParaRPr>
          </a:p>
          <a:p>
            <a:pPr marL="450850" indent="-285750">
              <a:buFont typeface="Arial" panose="020B0604020202020204" pitchFamily="34" charset="0"/>
              <a:buChar char="•"/>
            </a:pPr>
            <a:endParaRPr lang="nl-NL" sz="1800"/>
          </a:p>
        </p:txBody>
      </p:sp>
      <p:pic>
        <p:nvPicPr>
          <p:cNvPr id="2" name="Afbeelding 1">
            <a:extLst>
              <a:ext uri="{FF2B5EF4-FFF2-40B4-BE49-F238E27FC236}">
                <a16:creationId xmlns:a16="http://schemas.microsoft.com/office/drawing/2014/main" id="{A1E35B7C-E15B-67C8-01CB-F6264FA1957D}"/>
              </a:ext>
            </a:extLst>
          </p:cNvPr>
          <p:cNvPicPr>
            <a:picLocks noChangeAspect="1"/>
          </p:cNvPicPr>
          <p:nvPr/>
        </p:nvPicPr>
        <p:blipFill>
          <a:blip r:embed="rId3"/>
          <a:stretch>
            <a:fillRect/>
          </a:stretch>
        </p:blipFill>
        <p:spPr>
          <a:xfrm>
            <a:off x="8298162" y="2829708"/>
            <a:ext cx="2376325" cy="2376325"/>
          </a:xfrm>
          <a:prstGeom prst="rect">
            <a:avLst/>
          </a:prstGeom>
        </p:spPr>
      </p:pic>
    </p:spTree>
    <p:extLst>
      <p:ext uri="{BB962C8B-B14F-4D97-AF65-F5344CB8AC3E}">
        <p14:creationId xmlns:p14="http://schemas.microsoft.com/office/powerpoint/2010/main" val="556879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gD///////////////////////////////////////////////////////////////////////////////////////////////////////////////////////////////////////////////////////////////////////////////////////////////////////////////////////////////////////////////////////////////////////////////////////////////////////////////////////////////////////////////////////////////////////////////////////////////////////////////////////////////////////////////////////////////////////////////////////////////8BACAA////////////////AAAO////////AwAAAAQA////////////////////////////////////////////////////////////////////////////////////////////////////////////////////////////////////////////////////////////////////////////////////////////////////////////////////////////////////////////////////////////////////////////////////////////////////////////////////////////////////////////////////////////////////////////////////////////////////////////////////////////////////////////////////////////////////////////////////////////////////////////////////////AgACAP///////wUAAAACABAAC9hAmU3SRcVAiJ4XVE39/VgEAAAAAAADAAAAAAADAAAAAwADAAAAAAADAAAAAwADAAIA////////BQAAAAMAEAALeRj1UcKaE029qhDDbKcyGQQAAAABAAMAAAACAAMAAAAEAAMAAAACAP///////wQAAQD///////8FAAAABAAQAAsjDouY/MyTQ7g4ZizKPV1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2ECZTdJFxUCInhdUTf39WANEYXRhABsAAAAETGlua2VkU2hhcGVEYXRhAAUAAAAAAAJOYW1lABkAAABMaW5rZWRTaGFwZXNEYXRhUHJvcGVydHkAEFZlcnNpb24AAQAAAAlMYXN0V3JpdGUArW8R/okBAAAAAQD/////xgDGAAAABV9pZAAQAAAABHkY9VHCmhNNvaoQw2ynMhkDRGF0YQBTAAAACFByZXNlbnRhdGlvblNjYW5uZWRGb3JMaW5rZWRTaGFwZXMAAQJOdW1iZXJGb3JtYXRTZXBhcmF0b3JNb2RlAAoAAABBdXRvbWF0aWMAAAJOYW1lACQAAABMaW5rZWRTaGFwZVByZXNlbnRhdGlvblNldHRpbmdzRGF0YQAQVmVyc2lvbgAAAAAACUxhc3RXcml0ZQCeptUPhQEAAAACAP////+DAIMAAAAFX2lkABAAAAAEIw6LmPzMk0O4OGYsyj1dVANEYXRhABsAAAAETGlua2VkU2hhcGVEYXRhAAUAAAAAAAJOYW1lABkAAABMaW5rZWRTaGFwZXNEYXRhUHJvcGVydHkAEFZlcnNpb24AAAAAAAlMYXN0V3JpdGUAR6bVD4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VCwAAAAAAAAAAAAAgAf///////////////wAAAP///////////////wUAAAADAP///////wUAAAADAP///////////////////////////////////////////////////////////////////////////////////////////////////////////////////////////////////////////////////////////////////////////////////////////////////////////////////////////////////////////////////////////////////////////////////////////////////////////////////////////////////////////////////////////////////////////////////////////////////////////////////////////////////////////////////////////////////////////////////////////////wEAIAH///////////////8AAA7///////8FAAAAAgD///////////////////////////////////////////////////////////////////////////////////////////////////////////////////////////////////////////////////////////////////////////////////////////////////////////////////////////////////////////////////////////////////////////////////////////////////////////////////////////////////////////////////////////////////////////////////////////////////////////////////////////////////////////////////////////////////////////////////////////////////////////////////////8CAAIBAwAAAAIA////////GgAGTGlua2VkU2hhcGVzRGF0YVByb3BlcnR5XzEEAAAAAAAFAAAABAAFAAAAAQAFAAAAAwD///////8DAAIBAwAAAAMA////////JQAGTGlua2VkU2hhcGVQcmVzZW50YXRpb25TZXR0aW5nc0RhdGFfMAQAAAABAAUAAAAAAAUAAAAEAAUAAAAAAAUAAAACAAQAAQEDAAAABAD///////8aAAZMaW5rZWRTaGFwZXNEYXRhUHJvcGVydHlfMAQAAAACAAUAAAAD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7815030273673"/>
  <p:tag name="EMPOWERCHARTSPROPERTIES_A_LENGTH" val="24576"/>
  <p:tag name="MIO_PRESENTATION_LANGUAGE" val="1043"/>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tFRQfnrVVDmgqmSW3CvR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tFRQfnrVVDmgqmSW3CvRoDRGF0YQAWAAAAAlBlcnNvbmFsSWQAAQAAAAAAAk5hbWUACwAAAFBlcnNvbmFsSWQAEFZlcnNpb24AAAAAAAlMYXN0V3JpdGUAmT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004932"/>
  <p:tag name="EMPOWERCHARTSPROPERTIES_A_LENGTH" val="24576"/>
  <p:tag name="RUNTIME_ID" val="3fcc621e-42f7-4914-8bea-f055a1f3b97c"/>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EAAAAAAAAAAwAAAAMAAAAA/////wMAaAwAAAAAAAAAAAAAIAD///////////////8AAAD///////////////8DAAAAAgD///////8DAAAAAgD///////8DAAAAAgD///////////////////////////////////////////////////////////////////////////////////////////////////////////////////////////////////////////////////////////////////////////////////////////////////////////////////////////////////////////////////////////////////////////////////////////////////////////////////////////////////////////////////////////////////////////////////////////////////////////////////////////////////////////////////////////////////////////////8BACAA////////////////AAAO////////AwAAAAIA////////////////////////////////////////////////////////////////////////////////////////////////////////////////////////////////////////////////////////////////////////////////////////////////////////////////////////////////////////////////////////////////////////////////////////////////////////////////////////////////////////////////////////////////////////////////////////////////////////////////////////////////////////////////////////////////////////////////////////////////////////////////////////AgADAP///////wQAAAACABAAC7SAI+1WUFtHgMoo6RwsbyE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SAI+1WUFtHgMoo6RwsbyEDRGF0YQAWAAAAAlBlcnNvbmFsSWQAAQAAAAAAAk5hbWUACwAAAFBlcnNvbmFsSWQAEFZlcnNpb24AAAAAAAlMYXN0V3JpdGUAvD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344936"/>
  <p:tag name="EMPOWERCHARTSPROPERTIES_A_LENGTH" val="24576"/>
  <p:tag name="RUNTIME_ID" val="1cf2d9d8-208c-418a-ac10-8f0e7a387624"/>
</p:tagLst>
</file>

<file path=ppt/theme/theme1.xml><?xml version="1.0" encoding="utf-8"?>
<a:theme xmlns:a="http://schemas.openxmlformats.org/drawingml/2006/main" name="PZNL">
  <a:themeElements>
    <a:clrScheme name="PZNL">
      <a:dk1>
        <a:srgbClr val="173395"/>
      </a:dk1>
      <a:lt1>
        <a:srgbClr val="FFFFFF"/>
      </a:lt1>
      <a:dk2>
        <a:srgbClr val="A9A097"/>
      </a:dk2>
      <a:lt2>
        <a:srgbClr val="FFFFFF"/>
      </a:lt2>
      <a:accent1>
        <a:srgbClr val="173395"/>
      </a:accent1>
      <a:accent2>
        <a:srgbClr val="95BAFF"/>
      </a:accent2>
      <a:accent3>
        <a:srgbClr val="FF89BC"/>
      </a:accent3>
      <a:accent4>
        <a:srgbClr val="F1ECE3"/>
      </a:accent4>
      <a:accent5>
        <a:srgbClr val="D2E1FF"/>
      </a:accent5>
      <a:accent6>
        <a:srgbClr val="FFBDE2"/>
      </a:accent6>
      <a:hlink>
        <a:srgbClr val="B969DD"/>
      </a:hlink>
      <a:folHlink>
        <a:srgbClr val="B969DD"/>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ZNL.potx" id="{F6387CD4-CF95-48AD-BC4D-F041E83BAF81}" vid="{3892C7B4-D513-43F7-B40E-B4C5885E272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4BF9EC83627E48B7E81316D981C89E" ma:contentTypeVersion="15" ma:contentTypeDescription="Een nieuw document maken." ma:contentTypeScope="" ma:versionID="321ad9945cfea2ccb0ac2f5b67c53519">
  <xsd:schema xmlns:xsd="http://www.w3.org/2001/XMLSchema" xmlns:xs="http://www.w3.org/2001/XMLSchema" xmlns:p="http://schemas.microsoft.com/office/2006/metadata/properties" xmlns:ns2="27e5a31e-3c06-4464-8960-dd0eb8e50dc0" xmlns:ns3="4a1757f0-5a9d-4771-b054-932f5e63bd10" targetNamespace="http://schemas.microsoft.com/office/2006/metadata/properties" ma:root="true" ma:fieldsID="2bf6d675cb8f6d2522e8eea5fd34a674" ns2:_="" ns3:_="">
    <xsd:import namespace="27e5a31e-3c06-4464-8960-dd0eb8e50dc0"/>
    <xsd:import namespace="4a1757f0-5a9d-4771-b054-932f5e63bd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5a31e-3c06-4464-8960-dd0eb8e50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ae85c744-a3ab-4f2a-b737-a5cb63f0a78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1757f0-5a9d-4771-b054-932f5e63bd1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ad7b316f-84aa-45c0-a5bf-8a6536c5da57}" ma:internalName="TaxCatchAll" ma:showField="CatchAllData" ma:web="4a1757f0-5a9d-4771-b054-932f5e63bd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1757f0-5a9d-4771-b054-932f5e63bd10" xsi:nil="true"/>
    <lcf76f155ced4ddcb4097134ff3c332f xmlns="27e5a31e-3c06-4464-8960-dd0eb8e50dc0">
      <Terms xmlns="http://schemas.microsoft.com/office/infopath/2007/PartnerControls"/>
    </lcf76f155ced4ddcb4097134ff3c332f>
    <SharedWithUsers xmlns="4a1757f0-5a9d-4771-b054-932f5e63bd10">
      <UserInfo>
        <DisplayName>Marjolein Verkammen</DisplayName>
        <AccountId>13</AccountId>
        <AccountType/>
      </UserInfo>
      <UserInfo>
        <DisplayName>Famke van Heeckeren tot Overlaer</DisplayName>
        <AccountId>159</AccountId>
        <AccountType/>
      </UserInfo>
      <UserInfo>
        <DisplayName>Elise Posma</DisplayName>
        <AccountId>133</AccountId>
        <AccountType/>
      </UserInfo>
      <UserInfo>
        <DisplayName>Roos-Marie Tummers</DisplayName>
        <AccountId>14</AccountId>
        <AccountType/>
      </UserInfo>
    </SharedWithUsers>
  </documentManagement>
</p:properties>
</file>

<file path=customXml/itemProps1.xml><?xml version="1.0" encoding="utf-8"?>
<ds:datastoreItem xmlns:ds="http://schemas.openxmlformats.org/officeDocument/2006/customXml" ds:itemID="{2E418673-8EC7-4A61-BCFE-D836468AC395}">
  <ds:schemaRefs>
    <ds:schemaRef ds:uri="http://schemas.microsoft.com/sharepoint/v3/contenttype/forms"/>
  </ds:schemaRefs>
</ds:datastoreItem>
</file>

<file path=customXml/itemProps2.xml><?xml version="1.0" encoding="utf-8"?>
<ds:datastoreItem xmlns:ds="http://schemas.openxmlformats.org/officeDocument/2006/customXml" ds:itemID="{7A2FCA98-E1CD-4025-B436-E22EBDCB07C7}">
  <ds:schemaRefs>
    <ds:schemaRef ds:uri="27e5a31e-3c06-4464-8960-dd0eb8e50dc0"/>
    <ds:schemaRef ds:uri="4a1757f0-5a9d-4771-b054-932f5e63bd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054F18-9B58-459F-B178-9F52D2EB9C41}">
  <ds:schemaRefs>
    <ds:schemaRef ds:uri="27e5a31e-3c06-4464-8960-dd0eb8e50dc0"/>
    <ds:schemaRef ds:uri="http://purl.org/dc/dcmitype/"/>
    <ds:schemaRef ds:uri="http://schemas.microsoft.com/office/2006/metadata/properties"/>
    <ds:schemaRef ds:uri="http://purl.org/dc/elements/1.1/"/>
    <ds:schemaRef ds:uri="http://purl.org/dc/terms/"/>
    <ds:schemaRef ds:uri="http://schemas.microsoft.com/office/2006/documentManagement/types"/>
    <ds:schemaRef ds:uri="4a1757f0-5a9d-4771-b054-932f5e63bd10"/>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PZNL</Template>
  <TotalTime>10</TotalTime>
  <Words>2378</Words>
  <Application>Microsoft Office PowerPoint</Application>
  <PresentationFormat>Breedbeeld</PresentationFormat>
  <Paragraphs>267</Paragraphs>
  <Slides>18</Slides>
  <Notes>18</Notes>
  <HiddenSlides>0</HiddenSlides>
  <MMClips>0</MMClips>
  <ScaleCrop>false</ScaleCrop>
  <HeadingPairs>
    <vt:vector size="4" baseType="variant">
      <vt:variant>
        <vt:lpstr>Thema</vt:lpstr>
      </vt:variant>
      <vt:variant>
        <vt:i4>1</vt:i4>
      </vt:variant>
      <vt:variant>
        <vt:lpstr>Diatitels</vt:lpstr>
      </vt:variant>
      <vt:variant>
        <vt:i4>18</vt:i4>
      </vt:variant>
    </vt:vector>
  </HeadingPairs>
  <TitlesOfParts>
    <vt:vector size="19" baseType="lpstr">
      <vt:lpstr>PZNL</vt:lpstr>
      <vt:lpstr>Disclaimer</vt:lpstr>
      <vt:lpstr>Workshop  ‘Goed voor jezelf zorgen'</vt:lpstr>
      <vt:lpstr>Inleiding</vt:lpstr>
      <vt:lpstr>Programma</vt:lpstr>
      <vt:lpstr>Voorstelronde</vt:lpstr>
      <vt:lpstr>Leerdoelen</vt:lpstr>
      <vt:lpstr>Wat is persoonlijke balans?</vt:lpstr>
      <vt:lpstr>Essentie Persoonlijke balans</vt:lpstr>
      <vt:lpstr>Kwaliteitskader</vt:lpstr>
      <vt:lpstr>Aan de slag</vt:lpstr>
      <vt:lpstr>Aan de slag</vt:lpstr>
      <vt:lpstr>Aan de slag</vt:lpstr>
      <vt:lpstr>Aan de slag</vt:lpstr>
      <vt:lpstr>Aan de slag</vt:lpstr>
      <vt:lpstr>Reflecteren op eigen handelen</vt:lpstr>
      <vt:lpstr>Plenaire terugkoppeling</vt:lpstr>
      <vt:lpstr>Meer informatie</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Hulplijnen / kop en voettekst</dc:title>
  <dc:creator>Elise Posma</dc:creator>
  <cp:lastModifiedBy>Famke van Heeckeren tot Overlaer</cp:lastModifiedBy>
  <cp:revision>10</cp:revision>
  <dcterms:created xsi:type="dcterms:W3CDTF">2023-11-22T08:40:12Z</dcterms:created>
  <dcterms:modified xsi:type="dcterms:W3CDTF">2024-12-02T15:13:09Z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0x010100204BF9EC83627E48B7E81316D981C89E</vt:lpwstr>
  </property>
  <property fmtid="{D5CDD505-2E9C-101B-9397-08002B2CF9AE}" pid="3" name="MediaServiceImageTags">
    <vt:lpwstr/>
  </property>
</Properties>
</file>