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57" r:id="rId5"/>
    <p:sldId id="256" r:id="rId6"/>
    <p:sldId id="258" r:id="rId7"/>
    <p:sldId id="259" r:id="rId8"/>
    <p:sldId id="261" r:id="rId9"/>
    <p:sldId id="262" r:id="rId10"/>
    <p:sldId id="263" r:id="rId11"/>
    <p:sldId id="264" r:id="rId12"/>
    <p:sldId id="265" r:id="rId13"/>
    <p:sldId id="288" r:id="rId14"/>
    <p:sldId id="266" r:id="rId15"/>
    <p:sldId id="289" r:id="rId16"/>
    <p:sldId id="267" r:id="rId17"/>
    <p:sldId id="268" r:id="rId18"/>
    <p:sldId id="290" r:id="rId19"/>
    <p:sldId id="291" r:id="rId20"/>
    <p:sldId id="292" r:id="rId21"/>
    <p:sldId id="293" r:id="rId22"/>
    <p:sldId id="294" r:id="rId23"/>
    <p:sldId id="295" r:id="rId24"/>
    <p:sldId id="296" r:id="rId25"/>
    <p:sldId id="297" r:id="rId26"/>
    <p:sldId id="298" r:id="rId27"/>
    <p:sldId id="299" r:id="rId28"/>
    <p:sldId id="305" r:id="rId29"/>
    <p:sldId id="306" r:id="rId30"/>
    <p:sldId id="301" r:id="rId31"/>
    <p:sldId id="302" r:id="rId32"/>
    <p:sldId id="269" r:id="rId33"/>
    <p:sldId id="303" r:id="rId34"/>
    <p:sldId id="304" r:id="rId3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BFB4"/>
    <a:srgbClr val="BCE2E1"/>
    <a:srgbClr val="B1BA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11F9BC-9C11-4571-BD1E-75667C9BB9AD}" v="7" dt="2025-03-24T10:48:32.5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233" autoAdjust="0"/>
  </p:normalViewPr>
  <p:slideViewPr>
    <p:cSldViewPr snapToGrid="0">
      <p:cViewPr varScale="1">
        <p:scale>
          <a:sx n="128" d="100"/>
          <a:sy n="128" d="100"/>
        </p:scale>
        <p:origin x="301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ga Geurtzen | Netwerk Ouderen en Veerkracht Achterhoek" userId="3cf87a35-b1de-4224-9ef7-14598659bc20" providerId="ADAL" clId="{7011F9BC-9C11-4571-BD1E-75667C9BB9AD}"/>
    <pc:docChg chg="undo custSel delSld modSld">
      <pc:chgData name="Marga Geurtzen | Netwerk Ouderen en Veerkracht Achterhoek" userId="3cf87a35-b1de-4224-9ef7-14598659bc20" providerId="ADAL" clId="{7011F9BC-9C11-4571-BD1E-75667C9BB9AD}" dt="2025-03-24T10:56:00.004" v="1387" actId="1076"/>
      <pc:docMkLst>
        <pc:docMk/>
      </pc:docMkLst>
      <pc:sldChg chg="addSp delSp modSp mod">
        <pc:chgData name="Marga Geurtzen | Netwerk Ouderen en Veerkracht Achterhoek" userId="3cf87a35-b1de-4224-9ef7-14598659bc20" providerId="ADAL" clId="{7011F9BC-9C11-4571-BD1E-75667C9BB9AD}" dt="2025-03-17T10:47:05.959" v="104" actId="1076"/>
        <pc:sldMkLst>
          <pc:docMk/>
          <pc:sldMk cId="726386634" sldId="256"/>
        </pc:sldMkLst>
        <pc:spChg chg="add mod ord">
          <ac:chgData name="Marga Geurtzen | Netwerk Ouderen en Veerkracht Achterhoek" userId="3cf87a35-b1de-4224-9ef7-14598659bc20" providerId="ADAL" clId="{7011F9BC-9C11-4571-BD1E-75667C9BB9AD}" dt="2025-03-17T10:40:21.450" v="2" actId="167"/>
          <ac:spMkLst>
            <pc:docMk/>
            <pc:sldMk cId="726386634" sldId="256"/>
            <ac:spMk id="2" creationId="{33CFDAD7-8064-CE35-1999-4B44F3F98115}"/>
          </ac:spMkLst>
        </pc:spChg>
        <pc:picChg chg="add mod">
          <ac:chgData name="Marga Geurtzen | Netwerk Ouderen en Veerkracht Achterhoek" userId="3cf87a35-b1de-4224-9ef7-14598659bc20" providerId="ADAL" clId="{7011F9BC-9C11-4571-BD1E-75667C9BB9AD}" dt="2025-03-17T10:47:05.959" v="104" actId="1076"/>
          <ac:picMkLst>
            <pc:docMk/>
            <pc:sldMk cId="726386634" sldId="256"/>
            <ac:picMk id="4" creationId="{277D4663-3C89-166A-196F-6C6E18CA247E}"/>
          </ac:picMkLst>
        </pc:picChg>
      </pc:sldChg>
      <pc:sldChg chg="modSp mod">
        <pc:chgData name="Marga Geurtzen | Netwerk Ouderen en Veerkracht Achterhoek" userId="3cf87a35-b1de-4224-9ef7-14598659bc20" providerId="ADAL" clId="{7011F9BC-9C11-4571-BD1E-75667C9BB9AD}" dt="2025-03-17T12:40:20.139" v="259" actId="1076"/>
        <pc:sldMkLst>
          <pc:docMk/>
          <pc:sldMk cId="1090157223" sldId="257"/>
        </pc:sldMkLst>
        <pc:spChg chg="mod">
          <ac:chgData name="Marga Geurtzen | Netwerk Ouderen en Veerkracht Achterhoek" userId="3cf87a35-b1de-4224-9ef7-14598659bc20" providerId="ADAL" clId="{7011F9BC-9C11-4571-BD1E-75667C9BB9AD}" dt="2025-03-17T10:40:06.330" v="0" actId="20577"/>
          <ac:spMkLst>
            <pc:docMk/>
            <pc:sldMk cId="1090157223" sldId="257"/>
            <ac:spMk id="6" creationId="{9A3B913A-B64E-0C3D-C63E-6F79A82146FC}"/>
          </ac:spMkLst>
        </pc:spChg>
        <pc:picChg chg="mod">
          <ac:chgData name="Marga Geurtzen | Netwerk Ouderen en Veerkracht Achterhoek" userId="3cf87a35-b1de-4224-9ef7-14598659bc20" providerId="ADAL" clId="{7011F9BC-9C11-4571-BD1E-75667C9BB9AD}" dt="2025-03-17T12:40:20.139" v="259" actId="1076"/>
          <ac:picMkLst>
            <pc:docMk/>
            <pc:sldMk cId="1090157223" sldId="257"/>
            <ac:picMk id="4" creationId="{E8A84905-3441-53DE-4A48-C86753E31D63}"/>
          </ac:picMkLst>
        </pc:picChg>
      </pc:sldChg>
      <pc:sldChg chg="addSp modSp mod">
        <pc:chgData name="Marga Geurtzen | Netwerk Ouderen en Veerkracht Achterhoek" userId="3cf87a35-b1de-4224-9ef7-14598659bc20" providerId="ADAL" clId="{7011F9BC-9C11-4571-BD1E-75667C9BB9AD}" dt="2025-03-24T09:17:36.611" v="1249" actId="1076"/>
        <pc:sldMkLst>
          <pc:docMk/>
          <pc:sldMk cId="2117139922" sldId="258"/>
        </pc:sldMkLst>
        <pc:spChg chg="mod">
          <ac:chgData name="Marga Geurtzen | Netwerk Ouderen en Veerkracht Achterhoek" userId="3cf87a35-b1de-4224-9ef7-14598659bc20" providerId="ADAL" clId="{7011F9BC-9C11-4571-BD1E-75667C9BB9AD}" dt="2025-03-21T06:24:48.733" v="276" actId="20577"/>
          <ac:spMkLst>
            <pc:docMk/>
            <pc:sldMk cId="2117139922" sldId="258"/>
            <ac:spMk id="3" creationId="{4F68785B-0BE1-14A8-F6DA-2AE305D84053}"/>
          </ac:spMkLst>
        </pc:spChg>
        <pc:spChg chg="add mod ord">
          <ac:chgData name="Marga Geurtzen | Netwerk Ouderen en Veerkracht Achterhoek" userId="3cf87a35-b1de-4224-9ef7-14598659bc20" providerId="ADAL" clId="{7011F9BC-9C11-4571-BD1E-75667C9BB9AD}" dt="2025-03-17T10:40:32.858" v="4" actId="171"/>
          <ac:spMkLst>
            <pc:docMk/>
            <pc:sldMk cId="2117139922" sldId="258"/>
            <ac:spMk id="4" creationId="{DAA552F1-6F4D-0259-8A9A-1C1A509AE6F1}"/>
          </ac:spMkLst>
        </pc:spChg>
        <pc:spChg chg="add mod">
          <ac:chgData name="Marga Geurtzen | Netwerk Ouderen en Veerkracht Achterhoek" userId="3cf87a35-b1de-4224-9ef7-14598659bc20" providerId="ADAL" clId="{7011F9BC-9C11-4571-BD1E-75667C9BB9AD}" dt="2025-03-24T09:17:36.611" v="1249" actId="1076"/>
          <ac:spMkLst>
            <pc:docMk/>
            <pc:sldMk cId="2117139922" sldId="258"/>
            <ac:spMk id="5" creationId="{BE1E0A6A-1F7A-7DFD-94DB-E749237F0B8F}"/>
          </ac:spMkLst>
        </pc:spChg>
      </pc:sldChg>
      <pc:sldChg chg="addSp modSp del mod">
        <pc:chgData name="Marga Geurtzen | Netwerk Ouderen en Veerkracht Achterhoek" userId="3cf87a35-b1de-4224-9ef7-14598659bc20" providerId="ADAL" clId="{7011F9BC-9C11-4571-BD1E-75667C9BB9AD}" dt="2025-03-24T09:04:44.974" v="883" actId="2696"/>
        <pc:sldMkLst>
          <pc:docMk/>
          <pc:sldMk cId="1644242610" sldId="260"/>
        </pc:sldMkLst>
      </pc:sldChg>
      <pc:sldChg chg="addSp modSp mod">
        <pc:chgData name="Marga Geurtzen | Netwerk Ouderen en Veerkracht Achterhoek" userId="3cf87a35-b1de-4224-9ef7-14598659bc20" providerId="ADAL" clId="{7011F9BC-9C11-4571-BD1E-75667C9BB9AD}" dt="2025-03-21T06:30:24.265" v="663" actId="1076"/>
        <pc:sldMkLst>
          <pc:docMk/>
          <pc:sldMk cId="114503436" sldId="261"/>
        </pc:sldMkLst>
        <pc:spChg chg="mod">
          <ac:chgData name="Marga Geurtzen | Netwerk Ouderen en Veerkracht Achterhoek" userId="3cf87a35-b1de-4224-9ef7-14598659bc20" providerId="ADAL" clId="{7011F9BC-9C11-4571-BD1E-75667C9BB9AD}" dt="2025-03-21T06:30:08.123" v="660" actId="20577"/>
          <ac:spMkLst>
            <pc:docMk/>
            <pc:sldMk cId="114503436" sldId="261"/>
            <ac:spMk id="3" creationId="{DD4FEC09-28B6-2FC7-2C10-A26D37CD893E}"/>
          </ac:spMkLst>
        </pc:spChg>
        <pc:spChg chg="add mod ord">
          <ac:chgData name="Marga Geurtzen | Netwerk Ouderen en Veerkracht Achterhoek" userId="3cf87a35-b1de-4224-9ef7-14598659bc20" providerId="ADAL" clId="{7011F9BC-9C11-4571-BD1E-75667C9BB9AD}" dt="2025-03-17T10:40:55.604" v="9" actId="167"/>
          <ac:spMkLst>
            <pc:docMk/>
            <pc:sldMk cId="114503436" sldId="261"/>
            <ac:spMk id="4" creationId="{0A714680-465F-D63D-CE1F-97DEC60C8B52}"/>
          </ac:spMkLst>
        </pc:spChg>
        <pc:spChg chg="mod">
          <ac:chgData name="Marga Geurtzen | Netwerk Ouderen en Veerkracht Achterhoek" userId="3cf87a35-b1de-4224-9ef7-14598659bc20" providerId="ADAL" clId="{7011F9BC-9C11-4571-BD1E-75667C9BB9AD}" dt="2025-03-21T06:30:24.265" v="663" actId="1076"/>
          <ac:spMkLst>
            <pc:docMk/>
            <pc:sldMk cId="114503436" sldId="261"/>
            <ac:spMk id="6" creationId="{72C1707D-47C6-15A8-FCA0-141A6B2C6EAF}"/>
          </ac:spMkLst>
        </pc:spChg>
        <pc:picChg chg="mod">
          <ac:chgData name="Marga Geurtzen | Netwerk Ouderen en Veerkracht Achterhoek" userId="3cf87a35-b1de-4224-9ef7-14598659bc20" providerId="ADAL" clId="{7011F9BC-9C11-4571-BD1E-75667C9BB9AD}" dt="2025-03-21T06:30:13.568" v="661" actId="1076"/>
          <ac:picMkLst>
            <pc:docMk/>
            <pc:sldMk cId="114503436" sldId="261"/>
            <ac:picMk id="5" creationId="{DEA8027B-563B-02FE-5234-891600EDFA28}"/>
          </ac:picMkLst>
        </pc:picChg>
      </pc:sldChg>
      <pc:sldChg chg="addSp delSp modSp mod modNotesTx">
        <pc:chgData name="Marga Geurtzen | Netwerk Ouderen en Veerkracht Achterhoek" userId="3cf87a35-b1de-4224-9ef7-14598659bc20" providerId="ADAL" clId="{7011F9BC-9C11-4571-BD1E-75667C9BB9AD}" dt="2025-03-24T09:25:52.932" v="1253" actId="1076"/>
        <pc:sldMkLst>
          <pc:docMk/>
          <pc:sldMk cId="2721860945" sldId="262"/>
        </pc:sldMkLst>
        <pc:spChg chg="mod">
          <ac:chgData name="Marga Geurtzen | Netwerk Ouderen en Veerkracht Achterhoek" userId="3cf87a35-b1de-4224-9ef7-14598659bc20" providerId="ADAL" clId="{7011F9BC-9C11-4571-BD1E-75667C9BB9AD}" dt="2025-03-21T06:33:17.416" v="733" actId="20577"/>
          <ac:spMkLst>
            <pc:docMk/>
            <pc:sldMk cId="2721860945" sldId="262"/>
            <ac:spMk id="3" creationId="{1D5E73BA-C536-18D1-1C1F-2233E2FF5D88}"/>
          </ac:spMkLst>
        </pc:spChg>
        <pc:spChg chg="add del mod">
          <ac:chgData name="Marga Geurtzen | Netwerk Ouderen en Veerkracht Achterhoek" userId="3cf87a35-b1de-4224-9ef7-14598659bc20" providerId="ADAL" clId="{7011F9BC-9C11-4571-BD1E-75667C9BB9AD}" dt="2025-03-24T09:05:07.862" v="904" actId="20577"/>
          <ac:spMkLst>
            <pc:docMk/>
            <pc:sldMk cId="2721860945" sldId="262"/>
            <ac:spMk id="4" creationId="{E01730BB-CFE1-5D49-5CA8-7ECEE9456C5E}"/>
          </ac:spMkLst>
        </pc:spChg>
        <pc:spChg chg="add mod ord">
          <ac:chgData name="Marga Geurtzen | Netwerk Ouderen en Veerkracht Achterhoek" userId="3cf87a35-b1de-4224-9ef7-14598659bc20" providerId="ADAL" clId="{7011F9BC-9C11-4571-BD1E-75667C9BB9AD}" dt="2025-03-17T10:41:05.018" v="11" actId="167"/>
          <ac:spMkLst>
            <pc:docMk/>
            <pc:sldMk cId="2721860945" sldId="262"/>
            <ac:spMk id="5" creationId="{1CAB55E4-259E-E3CA-6F1B-1013D3B3DDF7}"/>
          </ac:spMkLst>
        </pc:spChg>
        <pc:picChg chg="add del mod">
          <ac:chgData name="Marga Geurtzen | Netwerk Ouderen en Veerkracht Achterhoek" userId="3cf87a35-b1de-4224-9ef7-14598659bc20" providerId="ADAL" clId="{7011F9BC-9C11-4571-BD1E-75667C9BB9AD}" dt="2025-03-24T09:25:52.932" v="1253" actId="1076"/>
          <ac:picMkLst>
            <pc:docMk/>
            <pc:sldMk cId="2721860945" sldId="262"/>
            <ac:picMk id="14" creationId="{5CB8B904-B200-418B-8851-6587031431A2}"/>
          </ac:picMkLst>
        </pc:picChg>
      </pc:sldChg>
      <pc:sldChg chg="addSp modSp mod">
        <pc:chgData name="Marga Geurtzen | Netwerk Ouderen en Veerkracht Achterhoek" userId="3cf87a35-b1de-4224-9ef7-14598659bc20" providerId="ADAL" clId="{7011F9BC-9C11-4571-BD1E-75667C9BB9AD}" dt="2025-03-21T06:34:29.293" v="793" actId="6549"/>
        <pc:sldMkLst>
          <pc:docMk/>
          <pc:sldMk cId="2952177784" sldId="263"/>
        </pc:sldMkLst>
        <pc:spChg chg="mod">
          <ac:chgData name="Marga Geurtzen | Netwerk Ouderen en Veerkracht Achterhoek" userId="3cf87a35-b1de-4224-9ef7-14598659bc20" providerId="ADAL" clId="{7011F9BC-9C11-4571-BD1E-75667C9BB9AD}" dt="2025-03-21T06:34:29.293" v="793" actId="6549"/>
          <ac:spMkLst>
            <pc:docMk/>
            <pc:sldMk cId="2952177784" sldId="263"/>
            <ac:spMk id="2" creationId="{549F439B-5C3A-5639-A39F-E23F3450B24C}"/>
          </ac:spMkLst>
        </pc:spChg>
        <pc:spChg chg="add mod ord">
          <ac:chgData name="Marga Geurtzen | Netwerk Ouderen en Veerkracht Achterhoek" userId="3cf87a35-b1de-4224-9ef7-14598659bc20" providerId="ADAL" clId="{7011F9BC-9C11-4571-BD1E-75667C9BB9AD}" dt="2025-03-17T10:41:13.638" v="13" actId="171"/>
          <ac:spMkLst>
            <pc:docMk/>
            <pc:sldMk cId="2952177784" sldId="263"/>
            <ac:spMk id="3" creationId="{9D5F9018-E321-53FA-B662-36D6AEAF1A7A}"/>
          </ac:spMkLst>
        </pc:spChg>
        <pc:spChg chg="mod">
          <ac:chgData name="Marga Geurtzen | Netwerk Ouderen en Veerkracht Achterhoek" userId="3cf87a35-b1de-4224-9ef7-14598659bc20" providerId="ADAL" clId="{7011F9BC-9C11-4571-BD1E-75667C9BB9AD}" dt="2025-03-21T06:34:15.684" v="782" actId="20577"/>
          <ac:spMkLst>
            <pc:docMk/>
            <pc:sldMk cId="2952177784" sldId="263"/>
            <ac:spMk id="4" creationId="{9BE2D0F6-0C68-B465-4D04-7DF02EB911D5}"/>
          </ac:spMkLst>
        </pc:spChg>
      </pc:sldChg>
      <pc:sldChg chg="modSp mod">
        <pc:chgData name="Marga Geurtzen | Netwerk Ouderen en Veerkracht Achterhoek" userId="3cf87a35-b1de-4224-9ef7-14598659bc20" providerId="ADAL" clId="{7011F9BC-9C11-4571-BD1E-75667C9BB9AD}" dt="2025-03-24T09:07:16.294" v="1096" actId="20577"/>
        <pc:sldMkLst>
          <pc:docMk/>
          <pc:sldMk cId="3656445439" sldId="264"/>
        </pc:sldMkLst>
        <pc:spChg chg="mod">
          <ac:chgData name="Marga Geurtzen | Netwerk Ouderen en Veerkracht Achterhoek" userId="3cf87a35-b1de-4224-9ef7-14598659bc20" providerId="ADAL" clId="{7011F9BC-9C11-4571-BD1E-75667C9BB9AD}" dt="2025-03-21T06:51:49.351" v="827" actId="948"/>
          <ac:spMkLst>
            <pc:docMk/>
            <pc:sldMk cId="3656445439" sldId="264"/>
            <ac:spMk id="2" creationId="{740AF698-9BDF-6AD1-5741-07012918C121}"/>
          </ac:spMkLst>
        </pc:spChg>
        <pc:spChg chg="mod">
          <ac:chgData name="Marga Geurtzen | Netwerk Ouderen en Veerkracht Achterhoek" userId="3cf87a35-b1de-4224-9ef7-14598659bc20" providerId="ADAL" clId="{7011F9BC-9C11-4571-BD1E-75667C9BB9AD}" dt="2025-03-24T09:07:16.294" v="1096" actId="20577"/>
          <ac:spMkLst>
            <pc:docMk/>
            <pc:sldMk cId="3656445439" sldId="264"/>
            <ac:spMk id="3" creationId="{1D51269C-C8E1-7D53-E139-2787B18FB034}"/>
          </ac:spMkLst>
        </pc:spChg>
      </pc:sldChg>
      <pc:sldChg chg="addSp modSp mod">
        <pc:chgData name="Marga Geurtzen | Netwerk Ouderen en Veerkracht Achterhoek" userId="3cf87a35-b1de-4224-9ef7-14598659bc20" providerId="ADAL" clId="{7011F9BC-9C11-4571-BD1E-75667C9BB9AD}" dt="2025-03-17T12:58:52.509" v="261" actId="1076"/>
        <pc:sldMkLst>
          <pc:docMk/>
          <pc:sldMk cId="2898600309" sldId="266"/>
        </pc:sldMkLst>
        <pc:spChg chg="add mod ord">
          <ac:chgData name="Marga Geurtzen | Netwerk Ouderen en Veerkracht Achterhoek" userId="3cf87a35-b1de-4224-9ef7-14598659bc20" providerId="ADAL" clId="{7011F9BC-9C11-4571-BD1E-75667C9BB9AD}" dt="2025-03-17T12:37:54.149" v="239" actId="1076"/>
          <ac:spMkLst>
            <pc:docMk/>
            <pc:sldMk cId="2898600309" sldId="266"/>
            <ac:spMk id="2" creationId="{C03F1910-D0CC-D0D9-9A07-D9CECFA347C0}"/>
          </ac:spMkLst>
        </pc:spChg>
        <pc:spChg chg="mod">
          <ac:chgData name="Marga Geurtzen | Netwerk Ouderen en Veerkracht Achterhoek" userId="3cf87a35-b1de-4224-9ef7-14598659bc20" providerId="ADAL" clId="{7011F9BC-9C11-4571-BD1E-75667C9BB9AD}" dt="2025-03-17T12:58:52.509" v="261" actId="1076"/>
          <ac:spMkLst>
            <pc:docMk/>
            <pc:sldMk cId="2898600309" sldId="266"/>
            <ac:spMk id="8" creationId="{F0A3A791-F5B4-8D8A-8C45-7CEFD31CB4A4}"/>
          </ac:spMkLst>
        </pc:spChg>
        <pc:picChg chg="mod">
          <ac:chgData name="Marga Geurtzen | Netwerk Ouderen en Veerkracht Achterhoek" userId="3cf87a35-b1de-4224-9ef7-14598659bc20" providerId="ADAL" clId="{7011F9BC-9C11-4571-BD1E-75667C9BB9AD}" dt="2025-03-17T12:37:42.349" v="235" actId="1076"/>
          <ac:picMkLst>
            <pc:docMk/>
            <pc:sldMk cId="2898600309" sldId="266"/>
            <ac:picMk id="4" creationId="{CD90BEE3-1D3E-D27F-80A5-89D09D606203}"/>
          </ac:picMkLst>
        </pc:picChg>
      </pc:sldChg>
      <pc:sldChg chg="addSp delSp modSp mod">
        <pc:chgData name="Marga Geurtzen | Netwerk Ouderen en Veerkracht Achterhoek" userId="3cf87a35-b1de-4224-9ef7-14598659bc20" providerId="ADAL" clId="{7011F9BC-9C11-4571-BD1E-75667C9BB9AD}" dt="2025-03-17T13:03:11.140" v="273" actId="1076"/>
        <pc:sldMkLst>
          <pc:docMk/>
          <pc:sldMk cId="3181194684" sldId="267"/>
        </pc:sldMkLst>
        <pc:spChg chg="mod">
          <ac:chgData name="Marga Geurtzen | Netwerk Ouderen en Veerkracht Achterhoek" userId="3cf87a35-b1de-4224-9ef7-14598659bc20" providerId="ADAL" clId="{7011F9BC-9C11-4571-BD1E-75667C9BB9AD}" dt="2025-03-17T13:03:03.292" v="271" actId="20577"/>
          <ac:spMkLst>
            <pc:docMk/>
            <pc:sldMk cId="3181194684" sldId="267"/>
            <ac:spMk id="2" creationId="{4C8E25DD-CB2F-D880-8DEE-E8FCB4EBB0B4}"/>
          </ac:spMkLst>
        </pc:spChg>
        <pc:spChg chg="add mod ord">
          <ac:chgData name="Marga Geurtzen | Netwerk Ouderen en Veerkracht Achterhoek" userId="3cf87a35-b1de-4224-9ef7-14598659bc20" providerId="ADAL" clId="{7011F9BC-9C11-4571-BD1E-75667C9BB9AD}" dt="2025-03-17T10:41:42.974" v="21" actId="167"/>
          <ac:spMkLst>
            <pc:docMk/>
            <pc:sldMk cId="3181194684" sldId="267"/>
            <ac:spMk id="3" creationId="{0ABA4821-C8B2-71A4-D50D-3AEB448BB08C}"/>
          </ac:spMkLst>
        </pc:spChg>
        <pc:spChg chg="mod">
          <ac:chgData name="Marga Geurtzen | Netwerk Ouderen en Veerkracht Achterhoek" userId="3cf87a35-b1de-4224-9ef7-14598659bc20" providerId="ADAL" clId="{7011F9BC-9C11-4571-BD1E-75667C9BB9AD}" dt="2025-03-17T13:03:08.543" v="272" actId="1076"/>
          <ac:spMkLst>
            <pc:docMk/>
            <pc:sldMk cId="3181194684" sldId="267"/>
            <ac:spMk id="4" creationId="{BB3D691B-FD14-26C3-085E-EEE51DEB840C}"/>
          </ac:spMkLst>
        </pc:spChg>
        <pc:spChg chg="mod">
          <ac:chgData name="Marga Geurtzen | Netwerk Ouderen en Veerkracht Achterhoek" userId="3cf87a35-b1de-4224-9ef7-14598659bc20" providerId="ADAL" clId="{7011F9BC-9C11-4571-BD1E-75667C9BB9AD}" dt="2025-03-17T13:03:11.140" v="273" actId="1076"/>
          <ac:spMkLst>
            <pc:docMk/>
            <pc:sldMk cId="3181194684" sldId="267"/>
            <ac:spMk id="6" creationId="{05ED4CFF-B533-2671-B6CA-337C79FE50E4}"/>
          </ac:spMkLst>
        </pc:spChg>
        <pc:picChg chg="add mod">
          <ac:chgData name="Marga Geurtzen | Netwerk Ouderen en Veerkracht Achterhoek" userId="3cf87a35-b1de-4224-9ef7-14598659bc20" providerId="ADAL" clId="{7011F9BC-9C11-4571-BD1E-75667C9BB9AD}" dt="2025-03-17T13:02:56.861" v="267" actId="962"/>
          <ac:picMkLst>
            <pc:docMk/>
            <pc:sldMk cId="3181194684" sldId="267"/>
            <ac:picMk id="20" creationId="{72A82E3E-D4CE-261C-AA4A-F20ABADF4A7A}"/>
          </ac:picMkLst>
        </pc:picChg>
      </pc:sldChg>
      <pc:sldChg chg="addSp modSp mod">
        <pc:chgData name="Marga Geurtzen | Netwerk Ouderen en Veerkracht Achterhoek" userId="3cf87a35-b1de-4224-9ef7-14598659bc20" providerId="ADAL" clId="{7011F9BC-9C11-4571-BD1E-75667C9BB9AD}" dt="2025-03-17T10:56:46.809" v="141" actId="1076"/>
        <pc:sldMkLst>
          <pc:docMk/>
          <pc:sldMk cId="2476516707" sldId="268"/>
        </pc:sldMkLst>
        <pc:spChg chg="add mod ord">
          <ac:chgData name="Marga Geurtzen | Netwerk Ouderen en Veerkracht Achterhoek" userId="3cf87a35-b1de-4224-9ef7-14598659bc20" providerId="ADAL" clId="{7011F9BC-9C11-4571-BD1E-75667C9BB9AD}" dt="2025-03-17T10:41:49.328" v="23" actId="167"/>
          <ac:spMkLst>
            <pc:docMk/>
            <pc:sldMk cId="2476516707" sldId="268"/>
            <ac:spMk id="3" creationId="{41C9E360-34FB-0E9D-295C-8950F1AA5539}"/>
          </ac:spMkLst>
        </pc:spChg>
        <pc:spChg chg="mod">
          <ac:chgData name="Marga Geurtzen | Netwerk Ouderen en Veerkracht Achterhoek" userId="3cf87a35-b1de-4224-9ef7-14598659bc20" providerId="ADAL" clId="{7011F9BC-9C11-4571-BD1E-75667C9BB9AD}" dt="2025-03-17T10:56:46.809" v="141" actId="1076"/>
          <ac:spMkLst>
            <pc:docMk/>
            <pc:sldMk cId="2476516707" sldId="268"/>
            <ac:spMk id="8" creationId="{D89850F3-8D17-881C-35F4-011B737170E9}"/>
          </ac:spMkLst>
        </pc:spChg>
        <pc:spChg chg="mod">
          <ac:chgData name="Marga Geurtzen | Netwerk Ouderen en Veerkracht Achterhoek" userId="3cf87a35-b1de-4224-9ef7-14598659bc20" providerId="ADAL" clId="{7011F9BC-9C11-4571-BD1E-75667C9BB9AD}" dt="2025-03-17T10:56:46.809" v="141" actId="1076"/>
          <ac:spMkLst>
            <pc:docMk/>
            <pc:sldMk cId="2476516707" sldId="268"/>
            <ac:spMk id="11" creationId="{1C2DE688-E527-BC50-9059-CF7EBA2996E3}"/>
          </ac:spMkLst>
        </pc:spChg>
        <pc:spChg chg="mod">
          <ac:chgData name="Marga Geurtzen | Netwerk Ouderen en Veerkracht Achterhoek" userId="3cf87a35-b1de-4224-9ef7-14598659bc20" providerId="ADAL" clId="{7011F9BC-9C11-4571-BD1E-75667C9BB9AD}" dt="2025-03-17T10:56:46.809" v="141" actId="1076"/>
          <ac:spMkLst>
            <pc:docMk/>
            <pc:sldMk cId="2476516707" sldId="268"/>
            <ac:spMk id="13" creationId="{639C16F6-46F1-307B-2A90-D02B94401C9F}"/>
          </ac:spMkLst>
        </pc:spChg>
      </pc:sldChg>
      <pc:sldChg chg="addSp delSp modSp mod">
        <pc:chgData name="Marga Geurtzen | Netwerk Ouderen en Veerkracht Achterhoek" userId="3cf87a35-b1de-4224-9ef7-14598659bc20" providerId="ADAL" clId="{7011F9BC-9C11-4571-BD1E-75667C9BB9AD}" dt="2025-03-24T10:56:00.004" v="1387" actId="1076"/>
        <pc:sldMkLst>
          <pc:docMk/>
          <pc:sldMk cId="982549693" sldId="269"/>
        </pc:sldMkLst>
        <pc:spChg chg="add mod ord">
          <ac:chgData name="Marga Geurtzen | Netwerk Ouderen en Veerkracht Achterhoek" userId="3cf87a35-b1de-4224-9ef7-14598659bc20" providerId="ADAL" clId="{7011F9BC-9C11-4571-BD1E-75667C9BB9AD}" dt="2025-03-24T10:53:24.381" v="1278" actId="171"/>
          <ac:spMkLst>
            <pc:docMk/>
            <pc:sldMk cId="982549693" sldId="269"/>
            <ac:spMk id="2" creationId="{2A3931B5-8597-9176-1F49-6ABCC7413F9B}"/>
          </ac:spMkLst>
        </pc:spChg>
        <pc:spChg chg="del">
          <ac:chgData name="Marga Geurtzen | Netwerk Ouderen en Veerkracht Achterhoek" userId="3cf87a35-b1de-4224-9ef7-14598659bc20" providerId="ADAL" clId="{7011F9BC-9C11-4571-BD1E-75667C9BB9AD}" dt="2025-03-24T09:16:25.958" v="1244" actId="478"/>
          <ac:spMkLst>
            <pc:docMk/>
            <pc:sldMk cId="982549693" sldId="269"/>
            <ac:spMk id="3" creationId="{32284092-0956-3158-6532-5A690956DB87}"/>
          </ac:spMkLst>
        </pc:spChg>
        <pc:spChg chg="add mod ord">
          <ac:chgData name="Marga Geurtzen | Netwerk Ouderen en Veerkracht Achterhoek" userId="3cf87a35-b1de-4224-9ef7-14598659bc20" providerId="ADAL" clId="{7011F9BC-9C11-4571-BD1E-75667C9BB9AD}" dt="2025-03-24T10:55:54.159" v="1386" actId="14861"/>
          <ac:spMkLst>
            <pc:docMk/>
            <pc:sldMk cId="982549693" sldId="269"/>
            <ac:spMk id="4" creationId="{50930F88-33D4-D223-9724-F14AD2A2C56B}"/>
          </ac:spMkLst>
        </pc:spChg>
        <pc:spChg chg="mod">
          <ac:chgData name="Marga Geurtzen | Netwerk Ouderen en Veerkracht Achterhoek" userId="3cf87a35-b1de-4224-9ef7-14598659bc20" providerId="ADAL" clId="{7011F9BC-9C11-4571-BD1E-75667C9BB9AD}" dt="2025-03-24T10:49:18.206" v="1269" actId="1076"/>
          <ac:spMkLst>
            <pc:docMk/>
            <pc:sldMk cId="982549693" sldId="269"/>
            <ac:spMk id="6" creationId="{AE0DD4CB-EC16-0E57-AE06-7470B300D4DC}"/>
          </ac:spMkLst>
        </pc:spChg>
        <pc:spChg chg="del mod">
          <ac:chgData name="Marga Geurtzen | Netwerk Ouderen en Veerkracht Achterhoek" userId="3cf87a35-b1de-4224-9ef7-14598659bc20" providerId="ADAL" clId="{7011F9BC-9C11-4571-BD1E-75667C9BB9AD}" dt="2025-03-24T10:53:09.181" v="1274" actId="478"/>
          <ac:spMkLst>
            <pc:docMk/>
            <pc:sldMk cId="982549693" sldId="269"/>
            <ac:spMk id="8" creationId="{0D5C7F3F-C40A-6087-000D-ECB8D2CF6215}"/>
          </ac:spMkLst>
        </pc:spChg>
        <pc:spChg chg="mod">
          <ac:chgData name="Marga Geurtzen | Netwerk Ouderen en Veerkracht Achterhoek" userId="3cf87a35-b1de-4224-9ef7-14598659bc20" providerId="ADAL" clId="{7011F9BC-9C11-4571-BD1E-75667C9BB9AD}" dt="2025-03-24T10:56:00.004" v="1387" actId="1076"/>
          <ac:spMkLst>
            <pc:docMk/>
            <pc:sldMk cId="982549693" sldId="269"/>
            <ac:spMk id="9" creationId="{B787E979-1C8D-E93B-9743-76A3E4F4E826}"/>
          </ac:spMkLst>
        </pc:spChg>
      </pc:sldChg>
      <pc:sldChg chg="addSp modSp mod">
        <pc:chgData name="Marga Geurtzen | Netwerk Ouderen en Veerkracht Achterhoek" userId="3cf87a35-b1de-4224-9ef7-14598659bc20" providerId="ADAL" clId="{7011F9BC-9C11-4571-BD1E-75667C9BB9AD}" dt="2025-03-17T10:41:24.418" v="15" actId="167"/>
        <pc:sldMkLst>
          <pc:docMk/>
          <pc:sldMk cId="1138836623" sldId="288"/>
        </pc:sldMkLst>
        <pc:spChg chg="add mod ord">
          <ac:chgData name="Marga Geurtzen | Netwerk Ouderen en Veerkracht Achterhoek" userId="3cf87a35-b1de-4224-9ef7-14598659bc20" providerId="ADAL" clId="{7011F9BC-9C11-4571-BD1E-75667C9BB9AD}" dt="2025-03-17T10:41:24.418" v="15" actId="167"/>
          <ac:spMkLst>
            <pc:docMk/>
            <pc:sldMk cId="1138836623" sldId="288"/>
            <ac:spMk id="3" creationId="{3E49FA87-E3AD-C435-7EAA-93F2A7D3896E}"/>
          </ac:spMkLst>
        </pc:spChg>
      </pc:sldChg>
      <pc:sldChg chg="addSp delSp modSp mod">
        <pc:chgData name="Marga Geurtzen | Netwerk Ouderen en Veerkracht Achterhoek" userId="3cf87a35-b1de-4224-9ef7-14598659bc20" providerId="ADAL" clId="{7011F9BC-9C11-4571-BD1E-75667C9BB9AD}" dt="2025-03-21T06:53:01.237" v="830" actId="1076"/>
        <pc:sldMkLst>
          <pc:docMk/>
          <pc:sldMk cId="1100952721" sldId="289"/>
        </pc:sldMkLst>
        <pc:spChg chg="mod ord">
          <ac:chgData name="Marga Geurtzen | Netwerk Ouderen en Veerkracht Achterhoek" userId="3cf87a35-b1de-4224-9ef7-14598659bc20" providerId="ADAL" clId="{7011F9BC-9C11-4571-BD1E-75667C9BB9AD}" dt="2025-03-21T06:53:01.237" v="830" actId="1076"/>
          <ac:spMkLst>
            <pc:docMk/>
            <pc:sldMk cId="1100952721" sldId="289"/>
            <ac:spMk id="2" creationId="{331F2E49-DDBE-C221-004F-FDEBF8B71F25}"/>
          </ac:spMkLst>
        </pc:spChg>
        <pc:spChg chg="add mod ord">
          <ac:chgData name="Marga Geurtzen | Netwerk Ouderen en Veerkracht Achterhoek" userId="3cf87a35-b1de-4224-9ef7-14598659bc20" providerId="ADAL" clId="{7011F9BC-9C11-4571-BD1E-75667C9BB9AD}" dt="2025-03-17T10:41:37.140" v="19" actId="167"/>
          <ac:spMkLst>
            <pc:docMk/>
            <pc:sldMk cId="1100952721" sldId="289"/>
            <ac:spMk id="5" creationId="{8E75311E-6DAB-8728-6CD8-025D64C6C0CE}"/>
          </ac:spMkLst>
        </pc:spChg>
        <pc:picChg chg="mod">
          <ac:chgData name="Marga Geurtzen | Netwerk Ouderen en Veerkracht Achterhoek" userId="3cf87a35-b1de-4224-9ef7-14598659bc20" providerId="ADAL" clId="{7011F9BC-9C11-4571-BD1E-75667C9BB9AD}" dt="2025-03-21T06:52:55.697" v="829" actId="1076"/>
          <ac:picMkLst>
            <pc:docMk/>
            <pc:sldMk cId="1100952721" sldId="289"/>
            <ac:picMk id="3" creationId="{23DFED9B-CAC8-07A9-587F-D1DB06BB71FA}"/>
          </ac:picMkLst>
        </pc:picChg>
      </pc:sldChg>
      <pc:sldChg chg="addSp delSp modSp mod">
        <pc:chgData name="Marga Geurtzen | Netwerk Ouderen en Veerkracht Achterhoek" userId="3cf87a35-b1de-4224-9ef7-14598659bc20" providerId="ADAL" clId="{7011F9BC-9C11-4571-BD1E-75667C9BB9AD}" dt="2025-03-17T11:22:46.979" v="197" actId="1076"/>
        <pc:sldMkLst>
          <pc:docMk/>
          <pc:sldMk cId="1936466852" sldId="290"/>
        </pc:sldMkLst>
        <pc:spChg chg="mod">
          <ac:chgData name="Marga Geurtzen | Netwerk Ouderen en Veerkracht Achterhoek" userId="3cf87a35-b1de-4224-9ef7-14598659bc20" providerId="ADAL" clId="{7011F9BC-9C11-4571-BD1E-75667C9BB9AD}" dt="2025-03-17T11:22:46.979" v="197" actId="1076"/>
          <ac:spMkLst>
            <pc:docMk/>
            <pc:sldMk cId="1936466852" sldId="290"/>
            <ac:spMk id="2" creationId="{61AC670A-10CD-98C8-32DD-70B1DF2A77B9}"/>
          </ac:spMkLst>
        </pc:spChg>
        <pc:spChg chg="add mod ord">
          <ac:chgData name="Marga Geurtzen | Netwerk Ouderen en Veerkracht Achterhoek" userId="3cf87a35-b1de-4224-9ef7-14598659bc20" providerId="ADAL" clId="{7011F9BC-9C11-4571-BD1E-75667C9BB9AD}" dt="2025-03-17T10:41:55.798" v="25" actId="167"/>
          <ac:spMkLst>
            <pc:docMk/>
            <pc:sldMk cId="1936466852" sldId="290"/>
            <ac:spMk id="4" creationId="{057C32C3-EB56-972A-8A88-11D8E5052886}"/>
          </ac:spMkLst>
        </pc:spChg>
        <pc:picChg chg="add mod">
          <ac:chgData name="Marga Geurtzen | Netwerk Ouderen en Veerkracht Achterhoek" userId="3cf87a35-b1de-4224-9ef7-14598659bc20" providerId="ADAL" clId="{7011F9BC-9C11-4571-BD1E-75667C9BB9AD}" dt="2025-03-17T11:22:37.611" v="196" actId="14100"/>
          <ac:picMkLst>
            <pc:docMk/>
            <pc:sldMk cId="1936466852" sldId="290"/>
            <ac:picMk id="6" creationId="{9FD21118-4123-3C09-4491-DAED34B2B69A}"/>
          </ac:picMkLst>
        </pc:picChg>
      </pc:sldChg>
      <pc:sldChg chg="addSp modSp mod">
        <pc:chgData name="Marga Geurtzen | Netwerk Ouderen en Veerkracht Achterhoek" userId="3cf87a35-b1de-4224-9ef7-14598659bc20" providerId="ADAL" clId="{7011F9BC-9C11-4571-BD1E-75667C9BB9AD}" dt="2025-03-17T10:42:01.098" v="27" actId="167"/>
        <pc:sldMkLst>
          <pc:docMk/>
          <pc:sldMk cId="1611284037" sldId="291"/>
        </pc:sldMkLst>
        <pc:spChg chg="add mod ord">
          <ac:chgData name="Marga Geurtzen | Netwerk Ouderen en Veerkracht Achterhoek" userId="3cf87a35-b1de-4224-9ef7-14598659bc20" providerId="ADAL" clId="{7011F9BC-9C11-4571-BD1E-75667C9BB9AD}" dt="2025-03-17T10:42:01.098" v="27" actId="167"/>
          <ac:spMkLst>
            <pc:docMk/>
            <pc:sldMk cId="1611284037" sldId="291"/>
            <ac:spMk id="4" creationId="{30A78D66-84FE-1EDF-953D-2AAB2D3C5D21}"/>
          </ac:spMkLst>
        </pc:spChg>
      </pc:sldChg>
      <pc:sldChg chg="addSp modSp mod">
        <pc:chgData name="Marga Geurtzen | Netwerk Ouderen en Veerkracht Achterhoek" userId="3cf87a35-b1de-4224-9ef7-14598659bc20" providerId="ADAL" clId="{7011F9BC-9C11-4571-BD1E-75667C9BB9AD}" dt="2025-03-17T10:42:06.918" v="29" actId="167"/>
        <pc:sldMkLst>
          <pc:docMk/>
          <pc:sldMk cId="1476783524" sldId="292"/>
        </pc:sldMkLst>
        <pc:spChg chg="add mod ord">
          <ac:chgData name="Marga Geurtzen | Netwerk Ouderen en Veerkracht Achterhoek" userId="3cf87a35-b1de-4224-9ef7-14598659bc20" providerId="ADAL" clId="{7011F9BC-9C11-4571-BD1E-75667C9BB9AD}" dt="2025-03-17T10:42:06.918" v="29" actId="167"/>
          <ac:spMkLst>
            <pc:docMk/>
            <pc:sldMk cId="1476783524" sldId="292"/>
            <ac:spMk id="3" creationId="{AD4A5FEA-0835-1EC8-DB3A-6A9754E9F5E6}"/>
          </ac:spMkLst>
        </pc:spChg>
      </pc:sldChg>
      <pc:sldChg chg="addSp modSp mod">
        <pc:chgData name="Marga Geurtzen | Netwerk Ouderen en Veerkracht Achterhoek" userId="3cf87a35-b1de-4224-9ef7-14598659bc20" providerId="ADAL" clId="{7011F9BC-9C11-4571-BD1E-75667C9BB9AD}" dt="2025-03-17T10:42:14.930" v="31" actId="167"/>
        <pc:sldMkLst>
          <pc:docMk/>
          <pc:sldMk cId="297780042" sldId="293"/>
        </pc:sldMkLst>
        <pc:spChg chg="add mod ord">
          <ac:chgData name="Marga Geurtzen | Netwerk Ouderen en Veerkracht Achterhoek" userId="3cf87a35-b1de-4224-9ef7-14598659bc20" providerId="ADAL" clId="{7011F9BC-9C11-4571-BD1E-75667C9BB9AD}" dt="2025-03-17T10:42:14.930" v="31" actId="167"/>
          <ac:spMkLst>
            <pc:docMk/>
            <pc:sldMk cId="297780042" sldId="293"/>
            <ac:spMk id="4" creationId="{32031370-0126-8A8D-E13E-817E792F9C81}"/>
          </ac:spMkLst>
        </pc:spChg>
      </pc:sldChg>
      <pc:sldChg chg="addSp delSp modSp mod">
        <pc:chgData name="Marga Geurtzen | Netwerk Ouderen en Veerkracht Achterhoek" userId="3cf87a35-b1de-4224-9ef7-14598659bc20" providerId="ADAL" clId="{7011F9BC-9C11-4571-BD1E-75667C9BB9AD}" dt="2025-03-17T11:20:33.148" v="190" actId="20577"/>
        <pc:sldMkLst>
          <pc:docMk/>
          <pc:sldMk cId="4287879359" sldId="294"/>
        </pc:sldMkLst>
        <pc:spChg chg="mod ord">
          <ac:chgData name="Marga Geurtzen | Netwerk Ouderen en Veerkracht Achterhoek" userId="3cf87a35-b1de-4224-9ef7-14598659bc20" providerId="ADAL" clId="{7011F9BC-9C11-4571-BD1E-75667C9BB9AD}" dt="2025-03-17T11:20:33.148" v="190" actId="20577"/>
          <ac:spMkLst>
            <pc:docMk/>
            <pc:sldMk cId="4287879359" sldId="294"/>
            <ac:spMk id="3" creationId="{75ABC962-0620-C0E0-B221-9C2BF8330F76}"/>
          </ac:spMkLst>
        </pc:spChg>
        <pc:spChg chg="add mod ord">
          <ac:chgData name="Marga Geurtzen | Netwerk Ouderen en Veerkracht Achterhoek" userId="3cf87a35-b1de-4224-9ef7-14598659bc20" providerId="ADAL" clId="{7011F9BC-9C11-4571-BD1E-75667C9BB9AD}" dt="2025-03-17T10:42:21.898" v="33" actId="171"/>
          <ac:spMkLst>
            <pc:docMk/>
            <pc:sldMk cId="4287879359" sldId="294"/>
            <ac:spMk id="4" creationId="{72710A9F-09E8-E124-BE0D-D22CB2CF5A78}"/>
          </ac:spMkLst>
        </pc:spChg>
        <pc:picChg chg="add mod">
          <ac:chgData name="Marga Geurtzen | Netwerk Ouderen en Veerkracht Achterhoek" userId="3cf87a35-b1de-4224-9ef7-14598659bc20" providerId="ADAL" clId="{7011F9BC-9C11-4571-BD1E-75667C9BB9AD}" dt="2025-03-17T11:20:11.289" v="173" actId="1076"/>
          <ac:picMkLst>
            <pc:docMk/>
            <pc:sldMk cId="4287879359" sldId="294"/>
            <ac:picMk id="7" creationId="{B9709295-B0D2-9AA1-2CD3-4BB88F6C9794}"/>
          </ac:picMkLst>
        </pc:picChg>
      </pc:sldChg>
      <pc:sldChg chg="addSp modSp mod">
        <pc:chgData name="Marga Geurtzen | Netwerk Ouderen en Veerkracht Achterhoek" userId="3cf87a35-b1de-4224-9ef7-14598659bc20" providerId="ADAL" clId="{7011F9BC-9C11-4571-BD1E-75667C9BB9AD}" dt="2025-03-17T11:15:10.869" v="155" actId="1076"/>
        <pc:sldMkLst>
          <pc:docMk/>
          <pc:sldMk cId="2562879535" sldId="296"/>
        </pc:sldMkLst>
        <pc:spChg chg="add mod ord">
          <ac:chgData name="Marga Geurtzen | Netwerk Ouderen en Veerkracht Achterhoek" userId="3cf87a35-b1de-4224-9ef7-14598659bc20" providerId="ADAL" clId="{7011F9BC-9C11-4571-BD1E-75667C9BB9AD}" dt="2025-03-17T10:42:29.668" v="35" actId="167"/>
          <ac:spMkLst>
            <pc:docMk/>
            <pc:sldMk cId="2562879535" sldId="296"/>
            <ac:spMk id="4" creationId="{33251047-437B-6457-0564-74668B35F350}"/>
          </ac:spMkLst>
        </pc:spChg>
        <pc:picChg chg="mod">
          <ac:chgData name="Marga Geurtzen | Netwerk Ouderen en Veerkracht Achterhoek" userId="3cf87a35-b1de-4224-9ef7-14598659bc20" providerId="ADAL" clId="{7011F9BC-9C11-4571-BD1E-75667C9BB9AD}" dt="2025-03-17T11:15:10.869" v="155" actId="1076"/>
          <ac:picMkLst>
            <pc:docMk/>
            <pc:sldMk cId="2562879535" sldId="296"/>
            <ac:picMk id="7" creationId="{E6ED1BF5-656E-D825-FE61-782D3DF85DA6}"/>
          </ac:picMkLst>
        </pc:picChg>
      </pc:sldChg>
      <pc:sldChg chg="modSp mod">
        <pc:chgData name="Marga Geurtzen | Netwerk Ouderen en Veerkracht Achterhoek" userId="3cf87a35-b1de-4224-9ef7-14598659bc20" providerId="ADAL" clId="{7011F9BC-9C11-4571-BD1E-75667C9BB9AD}" dt="2025-03-21T06:54:06.523" v="850" actId="1076"/>
        <pc:sldMkLst>
          <pc:docMk/>
          <pc:sldMk cId="2979935542" sldId="297"/>
        </pc:sldMkLst>
        <pc:spChg chg="mod">
          <ac:chgData name="Marga Geurtzen | Netwerk Ouderen en Veerkracht Achterhoek" userId="3cf87a35-b1de-4224-9ef7-14598659bc20" providerId="ADAL" clId="{7011F9BC-9C11-4571-BD1E-75667C9BB9AD}" dt="2025-03-21T06:54:06.523" v="850" actId="1076"/>
          <ac:spMkLst>
            <pc:docMk/>
            <pc:sldMk cId="2979935542" sldId="297"/>
            <ac:spMk id="14" creationId="{617154AA-2737-5B68-5A61-18FC3B915349}"/>
          </ac:spMkLst>
        </pc:spChg>
      </pc:sldChg>
      <pc:sldChg chg="addSp delSp modSp mod">
        <pc:chgData name="Marga Geurtzen | Netwerk Ouderen en Veerkracht Achterhoek" userId="3cf87a35-b1de-4224-9ef7-14598659bc20" providerId="ADAL" clId="{7011F9BC-9C11-4571-BD1E-75667C9BB9AD}" dt="2025-03-21T06:55:34.708" v="871" actId="20577"/>
        <pc:sldMkLst>
          <pc:docMk/>
          <pc:sldMk cId="914637978" sldId="298"/>
        </pc:sldMkLst>
        <pc:spChg chg="mod">
          <ac:chgData name="Marga Geurtzen | Netwerk Ouderen en Veerkracht Achterhoek" userId="3cf87a35-b1de-4224-9ef7-14598659bc20" providerId="ADAL" clId="{7011F9BC-9C11-4571-BD1E-75667C9BB9AD}" dt="2025-03-17T11:14:22.245" v="154" actId="1076"/>
          <ac:spMkLst>
            <pc:docMk/>
            <pc:sldMk cId="914637978" sldId="298"/>
            <ac:spMk id="2" creationId="{247A8A5A-8B5D-9EA4-80DC-EB0AD5EBA0FC}"/>
          </ac:spMkLst>
        </pc:spChg>
        <pc:spChg chg="mod">
          <ac:chgData name="Marga Geurtzen | Netwerk Ouderen en Veerkracht Achterhoek" userId="3cf87a35-b1de-4224-9ef7-14598659bc20" providerId="ADAL" clId="{7011F9BC-9C11-4571-BD1E-75667C9BB9AD}" dt="2025-03-21T06:55:34.708" v="871" actId="20577"/>
          <ac:spMkLst>
            <pc:docMk/>
            <pc:sldMk cId="914637978" sldId="298"/>
            <ac:spMk id="3" creationId="{833A92ED-D348-A0D0-BFD1-FB339472E8A1}"/>
          </ac:spMkLst>
        </pc:spChg>
        <pc:spChg chg="add mod ord">
          <ac:chgData name="Marga Geurtzen | Netwerk Ouderen en Veerkracht Achterhoek" userId="3cf87a35-b1de-4224-9ef7-14598659bc20" providerId="ADAL" clId="{7011F9BC-9C11-4571-BD1E-75667C9BB9AD}" dt="2025-03-17T10:42:37.001" v="37" actId="167"/>
          <ac:spMkLst>
            <pc:docMk/>
            <pc:sldMk cId="914637978" sldId="298"/>
            <ac:spMk id="4" creationId="{8FFA2D22-2AAA-F231-EA8A-184E61DB3923}"/>
          </ac:spMkLst>
        </pc:spChg>
        <pc:picChg chg="add mod">
          <ac:chgData name="Marga Geurtzen | Netwerk Ouderen en Veerkracht Achterhoek" userId="3cf87a35-b1de-4224-9ef7-14598659bc20" providerId="ADAL" clId="{7011F9BC-9C11-4571-BD1E-75667C9BB9AD}" dt="2025-03-17T11:14:05.841" v="153" actId="14100"/>
          <ac:picMkLst>
            <pc:docMk/>
            <pc:sldMk cId="914637978" sldId="298"/>
            <ac:picMk id="7" creationId="{CCBCD9B0-DBAA-5406-8675-74E0A8D0BFD5}"/>
          </ac:picMkLst>
        </pc:picChg>
      </pc:sldChg>
      <pc:sldChg chg="addSp modSp mod">
        <pc:chgData name="Marga Geurtzen | Netwerk Ouderen en Veerkracht Achterhoek" userId="3cf87a35-b1de-4224-9ef7-14598659bc20" providerId="ADAL" clId="{7011F9BC-9C11-4571-BD1E-75667C9BB9AD}" dt="2025-03-17T10:42:42.858" v="39" actId="167"/>
        <pc:sldMkLst>
          <pc:docMk/>
          <pc:sldMk cId="2347283188" sldId="299"/>
        </pc:sldMkLst>
        <pc:spChg chg="add mod ord">
          <ac:chgData name="Marga Geurtzen | Netwerk Ouderen en Veerkracht Achterhoek" userId="3cf87a35-b1de-4224-9ef7-14598659bc20" providerId="ADAL" clId="{7011F9BC-9C11-4571-BD1E-75667C9BB9AD}" dt="2025-03-17T10:42:42.858" v="39" actId="167"/>
          <ac:spMkLst>
            <pc:docMk/>
            <pc:sldMk cId="2347283188" sldId="299"/>
            <ac:spMk id="4" creationId="{5CFF4AF8-A99F-2629-6D15-6D26AEEDDA52}"/>
          </ac:spMkLst>
        </pc:spChg>
      </pc:sldChg>
      <pc:sldChg chg="addSp modSp del mod">
        <pc:chgData name="Marga Geurtzen | Netwerk Ouderen en Veerkracht Achterhoek" userId="3cf87a35-b1de-4224-9ef7-14598659bc20" providerId="ADAL" clId="{7011F9BC-9C11-4571-BD1E-75667C9BB9AD}" dt="2025-03-24T09:10:43.961" v="1097" actId="2696"/>
        <pc:sldMkLst>
          <pc:docMk/>
          <pc:sldMk cId="1475496323" sldId="300"/>
        </pc:sldMkLst>
      </pc:sldChg>
      <pc:sldChg chg="addSp delSp modSp mod">
        <pc:chgData name="Marga Geurtzen | Netwerk Ouderen en Veerkracht Achterhoek" userId="3cf87a35-b1de-4224-9ef7-14598659bc20" providerId="ADAL" clId="{7011F9BC-9C11-4571-BD1E-75667C9BB9AD}" dt="2025-03-24T10:47:39.117" v="1261" actId="14100"/>
        <pc:sldMkLst>
          <pc:docMk/>
          <pc:sldMk cId="3935194543" sldId="301"/>
        </pc:sldMkLst>
        <pc:spChg chg="mod">
          <ac:chgData name="Marga Geurtzen | Netwerk Ouderen en Veerkracht Achterhoek" userId="3cf87a35-b1de-4224-9ef7-14598659bc20" providerId="ADAL" clId="{7011F9BC-9C11-4571-BD1E-75667C9BB9AD}" dt="2025-03-17T11:17:02.469" v="158" actId="14100"/>
          <ac:spMkLst>
            <pc:docMk/>
            <pc:sldMk cId="3935194543" sldId="301"/>
            <ac:spMk id="2" creationId="{762B8A08-7959-9D5F-5DA5-39D68423D5E7}"/>
          </ac:spMkLst>
        </pc:spChg>
        <pc:spChg chg="mod">
          <ac:chgData name="Marga Geurtzen | Netwerk Ouderen en Veerkracht Achterhoek" userId="3cf87a35-b1de-4224-9ef7-14598659bc20" providerId="ADAL" clId="{7011F9BC-9C11-4571-BD1E-75667C9BB9AD}" dt="2025-03-24T09:13:08.941" v="1124" actId="20577"/>
          <ac:spMkLst>
            <pc:docMk/>
            <pc:sldMk cId="3935194543" sldId="301"/>
            <ac:spMk id="3" creationId="{89FD5BFC-37D4-10ED-116C-5592F15B22BD}"/>
          </ac:spMkLst>
        </pc:spChg>
        <pc:spChg chg="add mod ord">
          <ac:chgData name="Marga Geurtzen | Netwerk Ouderen en Veerkracht Achterhoek" userId="3cf87a35-b1de-4224-9ef7-14598659bc20" providerId="ADAL" clId="{7011F9BC-9C11-4571-BD1E-75667C9BB9AD}" dt="2025-03-17T10:42:52.950" v="43" actId="167"/>
          <ac:spMkLst>
            <pc:docMk/>
            <pc:sldMk cId="3935194543" sldId="301"/>
            <ac:spMk id="4" creationId="{A0602FA4-B94B-D4CE-0DD0-DB9EFC43F161}"/>
          </ac:spMkLst>
        </pc:spChg>
        <pc:spChg chg="add mod">
          <ac:chgData name="Marga Geurtzen | Netwerk Ouderen en Veerkracht Achterhoek" userId="3cf87a35-b1de-4224-9ef7-14598659bc20" providerId="ADAL" clId="{7011F9BC-9C11-4571-BD1E-75667C9BB9AD}" dt="2025-03-24T10:47:39.117" v="1261" actId="14100"/>
          <ac:spMkLst>
            <pc:docMk/>
            <pc:sldMk cId="3935194543" sldId="301"/>
            <ac:spMk id="5" creationId="{77ED837D-9FE4-45FC-3B89-83A316AEC30F}"/>
          </ac:spMkLst>
        </pc:spChg>
        <pc:picChg chg="add mod">
          <ac:chgData name="Marga Geurtzen | Netwerk Ouderen en Veerkracht Achterhoek" userId="3cf87a35-b1de-4224-9ef7-14598659bc20" providerId="ADAL" clId="{7011F9BC-9C11-4571-BD1E-75667C9BB9AD}" dt="2025-03-17T11:17:20.021" v="163" actId="1076"/>
          <ac:picMkLst>
            <pc:docMk/>
            <pc:sldMk cId="3935194543" sldId="301"/>
            <ac:picMk id="7" creationId="{241A771E-C15F-11E8-3840-C3F0EF541828}"/>
          </ac:picMkLst>
        </pc:picChg>
      </pc:sldChg>
      <pc:sldChg chg="addSp modSp mod">
        <pc:chgData name="Marga Geurtzen | Netwerk Ouderen en Veerkracht Achterhoek" userId="3cf87a35-b1de-4224-9ef7-14598659bc20" providerId="ADAL" clId="{7011F9BC-9C11-4571-BD1E-75667C9BB9AD}" dt="2025-03-17T10:42:58.298" v="45" actId="167"/>
        <pc:sldMkLst>
          <pc:docMk/>
          <pc:sldMk cId="202867577" sldId="302"/>
        </pc:sldMkLst>
        <pc:spChg chg="add mod ord">
          <ac:chgData name="Marga Geurtzen | Netwerk Ouderen en Veerkracht Achterhoek" userId="3cf87a35-b1de-4224-9ef7-14598659bc20" providerId="ADAL" clId="{7011F9BC-9C11-4571-BD1E-75667C9BB9AD}" dt="2025-03-17T10:42:58.298" v="45" actId="167"/>
          <ac:spMkLst>
            <pc:docMk/>
            <pc:sldMk cId="202867577" sldId="302"/>
            <ac:spMk id="4" creationId="{65C4CCF3-BB0D-8ABF-0C2D-E2CB2EFB37A4}"/>
          </ac:spMkLst>
        </pc:spChg>
      </pc:sldChg>
      <pc:sldChg chg="addSp modSp mod">
        <pc:chgData name="Marga Geurtzen | Netwerk Ouderen en Veerkracht Achterhoek" userId="3cf87a35-b1de-4224-9ef7-14598659bc20" providerId="ADAL" clId="{7011F9BC-9C11-4571-BD1E-75667C9BB9AD}" dt="2025-03-17T10:43:10.799" v="49" actId="167"/>
        <pc:sldMkLst>
          <pc:docMk/>
          <pc:sldMk cId="4175435511" sldId="303"/>
        </pc:sldMkLst>
        <pc:spChg chg="add mod ord">
          <ac:chgData name="Marga Geurtzen | Netwerk Ouderen en Veerkracht Achterhoek" userId="3cf87a35-b1de-4224-9ef7-14598659bc20" providerId="ADAL" clId="{7011F9BC-9C11-4571-BD1E-75667C9BB9AD}" dt="2025-03-17T10:43:10.799" v="49" actId="167"/>
          <ac:spMkLst>
            <pc:docMk/>
            <pc:sldMk cId="4175435511" sldId="303"/>
            <ac:spMk id="4" creationId="{DC6280D0-52BA-CDB5-58F1-F4443FA4412C}"/>
          </ac:spMkLst>
        </pc:spChg>
      </pc:sldChg>
      <pc:sldChg chg="addSp modSp mod">
        <pc:chgData name="Marga Geurtzen | Netwerk Ouderen en Veerkracht Achterhoek" userId="3cf87a35-b1de-4224-9ef7-14598659bc20" providerId="ADAL" clId="{7011F9BC-9C11-4571-BD1E-75667C9BB9AD}" dt="2025-03-17T10:43:15.728" v="51" actId="167"/>
        <pc:sldMkLst>
          <pc:docMk/>
          <pc:sldMk cId="2213191647" sldId="304"/>
        </pc:sldMkLst>
        <pc:spChg chg="add mod ord">
          <ac:chgData name="Marga Geurtzen | Netwerk Ouderen en Veerkracht Achterhoek" userId="3cf87a35-b1de-4224-9ef7-14598659bc20" providerId="ADAL" clId="{7011F9BC-9C11-4571-BD1E-75667C9BB9AD}" dt="2025-03-17T10:43:15.728" v="51" actId="167"/>
          <ac:spMkLst>
            <pc:docMk/>
            <pc:sldMk cId="2213191647" sldId="304"/>
            <ac:spMk id="2" creationId="{CEF896BF-A964-CFA8-F495-E307D7A92134}"/>
          </ac:spMkLst>
        </pc:spChg>
      </pc:sldChg>
      <pc:sldChg chg="delSp mod">
        <pc:chgData name="Marga Geurtzen | Netwerk Ouderen en Veerkracht Achterhoek" userId="3cf87a35-b1de-4224-9ef7-14598659bc20" providerId="ADAL" clId="{7011F9BC-9C11-4571-BD1E-75667C9BB9AD}" dt="2025-03-24T09:10:53.593" v="1098" actId="478"/>
        <pc:sldMkLst>
          <pc:docMk/>
          <pc:sldMk cId="2836652739" sldId="305"/>
        </pc:sldMkLst>
        <pc:spChg chg="del">
          <ac:chgData name="Marga Geurtzen | Netwerk Ouderen en Veerkracht Achterhoek" userId="3cf87a35-b1de-4224-9ef7-14598659bc20" providerId="ADAL" clId="{7011F9BC-9C11-4571-BD1E-75667C9BB9AD}" dt="2025-03-24T09:10:53.593" v="1098" actId="478"/>
          <ac:spMkLst>
            <pc:docMk/>
            <pc:sldMk cId="2836652739" sldId="305"/>
            <ac:spMk id="7" creationId="{7BF54528-EE75-5960-CF2E-5E96702827D0}"/>
          </ac:spMkLst>
        </pc:spChg>
      </pc:sldChg>
      <pc:sldChg chg="delSp mod">
        <pc:chgData name="Marga Geurtzen | Netwerk Ouderen en Veerkracht Achterhoek" userId="3cf87a35-b1de-4224-9ef7-14598659bc20" providerId="ADAL" clId="{7011F9BC-9C11-4571-BD1E-75667C9BB9AD}" dt="2025-03-24T09:10:58.012" v="1099" actId="478"/>
        <pc:sldMkLst>
          <pc:docMk/>
          <pc:sldMk cId="3200147780" sldId="306"/>
        </pc:sldMkLst>
        <pc:spChg chg="del">
          <ac:chgData name="Marga Geurtzen | Netwerk Ouderen en Veerkracht Achterhoek" userId="3cf87a35-b1de-4224-9ef7-14598659bc20" providerId="ADAL" clId="{7011F9BC-9C11-4571-BD1E-75667C9BB9AD}" dt="2025-03-24T09:10:58.012" v="1099" actId="478"/>
          <ac:spMkLst>
            <pc:docMk/>
            <pc:sldMk cId="3200147780" sldId="306"/>
            <ac:spMk id="7" creationId="{C53CF1A9-9E61-2DBC-3412-3F2DFE0A475B}"/>
          </ac:spMkLst>
        </pc:spChg>
      </pc:sldChg>
    </pc:docChg>
  </pc:docChgLst>
  <pc:docChgLst>
    <pc:chgData name="Loes Koster | Netwerk Ouderen en Veerkracht Achterhoek" userId="10ef64e0-af9c-4965-9b81-61175b475ce8" providerId="ADAL" clId="{9D5AE0AD-6685-4C67-A083-59CC7E78AED1}"/>
    <pc:docChg chg="undo custSel addSld modSld">
      <pc:chgData name="Loes Koster | Netwerk Ouderen en Veerkracht Achterhoek" userId="10ef64e0-af9c-4965-9b81-61175b475ce8" providerId="ADAL" clId="{9D5AE0AD-6685-4C67-A083-59CC7E78AED1}" dt="2025-03-20T15:47:38.336" v="646" actId="6549"/>
      <pc:docMkLst>
        <pc:docMk/>
      </pc:docMkLst>
      <pc:sldChg chg="modNotesTx">
        <pc:chgData name="Loes Koster | Netwerk Ouderen en Veerkracht Achterhoek" userId="10ef64e0-af9c-4965-9b81-61175b475ce8" providerId="ADAL" clId="{9D5AE0AD-6685-4C67-A083-59CC7E78AED1}" dt="2025-03-20T09:55:15.598" v="0" actId="20577"/>
        <pc:sldMkLst>
          <pc:docMk/>
          <pc:sldMk cId="2117139922" sldId="258"/>
        </pc:sldMkLst>
      </pc:sldChg>
      <pc:sldChg chg="modSp mod modNotesTx">
        <pc:chgData name="Loes Koster | Netwerk Ouderen en Veerkracht Achterhoek" userId="10ef64e0-af9c-4965-9b81-61175b475ce8" providerId="ADAL" clId="{9D5AE0AD-6685-4C67-A083-59CC7E78AED1}" dt="2025-03-20T09:58:52.967" v="15" actId="20577"/>
        <pc:sldMkLst>
          <pc:docMk/>
          <pc:sldMk cId="1644242610" sldId="260"/>
        </pc:sldMkLst>
      </pc:sldChg>
      <pc:sldChg chg="addSp delSp modSp mod">
        <pc:chgData name="Loes Koster | Netwerk Ouderen en Veerkracht Achterhoek" userId="10ef64e0-af9c-4965-9b81-61175b475ce8" providerId="ADAL" clId="{9D5AE0AD-6685-4C67-A083-59CC7E78AED1}" dt="2025-03-20T14:42:13.811" v="42" actId="14100"/>
        <pc:sldMkLst>
          <pc:docMk/>
          <pc:sldMk cId="2476516707" sldId="268"/>
        </pc:sldMkLst>
        <pc:spChg chg="add del">
          <ac:chgData name="Loes Koster | Netwerk Ouderen en Veerkracht Achterhoek" userId="10ef64e0-af9c-4965-9b81-61175b475ce8" providerId="ADAL" clId="{9D5AE0AD-6685-4C67-A083-59CC7E78AED1}" dt="2025-03-20T14:39:16.182" v="41" actId="478"/>
          <ac:spMkLst>
            <pc:docMk/>
            <pc:sldMk cId="2476516707" sldId="268"/>
            <ac:spMk id="3" creationId="{41C9E360-34FB-0E9D-295C-8950F1AA5539}"/>
          </ac:spMkLst>
        </pc:spChg>
        <pc:spChg chg="mod">
          <ac:chgData name="Loes Koster | Netwerk Ouderen en Veerkracht Achterhoek" userId="10ef64e0-af9c-4965-9b81-61175b475ce8" providerId="ADAL" clId="{9D5AE0AD-6685-4C67-A083-59CC7E78AED1}" dt="2025-03-20T14:42:13.811" v="42" actId="14100"/>
          <ac:spMkLst>
            <pc:docMk/>
            <pc:sldMk cId="2476516707" sldId="268"/>
            <ac:spMk id="8" creationId="{D89850F3-8D17-881C-35F4-011B737170E9}"/>
          </ac:spMkLst>
        </pc:spChg>
        <pc:spChg chg="mod">
          <ac:chgData name="Loes Koster | Netwerk Ouderen en Veerkracht Achterhoek" userId="10ef64e0-af9c-4965-9b81-61175b475ce8" providerId="ADAL" clId="{9D5AE0AD-6685-4C67-A083-59CC7E78AED1}" dt="2025-03-20T14:38:31.323" v="31" actId="14100"/>
          <ac:spMkLst>
            <pc:docMk/>
            <pc:sldMk cId="2476516707" sldId="268"/>
            <ac:spMk id="10" creationId="{8DD3B3B2-07B4-5F91-3019-28F503CB9E7C}"/>
          </ac:spMkLst>
        </pc:spChg>
        <pc:spChg chg="mod">
          <ac:chgData name="Loes Koster | Netwerk Ouderen en Veerkracht Achterhoek" userId="10ef64e0-af9c-4965-9b81-61175b475ce8" providerId="ADAL" clId="{9D5AE0AD-6685-4C67-A083-59CC7E78AED1}" dt="2025-03-20T14:42:13.811" v="42" actId="14100"/>
          <ac:spMkLst>
            <pc:docMk/>
            <pc:sldMk cId="2476516707" sldId="268"/>
            <ac:spMk id="11" creationId="{1C2DE688-E527-BC50-9059-CF7EBA2996E3}"/>
          </ac:spMkLst>
        </pc:spChg>
        <pc:spChg chg="mod">
          <ac:chgData name="Loes Koster | Netwerk Ouderen en Veerkracht Achterhoek" userId="10ef64e0-af9c-4965-9b81-61175b475ce8" providerId="ADAL" clId="{9D5AE0AD-6685-4C67-A083-59CC7E78AED1}" dt="2025-03-20T14:38:47.659" v="37" actId="12789"/>
          <ac:spMkLst>
            <pc:docMk/>
            <pc:sldMk cId="2476516707" sldId="268"/>
            <ac:spMk id="12" creationId="{7DF2FAF8-3DC2-164E-81A2-7C90817CEC9A}"/>
          </ac:spMkLst>
        </pc:spChg>
        <pc:spChg chg="mod">
          <ac:chgData name="Loes Koster | Netwerk Ouderen en Veerkracht Achterhoek" userId="10ef64e0-af9c-4965-9b81-61175b475ce8" providerId="ADAL" clId="{9D5AE0AD-6685-4C67-A083-59CC7E78AED1}" dt="2025-03-20T14:42:13.811" v="42" actId="14100"/>
          <ac:spMkLst>
            <pc:docMk/>
            <pc:sldMk cId="2476516707" sldId="268"/>
            <ac:spMk id="13" creationId="{639C16F6-46F1-307B-2A90-D02B94401C9F}"/>
          </ac:spMkLst>
        </pc:spChg>
        <pc:spChg chg="mod">
          <ac:chgData name="Loes Koster | Netwerk Ouderen en Veerkracht Achterhoek" userId="10ef64e0-af9c-4965-9b81-61175b475ce8" providerId="ADAL" clId="{9D5AE0AD-6685-4C67-A083-59CC7E78AED1}" dt="2025-03-20T14:38:31.323" v="31" actId="14100"/>
          <ac:spMkLst>
            <pc:docMk/>
            <pc:sldMk cId="2476516707" sldId="268"/>
            <ac:spMk id="14" creationId="{BEE54A95-8D1D-423B-41A8-F6581FC6F97E}"/>
          </ac:spMkLst>
        </pc:spChg>
      </pc:sldChg>
      <pc:sldChg chg="modSp mod">
        <pc:chgData name="Loes Koster | Netwerk Ouderen en Veerkracht Achterhoek" userId="10ef64e0-af9c-4965-9b81-61175b475ce8" providerId="ADAL" clId="{9D5AE0AD-6685-4C67-A083-59CC7E78AED1}" dt="2025-03-20T14:24:51.294" v="28" actId="20577"/>
        <pc:sldMkLst>
          <pc:docMk/>
          <pc:sldMk cId="1138836623" sldId="288"/>
        </pc:sldMkLst>
        <pc:spChg chg="mod">
          <ac:chgData name="Loes Koster | Netwerk Ouderen en Veerkracht Achterhoek" userId="10ef64e0-af9c-4965-9b81-61175b475ce8" providerId="ADAL" clId="{9D5AE0AD-6685-4C67-A083-59CC7E78AED1}" dt="2025-03-20T14:24:51.294" v="28" actId="20577"/>
          <ac:spMkLst>
            <pc:docMk/>
            <pc:sldMk cId="1138836623" sldId="288"/>
            <ac:spMk id="4" creationId="{E1F08CEB-D6B2-EBD1-F27C-4B23923AFC40}"/>
          </ac:spMkLst>
        </pc:spChg>
      </pc:sldChg>
      <pc:sldChg chg="modSp mod modNotesTx">
        <pc:chgData name="Loes Koster | Netwerk Ouderen en Veerkracht Achterhoek" userId="10ef64e0-af9c-4965-9b81-61175b475ce8" providerId="ADAL" clId="{9D5AE0AD-6685-4C67-A083-59CC7E78AED1}" dt="2025-03-20T14:42:40.114" v="45" actId="6549"/>
        <pc:sldMkLst>
          <pc:docMk/>
          <pc:sldMk cId="1476783524" sldId="292"/>
        </pc:sldMkLst>
        <pc:spChg chg="mod">
          <ac:chgData name="Loes Koster | Netwerk Ouderen en Veerkracht Achterhoek" userId="10ef64e0-af9c-4965-9b81-61175b475ce8" providerId="ADAL" clId="{9D5AE0AD-6685-4C67-A083-59CC7E78AED1}" dt="2025-03-20T14:42:27.126" v="44" actId="6549"/>
          <ac:spMkLst>
            <pc:docMk/>
            <pc:sldMk cId="1476783524" sldId="292"/>
            <ac:spMk id="4" creationId="{364F7D3E-0EEA-C129-67A8-B074DCB8A36D}"/>
          </ac:spMkLst>
        </pc:spChg>
      </pc:sldChg>
      <pc:sldChg chg="modNotesTx">
        <pc:chgData name="Loes Koster | Netwerk Ouderen en Veerkracht Achterhoek" userId="10ef64e0-af9c-4965-9b81-61175b475ce8" providerId="ADAL" clId="{9D5AE0AD-6685-4C67-A083-59CC7E78AED1}" dt="2025-03-20T14:49:44.163" v="46" actId="6549"/>
        <pc:sldMkLst>
          <pc:docMk/>
          <pc:sldMk cId="914637978" sldId="298"/>
        </pc:sldMkLst>
      </pc:sldChg>
      <pc:sldChg chg="modSp mod">
        <pc:chgData name="Loes Koster | Netwerk Ouderen en Veerkracht Achterhoek" userId="10ef64e0-af9c-4965-9b81-61175b475ce8" providerId="ADAL" clId="{9D5AE0AD-6685-4C67-A083-59CC7E78AED1}" dt="2025-03-20T14:53:43.700" v="78" actId="1035"/>
        <pc:sldMkLst>
          <pc:docMk/>
          <pc:sldMk cId="2347283188" sldId="299"/>
        </pc:sldMkLst>
        <pc:spChg chg="mod">
          <ac:chgData name="Loes Koster | Netwerk Ouderen en Veerkracht Achterhoek" userId="10ef64e0-af9c-4965-9b81-61175b475ce8" providerId="ADAL" clId="{9D5AE0AD-6685-4C67-A083-59CC7E78AED1}" dt="2025-03-20T14:53:43.700" v="78" actId="1035"/>
          <ac:spMkLst>
            <pc:docMk/>
            <pc:sldMk cId="2347283188" sldId="299"/>
            <ac:spMk id="3" creationId="{86B576B5-8C74-33C1-D977-D5159E4CB7F3}"/>
          </ac:spMkLst>
        </pc:spChg>
      </pc:sldChg>
      <pc:sldChg chg="modSp mod">
        <pc:chgData name="Loes Koster | Netwerk Ouderen en Veerkracht Achterhoek" userId="10ef64e0-af9c-4965-9b81-61175b475ce8" providerId="ADAL" clId="{9D5AE0AD-6685-4C67-A083-59CC7E78AED1}" dt="2025-03-20T15:20:24.509" v="532" actId="20577"/>
        <pc:sldMkLst>
          <pc:docMk/>
          <pc:sldMk cId="202867577" sldId="302"/>
        </pc:sldMkLst>
        <pc:spChg chg="mod">
          <ac:chgData name="Loes Koster | Netwerk Ouderen en Veerkracht Achterhoek" userId="10ef64e0-af9c-4965-9b81-61175b475ce8" providerId="ADAL" clId="{9D5AE0AD-6685-4C67-A083-59CC7E78AED1}" dt="2025-03-20T15:20:24.509" v="532" actId="20577"/>
          <ac:spMkLst>
            <pc:docMk/>
            <pc:sldMk cId="202867577" sldId="302"/>
            <ac:spMk id="3" creationId="{C6388A07-9ED1-46E4-88FA-942F50F940C1}"/>
          </ac:spMkLst>
        </pc:spChg>
      </pc:sldChg>
      <pc:sldChg chg="modSp mod">
        <pc:chgData name="Loes Koster | Netwerk Ouderen en Veerkracht Achterhoek" userId="10ef64e0-af9c-4965-9b81-61175b475ce8" providerId="ADAL" clId="{9D5AE0AD-6685-4C67-A083-59CC7E78AED1}" dt="2025-03-20T15:25:47.387" v="534" actId="6549"/>
        <pc:sldMkLst>
          <pc:docMk/>
          <pc:sldMk cId="2213191647" sldId="304"/>
        </pc:sldMkLst>
        <pc:spChg chg="mod">
          <ac:chgData name="Loes Koster | Netwerk Ouderen en Veerkracht Achterhoek" userId="10ef64e0-af9c-4965-9b81-61175b475ce8" providerId="ADAL" clId="{9D5AE0AD-6685-4C67-A083-59CC7E78AED1}" dt="2025-03-20T15:25:47.387" v="534" actId="6549"/>
          <ac:spMkLst>
            <pc:docMk/>
            <pc:sldMk cId="2213191647" sldId="304"/>
            <ac:spMk id="8" creationId="{714562F4-8B78-5E58-DA6D-42CC961C66D4}"/>
          </ac:spMkLst>
        </pc:spChg>
      </pc:sldChg>
      <pc:sldChg chg="addSp modSp add mod modNotesTx">
        <pc:chgData name="Loes Koster | Netwerk Ouderen en Veerkracht Achterhoek" userId="10ef64e0-af9c-4965-9b81-61175b475ce8" providerId="ADAL" clId="{9D5AE0AD-6685-4C67-A083-59CC7E78AED1}" dt="2025-03-20T15:47:06.317" v="642" actId="948"/>
        <pc:sldMkLst>
          <pc:docMk/>
          <pc:sldMk cId="2836652739" sldId="305"/>
        </pc:sldMkLst>
        <pc:spChg chg="mod">
          <ac:chgData name="Loes Koster | Netwerk Ouderen en Veerkracht Achterhoek" userId="10ef64e0-af9c-4965-9b81-61175b475ce8" providerId="ADAL" clId="{9D5AE0AD-6685-4C67-A083-59CC7E78AED1}" dt="2025-03-20T15:47:06.317" v="642" actId="948"/>
          <ac:spMkLst>
            <pc:docMk/>
            <pc:sldMk cId="2836652739" sldId="305"/>
            <ac:spMk id="3" creationId="{4C83A32F-1CA8-66EE-A5A2-BD6891AF0A8F}"/>
          </ac:spMkLst>
        </pc:spChg>
        <pc:spChg chg="mod">
          <ac:chgData name="Loes Koster | Netwerk Ouderen en Veerkracht Achterhoek" userId="10ef64e0-af9c-4965-9b81-61175b475ce8" providerId="ADAL" clId="{9D5AE0AD-6685-4C67-A083-59CC7E78AED1}" dt="2025-03-20T15:19:28.529" v="530" actId="1076"/>
          <ac:spMkLst>
            <pc:docMk/>
            <pc:sldMk cId="2836652739" sldId="305"/>
            <ac:spMk id="4" creationId="{A097E27C-BD1B-50EB-471B-3584247FC485}"/>
          </ac:spMkLst>
        </pc:spChg>
        <pc:spChg chg="mod">
          <ac:chgData name="Loes Koster | Netwerk Ouderen en Veerkracht Achterhoek" userId="10ef64e0-af9c-4965-9b81-61175b475ce8" providerId="ADAL" clId="{9D5AE0AD-6685-4C67-A083-59CC7E78AED1}" dt="2025-03-20T15:19:28.529" v="530" actId="1076"/>
          <ac:spMkLst>
            <pc:docMk/>
            <pc:sldMk cId="2836652739" sldId="305"/>
            <ac:spMk id="5" creationId="{F8DF05DF-DBD7-E16E-9396-D6ADAFDDC297}"/>
          </ac:spMkLst>
        </pc:spChg>
      </pc:sldChg>
      <pc:sldChg chg="addSp delSp modSp add mod modNotesTx">
        <pc:chgData name="Loes Koster | Netwerk Ouderen en Veerkracht Achterhoek" userId="10ef64e0-af9c-4965-9b81-61175b475ce8" providerId="ADAL" clId="{9D5AE0AD-6685-4C67-A083-59CC7E78AED1}" dt="2025-03-20T15:47:38.336" v="646" actId="6549"/>
        <pc:sldMkLst>
          <pc:docMk/>
          <pc:sldMk cId="3200147780" sldId="306"/>
        </pc:sldMkLst>
        <pc:spChg chg="mod">
          <ac:chgData name="Loes Koster | Netwerk Ouderen en Veerkracht Achterhoek" userId="10ef64e0-af9c-4965-9b81-61175b475ce8" providerId="ADAL" clId="{9D5AE0AD-6685-4C67-A083-59CC7E78AED1}" dt="2025-03-20T15:17:43.934" v="507" actId="20577"/>
          <ac:spMkLst>
            <pc:docMk/>
            <pc:sldMk cId="3200147780" sldId="306"/>
            <ac:spMk id="2" creationId="{4563ACAB-F1B3-566F-D24B-4F0E207A53D6}"/>
          </ac:spMkLst>
        </pc:spChg>
        <pc:spChg chg="mod">
          <ac:chgData name="Loes Koster | Netwerk Ouderen en Veerkracht Achterhoek" userId="10ef64e0-af9c-4965-9b81-61175b475ce8" providerId="ADAL" clId="{9D5AE0AD-6685-4C67-A083-59CC7E78AED1}" dt="2025-03-20T15:44:40.680" v="603" actId="20577"/>
          <ac:spMkLst>
            <pc:docMk/>
            <pc:sldMk cId="3200147780" sldId="306"/>
            <ac:spMk id="3" creationId="{4C83A32F-1CA8-66EE-A5A2-BD6891AF0A8F}"/>
          </ac:spMkLst>
        </pc:spChg>
      </pc:sldChg>
    </pc:docChg>
  </pc:docChgLst>
  <pc:docChgLst>
    <pc:chgData name="Ellen ten Hove" userId="S::e.tenhove_xpertisezorg.nl#ext#@netwerkouderenachterhoek.onmicrosoft.com::fb1998c1-599b-4909-bdc0-6e3913027f6a" providerId="AD" clId="Web-{41C858DE-88AD-39E9-4C70-18D76929272C}"/>
    <pc:docChg chg="modSld">
      <pc:chgData name="Ellen ten Hove" userId="S::e.tenhove_xpertisezorg.nl#ext#@netwerkouderenachterhoek.onmicrosoft.com::fb1998c1-599b-4909-bdc0-6e3913027f6a" providerId="AD" clId="Web-{41C858DE-88AD-39E9-4C70-18D76929272C}" dt="2025-03-21T07:52:42.641" v="215"/>
      <pc:docMkLst>
        <pc:docMk/>
      </pc:docMkLst>
      <pc:sldChg chg="addSp delSp modSp modNotes">
        <pc:chgData name="Ellen ten Hove" userId="S::e.tenhove_xpertisezorg.nl#ext#@netwerkouderenachterhoek.onmicrosoft.com::fb1998c1-599b-4909-bdc0-6e3913027f6a" providerId="AD" clId="Web-{41C858DE-88AD-39E9-4C70-18D76929272C}" dt="2025-03-21T07:52:42.641" v="215"/>
        <pc:sldMkLst>
          <pc:docMk/>
          <pc:sldMk cId="2836652739" sldId="305"/>
        </pc:sldMkLst>
      </pc:sldChg>
    </pc:docChg>
  </pc:docChgLst>
  <pc:docChgLst>
    <pc:chgData name="Marga Geurtzen | Netwerk Ouderen en Veerkracht Achterhoek" userId="3cf87a35-b1de-4224-9ef7-14598659bc20" providerId="ADAL" clId="{5D7643BE-824F-453A-BA02-1D418A45CF44}"/>
    <pc:docChg chg="undo custSel addSld delSld modSld">
      <pc:chgData name="Marga Geurtzen | Netwerk Ouderen en Veerkracht Achterhoek" userId="3cf87a35-b1de-4224-9ef7-14598659bc20" providerId="ADAL" clId="{5D7643BE-824F-453A-BA02-1D418A45CF44}" dt="2025-02-21T09:17:56.593" v="8362" actId="14100"/>
      <pc:docMkLst>
        <pc:docMk/>
      </pc:docMkLst>
      <pc:sldChg chg="addSp delSp modSp mod">
        <pc:chgData name="Marga Geurtzen | Netwerk Ouderen en Veerkracht Achterhoek" userId="3cf87a35-b1de-4224-9ef7-14598659bc20" providerId="ADAL" clId="{5D7643BE-824F-453A-BA02-1D418A45CF44}" dt="2025-02-21T08:25:55.645" v="7939" actId="1440"/>
        <pc:sldMkLst>
          <pc:docMk/>
          <pc:sldMk cId="726386634" sldId="256"/>
        </pc:sldMkLst>
        <pc:spChg chg="mod">
          <ac:chgData name="Marga Geurtzen | Netwerk Ouderen en Veerkracht Achterhoek" userId="3cf87a35-b1de-4224-9ef7-14598659bc20" providerId="ADAL" clId="{5D7643BE-824F-453A-BA02-1D418A45CF44}" dt="2025-02-20T15:32:33.532" v="2557" actId="1076"/>
          <ac:spMkLst>
            <pc:docMk/>
            <pc:sldMk cId="726386634" sldId="256"/>
            <ac:spMk id="3" creationId="{4F68785B-0BE1-14A8-F6DA-2AE305D84053}"/>
          </ac:spMkLst>
        </pc:spChg>
        <pc:spChg chg="add mod">
          <ac:chgData name="Marga Geurtzen | Netwerk Ouderen en Veerkracht Achterhoek" userId="3cf87a35-b1de-4224-9ef7-14598659bc20" providerId="ADAL" clId="{5D7643BE-824F-453A-BA02-1D418A45CF44}" dt="2025-02-21T06:07:29.799" v="6842" actId="20577"/>
          <ac:spMkLst>
            <pc:docMk/>
            <pc:sldMk cId="726386634" sldId="256"/>
            <ac:spMk id="10" creationId="{DE658AF8-463B-315A-B832-8534041C8028}"/>
          </ac:spMkLst>
        </pc:spChg>
      </pc:sldChg>
      <pc:sldChg chg="modSp mod">
        <pc:chgData name="Marga Geurtzen | Netwerk Ouderen en Veerkracht Achterhoek" userId="3cf87a35-b1de-4224-9ef7-14598659bc20" providerId="ADAL" clId="{5D7643BE-824F-453A-BA02-1D418A45CF44}" dt="2025-02-20T16:36:10.439" v="6781" actId="1076"/>
        <pc:sldMkLst>
          <pc:docMk/>
          <pc:sldMk cId="1090157223" sldId="257"/>
        </pc:sldMkLst>
        <pc:spChg chg="mod">
          <ac:chgData name="Marga Geurtzen | Netwerk Ouderen en Veerkracht Achterhoek" userId="3cf87a35-b1de-4224-9ef7-14598659bc20" providerId="ADAL" clId="{5D7643BE-824F-453A-BA02-1D418A45CF44}" dt="2025-02-20T16:36:10.439" v="6781" actId="1076"/>
          <ac:spMkLst>
            <pc:docMk/>
            <pc:sldMk cId="1090157223" sldId="257"/>
            <ac:spMk id="5" creationId="{4F3F5D00-CCBC-9D9E-B7F8-3C315A9CD6C7}"/>
          </ac:spMkLst>
        </pc:spChg>
        <pc:picChg chg="mod">
          <ac:chgData name="Marga Geurtzen | Netwerk Ouderen en Veerkracht Achterhoek" userId="3cf87a35-b1de-4224-9ef7-14598659bc20" providerId="ADAL" clId="{5D7643BE-824F-453A-BA02-1D418A45CF44}" dt="2025-02-20T15:18:19.019" v="1228" actId="1076"/>
          <ac:picMkLst>
            <pc:docMk/>
            <pc:sldMk cId="1090157223" sldId="257"/>
            <ac:picMk id="4" creationId="{E8A84905-3441-53DE-4A48-C86753E31D63}"/>
          </ac:picMkLst>
        </pc:picChg>
      </pc:sldChg>
      <pc:sldChg chg="modSp mod">
        <pc:chgData name="Marga Geurtzen | Netwerk Ouderen en Veerkracht Achterhoek" userId="3cf87a35-b1de-4224-9ef7-14598659bc20" providerId="ADAL" clId="{5D7643BE-824F-453A-BA02-1D418A45CF44}" dt="2025-02-20T15:32:28.469" v="2556" actId="1076"/>
        <pc:sldMkLst>
          <pc:docMk/>
          <pc:sldMk cId="2117139922" sldId="258"/>
        </pc:sldMkLst>
        <pc:spChg chg="mod">
          <ac:chgData name="Marga Geurtzen | Netwerk Ouderen en Veerkracht Achterhoek" userId="3cf87a35-b1de-4224-9ef7-14598659bc20" providerId="ADAL" clId="{5D7643BE-824F-453A-BA02-1D418A45CF44}" dt="2025-02-20T14:56:44.774" v="26" actId="14100"/>
          <ac:spMkLst>
            <pc:docMk/>
            <pc:sldMk cId="2117139922" sldId="258"/>
            <ac:spMk id="2" creationId="{B9D6D469-D8A8-3376-D2AC-7C5ADD7B949E}"/>
          </ac:spMkLst>
        </pc:spChg>
        <pc:spChg chg="mod">
          <ac:chgData name="Marga Geurtzen | Netwerk Ouderen en Veerkracht Achterhoek" userId="3cf87a35-b1de-4224-9ef7-14598659bc20" providerId="ADAL" clId="{5D7643BE-824F-453A-BA02-1D418A45CF44}" dt="2025-02-20T15:32:28.469" v="2556" actId="1076"/>
          <ac:spMkLst>
            <pc:docMk/>
            <pc:sldMk cId="2117139922" sldId="258"/>
            <ac:spMk id="3" creationId="{4F68785B-0BE1-14A8-F6DA-2AE305D84053}"/>
          </ac:spMkLst>
        </pc:spChg>
      </pc:sldChg>
      <pc:sldChg chg="addSp delSp modSp mod">
        <pc:chgData name="Marga Geurtzen | Netwerk Ouderen en Veerkracht Achterhoek" userId="3cf87a35-b1de-4224-9ef7-14598659bc20" providerId="ADAL" clId="{5D7643BE-824F-453A-BA02-1D418A45CF44}" dt="2025-02-21T08:04:21.822" v="7740" actId="14861"/>
        <pc:sldMkLst>
          <pc:docMk/>
          <pc:sldMk cId="2961962767" sldId="259"/>
        </pc:sldMkLst>
        <pc:spChg chg="mod">
          <ac:chgData name="Marga Geurtzen | Netwerk Ouderen en Veerkracht Achterhoek" userId="3cf87a35-b1de-4224-9ef7-14598659bc20" providerId="ADAL" clId="{5D7643BE-824F-453A-BA02-1D418A45CF44}" dt="2025-02-20T14:56:56.373" v="29" actId="14100"/>
          <ac:spMkLst>
            <pc:docMk/>
            <pc:sldMk cId="2961962767" sldId="259"/>
            <ac:spMk id="2" creationId="{B9D6D469-D8A8-3376-D2AC-7C5ADD7B949E}"/>
          </ac:spMkLst>
        </pc:spChg>
        <pc:spChg chg="mod">
          <ac:chgData name="Marga Geurtzen | Netwerk Ouderen en Veerkracht Achterhoek" userId="3cf87a35-b1de-4224-9ef7-14598659bc20" providerId="ADAL" clId="{5D7643BE-824F-453A-BA02-1D418A45CF44}" dt="2025-02-20T15:32:22.077" v="2555" actId="1076"/>
          <ac:spMkLst>
            <pc:docMk/>
            <pc:sldMk cId="2961962767" sldId="259"/>
            <ac:spMk id="3" creationId="{4F68785B-0BE1-14A8-F6DA-2AE305D84053}"/>
          </ac:spMkLst>
        </pc:spChg>
        <pc:spChg chg="add mod">
          <ac:chgData name="Marga Geurtzen | Netwerk Ouderen en Veerkracht Achterhoek" userId="3cf87a35-b1de-4224-9ef7-14598659bc20" providerId="ADAL" clId="{5D7643BE-824F-453A-BA02-1D418A45CF44}" dt="2025-02-20T14:58:28.152" v="212"/>
          <ac:spMkLst>
            <pc:docMk/>
            <pc:sldMk cId="2961962767" sldId="259"/>
            <ac:spMk id="5" creationId="{B3EC0D66-F2EE-50B9-2A7A-1842812EA1B4}"/>
          </ac:spMkLst>
        </pc:spChg>
        <pc:picChg chg="add mod">
          <ac:chgData name="Marga Geurtzen | Netwerk Ouderen en Veerkracht Achterhoek" userId="3cf87a35-b1de-4224-9ef7-14598659bc20" providerId="ADAL" clId="{5D7643BE-824F-453A-BA02-1D418A45CF44}" dt="2025-02-21T08:04:21.822" v="7740" actId="14861"/>
          <ac:picMkLst>
            <pc:docMk/>
            <pc:sldMk cId="2961962767" sldId="259"/>
            <ac:picMk id="6" creationId="{42A2A1D5-3E7B-8658-2785-EE990DFE134F}"/>
          </ac:picMkLst>
        </pc:picChg>
      </pc:sldChg>
      <pc:sldChg chg="modSp mod modNotesTx">
        <pc:chgData name="Marga Geurtzen | Netwerk Ouderen en Veerkracht Achterhoek" userId="3cf87a35-b1de-4224-9ef7-14598659bc20" providerId="ADAL" clId="{5D7643BE-824F-453A-BA02-1D418A45CF44}" dt="2025-02-20T15:23:41.491" v="1829" actId="255"/>
        <pc:sldMkLst>
          <pc:docMk/>
          <pc:sldMk cId="1644242610" sldId="260"/>
        </pc:sldMkLst>
      </pc:sldChg>
      <pc:sldChg chg="addSp delSp modSp add mod modNotesTx">
        <pc:chgData name="Marga Geurtzen | Netwerk Ouderen en Veerkracht Achterhoek" userId="3cf87a35-b1de-4224-9ef7-14598659bc20" providerId="ADAL" clId="{5D7643BE-824F-453A-BA02-1D418A45CF44}" dt="2025-02-21T08:06:28.091" v="7762" actId="20577"/>
        <pc:sldMkLst>
          <pc:docMk/>
          <pc:sldMk cId="114503436" sldId="261"/>
        </pc:sldMkLst>
        <pc:spChg chg="mod">
          <ac:chgData name="Marga Geurtzen | Netwerk Ouderen en Veerkracht Achterhoek" userId="3cf87a35-b1de-4224-9ef7-14598659bc20" providerId="ADAL" clId="{5D7643BE-824F-453A-BA02-1D418A45CF44}" dt="2025-02-20T15:11:42.752" v="659" actId="14100"/>
          <ac:spMkLst>
            <pc:docMk/>
            <pc:sldMk cId="114503436" sldId="261"/>
            <ac:spMk id="2" creationId="{7D203F98-8093-2B8B-F408-EAE1BC7EA852}"/>
          </ac:spMkLst>
        </pc:spChg>
        <pc:spChg chg="mod">
          <ac:chgData name="Marga Geurtzen | Netwerk Ouderen en Veerkracht Achterhoek" userId="3cf87a35-b1de-4224-9ef7-14598659bc20" providerId="ADAL" clId="{5D7643BE-824F-453A-BA02-1D418A45CF44}" dt="2025-02-21T08:06:28.091" v="7762" actId="20577"/>
          <ac:spMkLst>
            <pc:docMk/>
            <pc:sldMk cId="114503436" sldId="261"/>
            <ac:spMk id="3" creationId="{DD4FEC09-28B6-2FC7-2C10-A26D37CD893E}"/>
          </ac:spMkLst>
        </pc:spChg>
        <pc:spChg chg="add mod">
          <ac:chgData name="Marga Geurtzen | Netwerk Ouderen en Veerkracht Achterhoek" userId="3cf87a35-b1de-4224-9ef7-14598659bc20" providerId="ADAL" clId="{5D7643BE-824F-453A-BA02-1D418A45CF44}" dt="2025-02-21T08:06:09.354" v="7750" actId="1076"/>
          <ac:spMkLst>
            <pc:docMk/>
            <pc:sldMk cId="114503436" sldId="261"/>
            <ac:spMk id="6" creationId="{72C1707D-47C6-15A8-FCA0-141A6B2C6EAF}"/>
          </ac:spMkLst>
        </pc:spChg>
        <pc:picChg chg="add mod">
          <ac:chgData name="Marga Geurtzen | Netwerk Ouderen en Veerkracht Achterhoek" userId="3cf87a35-b1de-4224-9ef7-14598659bc20" providerId="ADAL" clId="{5D7643BE-824F-453A-BA02-1D418A45CF44}" dt="2025-02-21T08:06:12.556" v="7751" actId="1076"/>
          <ac:picMkLst>
            <pc:docMk/>
            <pc:sldMk cId="114503436" sldId="261"/>
            <ac:picMk id="5" creationId="{DEA8027B-563B-02FE-5234-891600EDFA28}"/>
          </ac:picMkLst>
        </pc:picChg>
      </pc:sldChg>
      <pc:sldChg chg="addSp delSp modSp add mod modNotesTx">
        <pc:chgData name="Marga Geurtzen | Netwerk Ouderen en Veerkracht Achterhoek" userId="3cf87a35-b1de-4224-9ef7-14598659bc20" providerId="ADAL" clId="{5D7643BE-824F-453A-BA02-1D418A45CF44}" dt="2025-02-21T08:25:31.660" v="7935" actId="14861"/>
        <pc:sldMkLst>
          <pc:docMk/>
          <pc:sldMk cId="2721860945" sldId="262"/>
        </pc:sldMkLst>
        <pc:spChg chg="mod">
          <ac:chgData name="Marga Geurtzen | Netwerk Ouderen en Veerkracht Achterhoek" userId="3cf87a35-b1de-4224-9ef7-14598659bc20" providerId="ADAL" clId="{5D7643BE-824F-453A-BA02-1D418A45CF44}" dt="2025-02-20T15:14:54.203" v="956" actId="255"/>
          <ac:spMkLst>
            <pc:docMk/>
            <pc:sldMk cId="2721860945" sldId="262"/>
            <ac:spMk id="2" creationId="{BF9EE986-F927-85A0-AEC1-C285BA0D5D3C}"/>
          </ac:spMkLst>
        </pc:spChg>
        <pc:spChg chg="mod">
          <ac:chgData name="Marga Geurtzen | Netwerk Ouderen en Veerkracht Achterhoek" userId="3cf87a35-b1de-4224-9ef7-14598659bc20" providerId="ADAL" clId="{5D7643BE-824F-453A-BA02-1D418A45CF44}" dt="2025-02-21T08:08:42.407" v="7769" actId="14100"/>
          <ac:spMkLst>
            <pc:docMk/>
            <pc:sldMk cId="2721860945" sldId="262"/>
            <ac:spMk id="3" creationId="{1D5E73BA-C536-18D1-1C1F-2233E2FF5D88}"/>
          </ac:spMkLst>
        </pc:spChg>
        <pc:picChg chg="add mod">
          <ac:chgData name="Marga Geurtzen | Netwerk Ouderen en Veerkracht Achterhoek" userId="3cf87a35-b1de-4224-9ef7-14598659bc20" providerId="ADAL" clId="{5D7643BE-824F-453A-BA02-1D418A45CF44}" dt="2025-02-21T08:25:31.660" v="7935" actId="14861"/>
          <ac:picMkLst>
            <pc:docMk/>
            <pc:sldMk cId="2721860945" sldId="262"/>
            <ac:picMk id="14" creationId="{5CB8B904-B200-418B-8851-6587031431A2}"/>
          </ac:picMkLst>
        </pc:picChg>
      </pc:sldChg>
      <pc:sldChg chg="addSp delSp modSp add mod replId modNotesTx">
        <pc:chgData name="Marga Geurtzen | Netwerk Ouderen en Veerkracht Achterhoek" userId="3cf87a35-b1de-4224-9ef7-14598659bc20" providerId="ADAL" clId="{5D7643BE-824F-453A-BA02-1D418A45CF44}" dt="2025-02-20T15:24:43.184" v="1837"/>
        <pc:sldMkLst>
          <pc:docMk/>
          <pc:sldMk cId="2952177784" sldId="263"/>
        </pc:sldMkLst>
        <pc:spChg chg="mod">
          <ac:chgData name="Marga Geurtzen | Netwerk Ouderen en Veerkracht Achterhoek" userId="3cf87a35-b1de-4224-9ef7-14598659bc20" providerId="ADAL" clId="{5D7643BE-824F-453A-BA02-1D418A45CF44}" dt="2025-02-20T15:18:57.477" v="1261" actId="14100"/>
          <ac:spMkLst>
            <pc:docMk/>
            <pc:sldMk cId="2952177784" sldId="263"/>
            <ac:spMk id="2" creationId="{549F439B-5C3A-5639-A39F-E23F3450B24C}"/>
          </ac:spMkLst>
        </pc:spChg>
        <pc:spChg chg="add mod">
          <ac:chgData name="Marga Geurtzen | Netwerk Ouderen en Veerkracht Achterhoek" userId="3cf87a35-b1de-4224-9ef7-14598659bc20" providerId="ADAL" clId="{5D7643BE-824F-453A-BA02-1D418A45CF44}" dt="2025-02-20T15:23:12.968" v="1824" actId="20577"/>
          <ac:spMkLst>
            <pc:docMk/>
            <pc:sldMk cId="2952177784" sldId="263"/>
            <ac:spMk id="4" creationId="{9BE2D0F6-0C68-B465-4D04-7DF02EB911D5}"/>
          </ac:spMkLst>
        </pc:spChg>
      </pc:sldChg>
      <pc:sldChg chg="addSp modSp add mod">
        <pc:chgData name="Marga Geurtzen | Netwerk Ouderen en Veerkracht Achterhoek" userId="3cf87a35-b1de-4224-9ef7-14598659bc20" providerId="ADAL" clId="{5D7643BE-824F-453A-BA02-1D418A45CF44}" dt="2025-02-21T09:17:56.593" v="8362" actId="14100"/>
        <pc:sldMkLst>
          <pc:docMk/>
          <pc:sldMk cId="3656445439" sldId="264"/>
        </pc:sldMkLst>
        <pc:spChg chg="mod">
          <ac:chgData name="Marga Geurtzen | Netwerk Ouderen en Veerkracht Achterhoek" userId="3cf87a35-b1de-4224-9ef7-14598659bc20" providerId="ADAL" clId="{5D7643BE-824F-453A-BA02-1D418A45CF44}" dt="2025-02-21T09:17:51.176" v="8360" actId="20577"/>
          <ac:spMkLst>
            <pc:docMk/>
            <pc:sldMk cId="3656445439" sldId="264"/>
            <ac:spMk id="2" creationId="{740AF698-9BDF-6AD1-5741-07012918C121}"/>
          </ac:spMkLst>
        </pc:spChg>
        <pc:spChg chg="mod">
          <ac:chgData name="Marga Geurtzen | Netwerk Ouderen en Veerkracht Achterhoek" userId="3cf87a35-b1de-4224-9ef7-14598659bc20" providerId="ADAL" clId="{5D7643BE-824F-453A-BA02-1D418A45CF44}" dt="2025-02-20T15:31:49.048" v="2549" actId="1076"/>
          <ac:spMkLst>
            <pc:docMk/>
            <pc:sldMk cId="3656445439" sldId="264"/>
            <ac:spMk id="3" creationId="{1D51269C-C8E1-7D53-E139-2787B18FB034}"/>
          </ac:spMkLst>
        </pc:spChg>
        <pc:picChg chg="add mod">
          <ac:chgData name="Marga Geurtzen | Netwerk Ouderen en Veerkracht Achterhoek" userId="3cf87a35-b1de-4224-9ef7-14598659bc20" providerId="ADAL" clId="{5D7643BE-824F-453A-BA02-1D418A45CF44}" dt="2025-02-21T09:17:56.593" v="8362" actId="14100"/>
          <ac:picMkLst>
            <pc:docMk/>
            <pc:sldMk cId="3656445439" sldId="264"/>
            <ac:picMk id="5" creationId="{AAA20277-6F7E-ADEB-52C0-4F4AF2597962}"/>
          </ac:picMkLst>
        </pc:picChg>
      </pc:sldChg>
      <pc:sldChg chg="addSp delSp modSp add mod replId modNotesTx">
        <pc:chgData name="Marga Geurtzen | Netwerk Ouderen en Veerkracht Achterhoek" userId="3cf87a35-b1de-4224-9ef7-14598659bc20" providerId="ADAL" clId="{5D7643BE-824F-453A-BA02-1D418A45CF44}" dt="2025-02-21T08:01:33.303" v="7725" actId="14100"/>
        <pc:sldMkLst>
          <pc:docMk/>
          <pc:sldMk cId="940515144" sldId="265"/>
        </pc:sldMkLst>
        <pc:spChg chg="mod ord">
          <ac:chgData name="Marga Geurtzen | Netwerk Ouderen en Veerkracht Achterhoek" userId="3cf87a35-b1de-4224-9ef7-14598659bc20" providerId="ADAL" clId="{5D7643BE-824F-453A-BA02-1D418A45CF44}" dt="2025-02-21T08:01:18.830" v="7720" actId="166"/>
          <ac:spMkLst>
            <pc:docMk/>
            <pc:sldMk cId="940515144" sldId="265"/>
            <ac:spMk id="2" creationId="{45173A25-0AC6-9005-1F1B-DBDDD0EAF5BB}"/>
          </ac:spMkLst>
        </pc:spChg>
        <pc:spChg chg="add mod ord">
          <ac:chgData name="Marga Geurtzen | Netwerk Ouderen en Veerkracht Achterhoek" userId="3cf87a35-b1de-4224-9ef7-14598659bc20" providerId="ADAL" clId="{5D7643BE-824F-453A-BA02-1D418A45CF44}" dt="2025-02-21T08:01:33.303" v="7725" actId="14100"/>
          <ac:spMkLst>
            <pc:docMk/>
            <pc:sldMk cId="940515144" sldId="265"/>
            <ac:spMk id="4" creationId="{6D387F4D-D50E-6F58-7C97-3124CDB86F6B}"/>
          </ac:spMkLst>
        </pc:spChg>
        <pc:picChg chg="add mod">
          <ac:chgData name="Marga Geurtzen | Netwerk Ouderen en Veerkracht Achterhoek" userId="3cf87a35-b1de-4224-9ef7-14598659bc20" providerId="ADAL" clId="{5D7643BE-824F-453A-BA02-1D418A45CF44}" dt="2025-02-21T08:01:25.699" v="7722" actId="14100"/>
          <ac:picMkLst>
            <pc:docMk/>
            <pc:sldMk cId="940515144" sldId="265"/>
            <ac:picMk id="5" creationId="{C96EFFB4-4318-0931-CA1D-C4C1DD823020}"/>
          </ac:picMkLst>
        </pc:picChg>
      </pc:sldChg>
      <pc:sldChg chg="addSp delSp modSp add mod replId">
        <pc:chgData name="Marga Geurtzen | Netwerk Ouderen en Veerkracht Achterhoek" userId="3cf87a35-b1de-4224-9ef7-14598659bc20" providerId="ADAL" clId="{5D7643BE-824F-453A-BA02-1D418A45CF44}" dt="2025-02-21T07:49:49.388" v="7613" actId="1440"/>
        <pc:sldMkLst>
          <pc:docMk/>
          <pc:sldMk cId="2898600309" sldId="266"/>
        </pc:sldMkLst>
        <pc:spChg chg="add mod">
          <ac:chgData name="Marga Geurtzen | Netwerk Ouderen en Veerkracht Achterhoek" userId="3cf87a35-b1de-4224-9ef7-14598659bc20" providerId="ADAL" clId="{5D7643BE-824F-453A-BA02-1D418A45CF44}" dt="2025-02-21T07:49:39.367" v="7611" actId="20577"/>
          <ac:spMkLst>
            <pc:docMk/>
            <pc:sldMk cId="2898600309" sldId="266"/>
            <ac:spMk id="8" creationId="{F0A3A791-F5B4-8D8A-8C45-7CEFD31CB4A4}"/>
          </ac:spMkLst>
        </pc:spChg>
        <pc:picChg chg="mod topLvl">
          <ac:chgData name="Marga Geurtzen | Netwerk Ouderen en Veerkracht Achterhoek" userId="3cf87a35-b1de-4224-9ef7-14598659bc20" providerId="ADAL" clId="{5D7643BE-824F-453A-BA02-1D418A45CF44}" dt="2025-02-21T07:49:49.388" v="7613" actId="1440"/>
          <ac:picMkLst>
            <pc:docMk/>
            <pc:sldMk cId="2898600309" sldId="266"/>
            <ac:picMk id="4" creationId="{CD90BEE3-1D3E-D27F-80A5-89D09D606203}"/>
          </ac:picMkLst>
        </pc:picChg>
      </pc:sldChg>
      <pc:sldChg chg="addSp delSp modSp add mod replId modNotesTx">
        <pc:chgData name="Marga Geurtzen | Netwerk Ouderen en Veerkracht Achterhoek" userId="3cf87a35-b1de-4224-9ef7-14598659bc20" providerId="ADAL" clId="{5D7643BE-824F-453A-BA02-1D418A45CF44}" dt="2025-02-21T08:27:00.778" v="8074" actId="14861"/>
        <pc:sldMkLst>
          <pc:docMk/>
          <pc:sldMk cId="3181194684" sldId="267"/>
        </pc:sldMkLst>
        <pc:spChg chg="mod">
          <ac:chgData name="Marga Geurtzen | Netwerk Ouderen en Veerkracht Achterhoek" userId="3cf87a35-b1de-4224-9ef7-14598659bc20" providerId="ADAL" clId="{5D7643BE-824F-453A-BA02-1D418A45CF44}" dt="2025-02-20T15:38:03.591" v="2682" actId="20577"/>
          <ac:spMkLst>
            <pc:docMk/>
            <pc:sldMk cId="3181194684" sldId="267"/>
            <ac:spMk id="2" creationId="{4C8E25DD-CB2F-D880-8DEE-E8FCB4EBB0B4}"/>
          </ac:spMkLst>
        </pc:spChg>
        <pc:spChg chg="add mod">
          <ac:chgData name="Marga Geurtzen | Netwerk Ouderen en Veerkracht Achterhoek" userId="3cf87a35-b1de-4224-9ef7-14598659bc20" providerId="ADAL" clId="{5D7643BE-824F-453A-BA02-1D418A45CF44}" dt="2025-02-20T15:46:42.341" v="2865" actId="14100"/>
          <ac:spMkLst>
            <pc:docMk/>
            <pc:sldMk cId="3181194684" sldId="267"/>
            <ac:spMk id="4" creationId="{BB3D691B-FD14-26C3-085E-EEE51DEB840C}"/>
          </ac:spMkLst>
        </pc:spChg>
        <pc:spChg chg="add mod">
          <ac:chgData name="Marga Geurtzen | Netwerk Ouderen en Veerkracht Achterhoek" userId="3cf87a35-b1de-4224-9ef7-14598659bc20" providerId="ADAL" clId="{5D7643BE-824F-453A-BA02-1D418A45CF44}" dt="2025-02-20T15:47:25.722" v="2895" actId="255"/>
          <ac:spMkLst>
            <pc:docMk/>
            <pc:sldMk cId="3181194684" sldId="267"/>
            <ac:spMk id="6" creationId="{05ED4CFF-B533-2671-B6CA-337C79FE50E4}"/>
          </ac:spMkLst>
        </pc:spChg>
      </pc:sldChg>
      <pc:sldChg chg="addSp delSp modSp add mod">
        <pc:chgData name="Marga Geurtzen | Netwerk Ouderen en Veerkracht Achterhoek" userId="3cf87a35-b1de-4224-9ef7-14598659bc20" providerId="ADAL" clId="{5D7643BE-824F-453A-BA02-1D418A45CF44}" dt="2025-02-20T16:02:29.465" v="4009" actId="1076"/>
        <pc:sldMkLst>
          <pc:docMk/>
          <pc:sldMk cId="2476516707" sldId="268"/>
        </pc:sldMkLst>
        <pc:spChg chg="mod">
          <ac:chgData name="Marga Geurtzen | Netwerk Ouderen en Veerkracht Achterhoek" userId="3cf87a35-b1de-4224-9ef7-14598659bc20" providerId="ADAL" clId="{5D7643BE-824F-453A-BA02-1D418A45CF44}" dt="2025-02-20T15:49:26.593" v="2911" actId="255"/>
          <ac:spMkLst>
            <pc:docMk/>
            <pc:sldMk cId="2476516707" sldId="268"/>
            <ac:spMk id="2" creationId="{949437AF-D969-5008-C626-FDE6870F57B0}"/>
          </ac:spMkLst>
        </pc:spChg>
        <pc:spChg chg="add mod">
          <ac:chgData name="Marga Geurtzen | Netwerk Ouderen en Veerkracht Achterhoek" userId="3cf87a35-b1de-4224-9ef7-14598659bc20" providerId="ADAL" clId="{5D7643BE-824F-453A-BA02-1D418A45CF44}" dt="2025-02-20T15:54:32.883" v="2962" actId="207"/>
          <ac:spMkLst>
            <pc:docMk/>
            <pc:sldMk cId="2476516707" sldId="268"/>
            <ac:spMk id="8" creationId="{D89850F3-8D17-881C-35F4-011B737170E9}"/>
          </ac:spMkLst>
        </pc:spChg>
        <pc:spChg chg="add mod">
          <ac:chgData name="Marga Geurtzen | Netwerk Ouderen en Veerkracht Achterhoek" userId="3cf87a35-b1de-4224-9ef7-14598659bc20" providerId="ADAL" clId="{5D7643BE-824F-453A-BA02-1D418A45CF44}" dt="2025-02-20T15:54:42.750" v="2965" actId="207"/>
          <ac:spMkLst>
            <pc:docMk/>
            <pc:sldMk cId="2476516707" sldId="268"/>
            <ac:spMk id="10" creationId="{8DD3B3B2-07B4-5F91-3019-28F503CB9E7C}"/>
          </ac:spMkLst>
        </pc:spChg>
        <pc:spChg chg="add mod">
          <ac:chgData name="Marga Geurtzen | Netwerk Ouderen en Veerkracht Achterhoek" userId="3cf87a35-b1de-4224-9ef7-14598659bc20" providerId="ADAL" clId="{5D7643BE-824F-453A-BA02-1D418A45CF44}" dt="2025-02-20T15:54:29.472" v="2961" actId="207"/>
          <ac:spMkLst>
            <pc:docMk/>
            <pc:sldMk cId="2476516707" sldId="268"/>
            <ac:spMk id="11" creationId="{1C2DE688-E527-BC50-9059-CF7EBA2996E3}"/>
          </ac:spMkLst>
        </pc:spChg>
        <pc:spChg chg="add mod">
          <ac:chgData name="Marga Geurtzen | Netwerk Ouderen en Veerkracht Achterhoek" userId="3cf87a35-b1de-4224-9ef7-14598659bc20" providerId="ADAL" clId="{5D7643BE-824F-453A-BA02-1D418A45CF44}" dt="2025-02-20T15:54:40.127" v="2964" actId="207"/>
          <ac:spMkLst>
            <pc:docMk/>
            <pc:sldMk cId="2476516707" sldId="268"/>
            <ac:spMk id="12" creationId="{7DF2FAF8-3DC2-164E-81A2-7C90817CEC9A}"/>
          </ac:spMkLst>
        </pc:spChg>
        <pc:spChg chg="add mod">
          <ac:chgData name="Marga Geurtzen | Netwerk Ouderen en Veerkracht Achterhoek" userId="3cf87a35-b1de-4224-9ef7-14598659bc20" providerId="ADAL" clId="{5D7643BE-824F-453A-BA02-1D418A45CF44}" dt="2025-02-20T15:54:24.920" v="2960" actId="207"/>
          <ac:spMkLst>
            <pc:docMk/>
            <pc:sldMk cId="2476516707" sldId="268"/>
            <ac:spMk id="13" creationId="{639C16F6-46F1-307B-2A90-D02B94401C9F}"/>
          </ac:spMkLst>
        </pc:spChg>
        <pc:spChg chg="add mod">
          <ac:chgData name="Marga Geurtzen | Netwerk Ouderen en Veerkracht Achterhoek" userId="3cf87a35-b1de-4224-9ef7-14598659bc20" providerId="ADAL" clId="{5D7643BE-824F-453A-BA02-1D418A45CF44}" dt="2025-02-20T16:02:29.465" v="4009" actId="1076"/>
          <ac:spMkLst>
            <pc:docMk/>
            <pc:sldMk cId="2476516707" sldId="268"/>
            <ac:spMk id="14" creationId="{BEE54A95-8D1D-423B-41A8-F6581FC6F97E}"/>
          </ac:spMkLst>
        </pc:spChg>
      </pc:sldChg>
      <pc:sldChg chg="addSp delSp modSp add mod replId modNotesTx">
        <pc:chgData name="Marga Geurtzen | Netwerk Ouderen en Veerkracht Achterhoek" userId="3cf87a35-b1de-4224-9ef7-14598659bc20" providerId="ADAL" clId="{5D7643BE-824F-453A-BA02-1D418A45CF44}" dt="2025-02-21T08:28:08.541" v="8116" actId="14861"/>
        <pc:sldMkLst>
          <pc:docMk/>
          <pc:sldMk cId="982549693" sldId="269"/>
        </pc:sldMkLst>
        <pc:spChg chg="add mod">
          <ac:chgData name="Marga Geurtzen | Netwerk Ouderen en Veerkracht Achterhoek" userId="3cf87a35-b1de-4224-9ef7-14598659bc20" providerId="ADAL" clId="{5D7643BE-824F-453A-BA02-1D418A45CF44}" dt="2025-02-21T06:48:31.200" v="7510" actId="1076"/>
          <ac:spMkLst>
            <pc:docMk/>
            <pc:sldMk cId="982549693" sldId="269"/>
            <ac:spMk id="6" creationId="{AE0DD4CB-EC16-0E57-AE06-7470B300D4DC}"/>
          </ac:spMkLst>
        </pc:spChg>
        <pc:spChg chg="add mod ord">
          <ac:chgData name="Marga Geurtzen | Netwerk Ouderen en Veerkracht Achterhoek" userId="3cf87a35-b1de-4224-9ef7-14598659bc20" providerId="ADAL" clId="{5D7643BE-824F-453A-BA02-1D418A45CF44}" dt="2025-02-21T08:28:08.541" v="8116" actId="14861"/>
          <ac:spMkLst>
            <pc:docMk/>
            <pc:sldMk cId="982549693" sldId="269"/>
            <ac:spMk id="8" creationId="{0D5C7F3F-C40A-6087-000D-ECB8D2CF6215}"/>
          </ac:spMkLst>
        </pc:spChg>
        <pc:spChg chg="add mod">
          <ac:chgData name="Marga Geurtzen | Netwerk Ouderen en Veerkracht Achterhoek" userId="3cf87a35-b1de-4224-9ef7-14598659bc20" providerId="ADAL" clId="{5D7643BE-824F-453A-BA02-1D418A45CF44}" dt="2025-02-21T06:48:39.936" v="7512" actId="1076"/>
          <ac:spMkLst>
            <pc:docMk/>
            <pc:sldMk cId="982549693" sldId="269"/>
            <ac:spMk id="9" creationId="{B787E979-1C8D-E93B-9743-76A3E4F4E826}"/>
          </ac:spMkLst>
        </pc:spChg>
      </pc:sldChg>
      <pc:sldChg chg="add del replId">
        <pc:chgData name="Marga Geurtzen | Netwerk Ouderen en Veerkracht Achterhoek" userId="3cf87a35-b1de-4224-9ef7-14598659bc20" providerId="ADAL" clId="{5D7643BE-824F-453A-BA02-1D418A45CF44}" dt="2025-02-20T16:34:50.935" v="6775" actId="2696"/>
        <pc:sldMkLst>
          <pc:docMk/>
          <pc:sldMk cId="2203104544" sldId="270"/>
        </pc:sldMkLst>
      </pc:sldChg>
      <pc:sldChg chg="add del replId">
        <pc:chgData name="Marga Geurtzen | Netwerk Ouderen en Veerkracht Achterhoek" userId="3cf87a35-b1de-4224-9ef7-14598659bc20" providerId="ADAL" clId="{5D7643BE-824F-453A-BA02-1D418A45CF44}" dt="2025-02-20T16:34:50.935" v="6775" actId="2696"/>
        <pc:sldMkLst>
          <pc:docMk/>
          <pc:sldMk cId="3011720499" sldId="271"/>
        </pc:sldMkLst>
      </pc:sldChg>
      <pc:sldChg chg="add del">
        <pc:chgData name="Marga Geurtzen | Netwerk Ouderen en Veerkracht Achterhoek" userId="3cf87a35-b1de-4224-9ef7-14598659bc20" providerId="ADAL" clId="{5D7643BE-824F-453A-BA02-1D418A45CF44}" dt="2025-02-20T16:34:50.935" v="6775" actId="2696"/>
        <pc:sldMkLst>
          <pc:docMk/>
          <pc:sldMk cId="23478520" sldId="272"/>
        </pc:sldMkLst>
      </pc:sldChg>
      <pc:sldChg chg="add del replId">
        <pc:chgData name="Marga Geurtzen | Netwerk Ouderen en Veerkracht Achterhoek" userId="3cf87a35-b1de-4224-9ef7-14598659bc20" providerId="ADAL" clId="{5D7643BE-824F-453A-BA02-1D418A45CF44}" dt="2025-02-20T16:34:50.935" v="6775" actId="2696"/>
        <pc:sldMkLst>
          <pc:docMk/>
          <pc:sldMk cId="2372345340" sldId="273"/>
        </pc:sldMkLst>
      </pc:sldChg>
      <pc:sldChg chg="add del replId">
        <pc:chgData name="Marga Geurtzen | Netwerk Ouderen en Veerkracht Achterhoek" userId="3cf87a35-b1de-4224-9ef7-14598659bc20" providerId="ADAL" clId="{5D7643BE-824F-453A-BA02-1D418A45CF44}" dt="2025-02-20T16:34:50.935" v="6775" actId="2696"/>
        <pc:sldMkLst>
          <pc:docMk/>
          <pc:sldMk cId="3849603393" sldId="274"/>
        </pc:sldMkLst>
      </pc:sldChg>
      <pc:sldChg chg="add del replId">
        <pc:chgData name="Marga Geurtzen | Netwerk Ouderen en Veerkracht Achterhoek" userId="3cf87a35-b1de-4224-9ef7-14598659bc20" providerId="ADAL" clId="{5D7643BE-824F-453A-BA02-1D418A45CF44}" dt="2025-02-20T16:34:50.935" v="6775" actId="2696"/>
        <pc:sldMkLst>
          <pc:docMk/>
          <pc:sldMk cId="617613965" sldId="275"/>
        </pc:sldMkLst>
      </pc:sldChg>
      <pc:sldChg chg="add del">
        <pc:chgData name="Marga Geurtzen | Netwerk Ouderen en Veerkracht Achterhoek" userId="3cf87a35-b1de-4224-9ef7-14598659bc20" providerId="ADAL" clId="{5D7643BE-824F-453A-BA02-1D418A45CF44}" dt="2025-02-20T16:34:50.935" v="6775" actId="2696"/>
        <pc:sldMkLst>
          <pc:docMk/>
          <pc:sldMk cId="3710670297" sldId="276"/>
        </pc:sldMkLst>
      </pc:sldChg>
      <pc:sldChg chg="add del replId">
        <pc:chgData name="Marga Geurtzen | Netwerk Ouderen en Veerkracht Achterhoek" userId="3cf87a35-b1de-4224-9ef7-14598659bc20" providerId="ADAL" clId="{5D7643BE-824F-453A-BA02-1D418A45CF44}" dt="2025-02-20T16:34:50.935" v="6775" actId="2696"/>
        <pc:sldMkLst>
          <pc:docMk/>
          <pc:sldMk cId="1612319587" sldId="277"/>
        </pc:sldMkLst>
      </pc:sldChg>
      <pc:sldChg chg="add del replId">
        <pc:chgData name="Marga Geurtzen | Netwerk Ouderen en Veerkracht Achterhoek" userId="3cf87a35-b1de-4224-9ef7-14598659bc20" providerId="ADAL" clId="{5D7643BE-824F-453A-BA02-1D418A45CF44}" dt="2025-02-20T16:34:50.935" v="6775" actId="2696"/>
        <pc:sldMkLst>
          <pc:docMk/>
          <pc:sldMk cId="3438999723" sldId="278"/>
        </pc:sldMkLst>
      </pc:sldChg>
      <pc:sldChg chg="add del replId">
        <pc:chgData name="Marga Geurtzen | Netwerk Ouderen en Veerkracht Achterhoek" userId="3cf87a35-b1de-4224-9ef7-14598659bc20" providerId="ADAL" clId="{5D7643BE-824F-453A-BA02-1D418A45CF44}" dt="2025-02-20T16:34:50.935" v="6775" actId="2696"/>
        <pc:sldMkLst>
          <pc:docMk/>
          <pc:sldMk cId="1831920907" sldId="279"/>
        </pc:sldMkLst>
      </pc:sldChg>
      <pc:sldChg chg="add del">
        <pc:chgData name="Marga Geurtzen | Netwerk Ouderen en Veerkracht Achterhoek" userId="3cf87a35-b1de-4224-9ef7-14598659bc20" providerId="ADAL" clId="{5D7643BE-824F-453A-BA02-1D418A45CF44}" dt="2025-02-20T16:34:50.935" v="6775" actId="2696"/>
        <pc:sldMkLst>
          <pc:docMk/>
          <pc:sldMk cId="405647148" sldId="280"/>
        </pc:sldMkLst>
      </pc:sldChg>
      <pc:sldChg chg="add del replId">
        <pc:chgData name="Marga Geurtzen | Netwerk Ouderen en Veerkracht Achterhoek" userId="3cf87a35-b1de-4224-9ef7-14598659bc20" providerId="ADAL" clId="{5D7643BE-824F-453A-BA02-1D418A45CF44}" dt="2025-02-20T16:34:50.935" v="6775" actId="2696"/>
        <pc:sldMkLst>
          <pc:docMk/>
          <pc:sldMk cId="2832143930" sldId="281"/>
        </pc:sldMkLst>
      </pc:sldChg>
      <pc:sldChg chg="add del replId">
        <pc:chgData name="Marga Geurtzen | Netwerk Ouderen en Veerkracht Achterhoek" userId="3cf87a35-b1de-4224-9ef7-14598659bc20" providerId="ADAL" clId="{5D7643BE-824F-453A-BA02-1D418A45CF44}" dt="2025-02-20T16:34:50.935" v="6775" actId="2696"/>
        <pc:sldMkLst>
          <pc:docMk/>
          <pc:sldMk cId="85308588" sldId="282"/>
        </pc:sldMkLst>
      </pc:sldChg>
      <pc:sldChg chg="add del replId">
        <pc:chgData name="Marga Geurtzen | Netwerk Ouderen en Veerkracht Achterhoek" userId="3cf87a35-b1de-4224-9ef7-14598659bc20" providerId="ADAL" clId="{5D7643BE-824F-453A-BA02-1D418A45CF44}" dt="2025-02-20T16:34:50.935" v="6775" actId="2696"/>
        <pc:sldMkLst>
          <pc:docMk/>
          <pc:sldMk cId="2477846042" sldId="283"/>
        </pc:sldMkLst>
      </pc:sldChg>
      <pc:sldChg chg="add del">
        <pc:chgData name="Marga Geurtzen | Netwerk Ouderen en Veerkracht Achterhoek" userId="3cf87a35-b1de-4224-9ef7-14598659bc20" providerId="ADAL" clId="{5D7643BE-824F-453A-BA02-1D418A45CF44}" dt="2025-02-20T16:34:50.935" v="6775" actId="2696"/>
        <pc:sldMkLst>
          <pc:docMk/>
          <pc:sldMk cId="17800861" sldId="284"/>
        </pc:sldMkLst>
      </pc:sldChg>
      <pc:sldChg chg="add del replId">
        <pc:chgData name="Marga Geurtzen | Netwerk Ouderen en Veerkracht Achterhoek" userId="3cf87a35-b1de-4224-9ef7-14598659bc20" providerId="ADAL" clId="{5D7643BE-824F-453A-BA02-1D418A45CF44}" dt="2025-02-20T16:34:50.935" v="6775" actId="2696"/>
        <pc:sldMkLst>
          <pc:docMk/>
          <pc:sldMk cId="731160022" sldId="285"/>
        </pc:sldMkLst>
      </pc:sldChg>
      <pc:sldChg chg="add del replId">
        <pc:chgData name="Marga Geurtzen | Netwerk Ouderen en Veerkracht Achterhoek" userId="3cf87a35-b1de-4224-9ef7-14598659bc20" providerId="ADAL" clId="{5D7643BE-824F-453A-BA02-1D418A45CF44}" dt="2025-02-20T16:34:50.935" v="6775" actId="2696"/>
        <pc:sldMkLst>
          <pc:docMk/>
          <pc:sldMk cId="829511265" sldId="286"/>
        </pc:sldMkLst>
      </pc:sldChg>
      <pc:sldChg chg="add del replId">
        <pc:chgData name="Marga Geurtzen | Netwerk Ouderen en Veerkracht Achterhoek" userId="3cf87a35-b1de-4224-9ef7-14598659bc20" providerId="ADAL" clId="{5D7643BE-824F-453A-BA02-1D418A45CF44}" dt="2025-02-20T16:34:50.935" v="6775" actId="2696"/>
        <pc:sldMkLst>
          <pc:docMk/>
          <pc:sldMk cId="14861432" sldId="287"/>
        </pc:sldMkLst>
      </pc:sldChg>
      <pc:sldChg chg="addSp modSp add mod modNotesTx">
        <pc:chgData name="Marga Geurtzen | Netwerk Ouderen en Veerkracht Achterhoek" userId="3cf87a35-b1de-4224-9ef7-14598659bc20" providerId="ADAL" clId="{5D7643BE-824F-453A-BA02-1D418A45CF44}" dt="2025-02-21T08:18:51.041" v="7783" actId="1076"/>
        <pc:sldMkLst>
          <pc:docMk/>
          <pc:sldMk cId="1138836623" sldId="288"/>
        </pc:sldMkLst>
        <pc:spChg chg="mod">
          <ac:chgData name="Marga Geurtzen | Netwerk Ouderen en Veerkracht Achterhoek" userId="3cf87a35-b1de-4224-9ef7-14598659bc20" providerId="ADAL" clId="{5D7643BE-824F-453A-BA02-1D418A45CF44}" dt="2025-02-20T15:29:58.414" v="2297" actId="20577"/>
          <ac:spMkLst>
            <pc:docMk/>
            <pc:sldMk cId="1138836623" sldId="288"/>
            <ac:spMk id="2" creationId="{B1784BF1-7811-FA44-9DF7-3E08A034EFF3}"/>
          </ac:spMkLst>
        </pc:spChg>
        <pc:spChg chg="mod">
          <ac:chgData name="Marga Geurtzen | Netwerk Ouderen en Veerkracht Achterhoek" userId="3cf87a35-b1de-4224-9ef7-14598659bc20" providerId="ADAL" clId="{5D7643BE-824F-453A-BA02-1D418A45CF44}" dt="2025-02-20T15:33:04.768" v="2561" actId="14100"/>
          <ac:spMkLst>
            <pc:docMk/>
            <pc:sldMk cId="1138836623" sldId="288"/>
            <ac:spMk id="4" creationId="{E1F08CEB-D6B2-EBD1-F27C-4B23923AFC40}"/>
          </ac:spMkLst>
        </pc:spChg>
        <pc:picChg chg="add mod">
          <ac:chgData name="Marga Geurtzen | Netwerk Ouderen en Veerkracht Achterhoek" userId="3cf87a35-b1de-4224-9ef7-14598659bc20" providerId="ADAL" clId="{5D7643BE-824F-453A-BA02-1D418A45CF44}" dt="2025-02-21T08:18:51.041" v="7783" actId="1076"/>
          <ac:picMkLst>
            <pc:docMk/>
            <pc:sldMk cId="1138836623" sldId="288"/>
            <ac:picMk id="5" creationId="{3D7C0683-1FB1-4185-9E2F-1F4DB8D3982C}"/>
          </ac:picMkLst>
        </pc:picChg>
      </pc:sldChg>
      <pc:sldChg chg="addSp modSp add mod">
        <pc:chgData name="Marga Geurtzen | Netwerk Ouderen en Veerkracht Achterhoek" userId="3cf87a35-b1de-4224-9ef7-14598659bc20" providerId="ADAL" clId="{5D7643BE-824F-453A-BA02-1D418A45CF44}" dt="2025-02-21T08:26:43.164" v="8042" actId="14861"/>
        <pc:sldMkLst>
          <pc:docMk/>
          <pc:sldMk cId="1100952721" sldId="289"/>
        </pc:sldMkLst>
        <pc:spChg chg="mod">
          <ac:chgData name="Marga Geurtzen | Netwerk Ouderen en Veerkracht Achterhoek" userId="3cf87a35-b1de-4224-9ef7-14598659bc20" providerId="ADAL" clId="{5D7643BE-824F-453A-BA02-1D418A45CF44}" dt="2025-02-21T07:42:02.449" v="7582" actId="1076"/>
          <ac:spMkLst>
            <pc:docMk/>
            <pc:sldMk cId="1100952721" sldId="289"/>
            <ac:spMk id="2" creationId="{331F2E49-DDBE-C221-004F-FDEBF8B71F25}"/>
          </ac:spMkLst>
        </pc:spChg>
        <pc:picChg chg="add mod">
          <ac:chgData name="Marga Geurtzen | Netwerk Ouderen en Veerkracht Achterhoek" userId="3cf87a35-b1de-4224-9ef7-14598659bc20" providerId="ADAL" clId="{5D7643BE-824F-453A-BA02-1D418A45CF44}" dt="2025-02-21T08:26:43.164" v="8042" actId="14861"/>
          <ac:picMkLst>
            <pc:docMk/>
            <pc:sldMk cId="1100952721" sldId="289"/>
            <ac:picMk id="3" creationId="{23DFED9B-CAC8-07A9-587F-D1DB06BB71FA}"/>
          </ac:picMkLst>
        </pc:picChg>
      </pc:sldChg>
      <pc:sldChg chg="addSp delSp modSp add mod">
        <pc:chgData name="Marga Geurtzen | Netwerk Ouderen en Veerkracht Achterhoek" userId="3cf87a35-b1de-4224-9ef7-14598659bc20" providerId="ADAL" clId="{5D7643BE-824F-453A-BA02-1D418A45CF44}" dt="2025-02-21T08:27:19.006" v="8088" actId="14861"/>
        <pc:sldMkLst>
          <pc:docMk/>
          <pc:sldMk cId="1936466852" sldId="290"/>
        </pc:sldMkLst>
        <pc:spChg chg="mod">
          <ac:chgData name="Marga Geurtzen | Netwerk Ouderen en Veerkracht Achterhoek" userId="3cf87a35-b1de-4224-9ef7-14598659bc20" providerId="ADAL" clId="{5D7643BE-824F-453A-BA02-1D418A45CF44}" dt="2025-02-20T15:55:30.890" v="3001" actId="20577"/>
          <ac:spMkLst>
            <pc:docMk/>
            <pc:sldMk cId="1936466852" sldId="290"/>
            <ac:spMk id="2" creationId="{61AC670A-10CD-98C8-32DD-70B1DF2A77B9}"/>
          </ac:spMkLst>
        </pc:spChg>
        <pc:spChg chg="add mod">
          <ac:chgData name="Marga Geurtzen | Netwerk Ouderen en Veerkracht Achterhoek" userId="3cf87a35-b1de-4224-9ef7-14598659bc20" providerId="ADAL" clId="{5D7643BE-824F-453A-BA02-1D418A45CF44}" dt="2025-02-20T15:58:15.280" v="3368" actId="1076"/>
          <ac:spMkLst>
            <pc:docMk/>
            <pc:sldMk cId="1936466852" sldId="290"/>
            <ac:spMk id="3" creationId="{F89E5476-3C76-6D3E-FB85-690FD5248C19}"/>
          </ac:spMkLst>
        </pc:spChg>
      </pc:sldChg>
      <pc:sldChg chg="modSp add mod modNotesTx">
        <pc:chgData name="Marga Geurtzen | Netwerk Ouderen en Veerkracht Achterhoek" userId="3cf87a35-b1de-4224-9ef7-14598659bc20" providerId="ADAL" clId="{5D7643BE-824F-453A-BA02-1D418A45CF44}" dt="2025-02-20T15:58:29.485" v="3369" actId="1076"/>
        <pc:sldMkLst>
          <pc:docMk/>
          <pc:sldMk cId="1611284037" sldId="291"/>
        </pc:sldMkLst>
        <pc:spChg chg="mod">
          <ac:chgData name="Marga Geurtzen | Netwerk Ouderen en Veerkracht Achterhoek" userId="3cf87a35-b1de-4224-9ef7-14598659bc20" providerId="ADAL" clId="{5D7643BE-824F-453A-BA02-1D418A45CF44}" dt="2025-02-20T15:56:37.957" v="3133" actId="20577"/>
          <ac:spMkLst>
            <pc:docMk/>
            <pc:sldMk cId="1611284037" sldId="291"/>
            <ac:spMk id="2" creationId="{AAED1A65-3FA9-DE00-0370-B4D4D0502ED9}"/>
          </ac:spMkLst>
        </pc:spChg>
        <pc:spChg chg="mod">
          <ac:chgData name="Marga Geurtzen | Netwerk Ouderen en Veerkracht Achterhoek" userId="3cf87a35-b1de-4224-9ef7-14598659bc20" providerId="ADAL" clId="{5D7643BE-824F-453A-BA02-1D418A45CF44}" dt="2025-02-20T15:58:29.485" v="3369" actId="1076"/>
          <ac:spMkLst>
            <pc:docMk/>
            <pc:sldMk cId="1611284037" sldId="291"/>
            <ac:spMk id="3" creationId="{3AEF3487-9E28-95EF-1D46-298E281E6F3B}"/>
          </ac:spMkLst>
        </pc:spChg>
      </pc:sldChg>
      <pc:sldChg chg="addSp delSp modSp add mod">
        <pc:chgData name="Marga Geurtzen | Netwerk Ouderen en Veerkracht Achterhoek" userId="3cf87a35-b1de-4224-9ef7-14598659bc20" providerId="ADAL" clId="{5D7643BE-824F-453A-BA02-1D418A45CF44}" dt="2025-02-20T15:59:33.380" v="3627" actId="113"/>
        <pc:sldMkLst>
          <pc:docMk/>
          <pc:sldMk cId="1476783524" sldId="292"/>
        </pc:sldMkLst>
        <pc:spChg chg="mod">
          <ac:chgData name="Marga Geurtzen | Netwerk Ouderen en Veerkracht Achterhoek" userId="3cf87a35-b1de-4224-9ef7-14598659bc20" providerId="ADAL" clId="{5D7643BE-824F-453A-BA02-1D418A45CF44}" dt="2025-02-20T15:57:59.290" v="3366" actId="20577"/>
          <ac:spMkLst>
            <pc:docMk/>
            <pc:sldMk cId="1476783524" sldId="292"/>
            <ac:spMk id="2" creationId="{CFA40AFD-B94D-28A7-1CB5-D64D81E61D4F}"/>
          </ac:spMkLst>
        </pc:spChg>
        <pc:spChg chg="add mod">
          <ac:chgData name="Marga Geurtzen | Netwerk Ouderen en Veerkracht Achterhoek" userId="3cf87a35-b1de-4224-9ef7-14598659bc20" providerId="ADAL" clId="{5D7643BE-824F-453A-BA02-1D418A45CF44}" dt="2025-02-20T15:59:33.380" v="3627" actId="113"/>
          <ac:spMkLst>
            <pc:docMk/>
            <pc:sldMk cId="1476783524" sldId="292"/>
            <ac:spMk id="4" creationId="{364F7D3E-0EEA-C129-67A8-B074DCB8A36D}"/>
          </ac:spMkLst>
        </pc:spChg>
      </pc:sldChg>
      <pc:sldChg chg="addSp delSp modSp add mod modNotesTx">
        <pc:chgData name="Marga Geurtzen | Netwerk Ouderen en Veerkracht Achterhoek" userId="3cf87a35-b1de-4224-9ef7-14598659bc20" providerId="ADAL" clId="{5D7643BE-824F-453A-BA02-1D418A45CF44}" dt="2025-02-20T16:37:49.639" v="6786" actId="1076"/>
        <pc:sldMkLst>
          <pc:docMk/>
          <pc:sldMk cId="297780042" sldId="293"/>
        </pc:sldMkLst>
        <pc:spChg chg="mod">
          <ac:chgData name="Marga Geurtzen | Netwerk Ouderen en Veerkracht Achterhoek" userId="3cf87a35-b1de-4224-9ef7-14598659bc20" providerId="ADAL" clId="{5D7643BE-824F-453A-BA02-1D418A45CF44}" dt="2025-02-20T15:59:59.186" v="3654" actId="20577"/>
          <ac:spMkLst>
            <pc:docMk/>
            <pc:sldMk cId="297780042" sldId="293"/>
            <ac:spMk id="2" creationId="{3DA33374-155C-27D5-BB2D-BF4118B9BC92}"/>
          </ac:spMkLst>
        </pc:spChg>
        <pc:spChg chg="add mod">
          <ac:chgData name="Marga Geurtzen | Netwerk Ouderen en Veerkracht Achterhoek" userId="3cf87a35-b1de-4224-9ef7-14598659bc20" providerId="ADAL" clId="{5D7643BE-824F-453A-BA02-1D418A45CF44}" dt="2025-02-20T16:01:57.250" v="4005" actId="20577"/>
          <ac:spMkLst>
            <pc:docMk/>
            <pc:sldMk cId="297780042" sldId="293"/>
            <ac:spMk id="3" creationId="{17FBE59A-C4C1-8D91-88A0-DDD6FBAFF625}"/>
          </ac:spMkLst>
        </pc:spChg>
        <pc:spChg chg="add mod">
          <ac:chgData name="Marga Geurtzen | Netwerk Ouderen en Veerkracht Achterhoek" userId="3cf87a35-b1de-4224-9ef7-14598659bc20" providerId="ADAL" clId="{5D7643BE-824F-453A-BA02-1D418A45CF44}" dt="2025-02-20T16:37:40.524" v="6784" actId="14100"/>
          <ac:spMkLst>
            <pc:docMk/>
            <pc:sldMk cId="297780042" sldId="293"/>
            <ac:spMk id="5" creationId="{22732975-9C65-BAD6-E8A3-173CACFB7F4F}"/>
          </ac:spMkLst>
        </pc:spChg>
        <pc:spChg chg="add mod">
          <ac:chgData name="Marga Geurtzen | Netwerk Ouderen en Veerkracht Achterhoek" userId="3cf87a35-b1de-4224-9ef7-14598659bc20" providerId="ADAL" clId="{5D7643BE-824F-453A-BA02-1D418A45CF44}" dt="2025-02-20T16:37:49.639" v="6786" actId="1076"/>
          <ac:spMkLst>
            <pc:docMk/>
            <pc:sldMk cId="297780042" sldId="293"/>
            <ac:spMk id="6" creationId="{EEBF63FF-E6CA-0A55-820B-E3C69C6902EC}"/>
          </ac:spMkLst>
        </pc:spChg>
      </pc:sldChg>
      <pc:sldChg chg="addSp delSp modSp add mod modNotesTx">
        <pc:chgData name="Marga Geurtzen | Netwerk Ouderen en Veerkracht Achterhoek" userId="3cf87a35-b1de-4224-9ef7-14598659bc20" providerId="ADAL" clId="{5D7643BE-824F-453A-BA02-1D418A45CF44}" dt="2025-02-21T09:03:21.381" v="8347" actId="14861"/>
        <pc:sldMkLst>
          <pc:docMk/>
          <pc:sldMk cId="4287879359" sldId="294"/>
        </pc:sldMkLst>
        <pc:spChg chg="mod">
          <ac:chgData name="Marga Geurtzen | Netwerk Ouderen en Veerkracht Achterhoek" userId="3cf87a35-b1de-4224-9ef7-14598659bc20" providerId="ADAL" clId="{5D7643BE-824F-453A-BA02-1D418A45CF44}" dt="2025-02-20T16:04:35.040" v="4211" actId="20577"/>
          <ac:spMkLst>
            <pc:docMk/>
            <pc:sldMk cId="4287879359" sldId="294"/>
            <ac:spMk id="2" creationId="{9227C821-8148-BD11-D332-8B2D8D9D7810}"/>
          </ac:spMkLst>
        </pc:spChg>
        <pc:spChg chg="add mod">
          <ac:chgData name="Marga Geurtzen | Netwerk Ouderen en Veerkracht Achterhoek" userId="3cf87a35-b1de-4224-9ef7-14598659bc20" providerId="ADAL" clId="{5D7643BE-824F-453A-BA02-1D418A45CF44}" dt="2025-02-20T16:07:52.089" v="4526" actId="20577"/>
          <ac:spMkLst>
            <pc:docMk/>
            <pc:sldMk cId="4287879359" sldId="294"/>
            <ac:spMk id="3" creationId="{75ABC962-0620-C0E0-B221-9C2BF8330F76}"/>
          </ac:spMkLst>
        </pc:spChg>
      </pc:sldChg>
      <pc:sldChg chg="addSp delSp modSp add mod modNotesTx">
        <pc:chgData name="Marga Geurtzen | Netwerk Ouderen en Veerkracht Achterhoek" userId="3cf87a35-b1de-4224-9ef7-14598659bc20" providerId="ADAL" clId="{5D7643BE-824F-453A-BA02-1D418A45CF44}" dt="2025-02-20T16:46:35.380" v="6814" actId="14100"/>
        <pc:sldMkLst>
          <pc:docMk/>
          <pc:sldMk cId="1709338321" sldId="295"/>
        </pc:sldMkLst>
        <pc:spChg chg="mod">
          <ac:chgData name="Marga Geurtzen | Netwerk Ouderen en Veerkracht Achterhoek" userId="3cf87a35-b1de-4224-9ef7-14598659bc20" providerId="ADAL" clId="{5D7643BE-824F-453A-BA02-1D418A45CF44}" dt="2025-02-20T16:09:18.263" v="4706" actId="14100"/>
          <ac:spMkLst>
            <pc:docMk/>
            <pc:sldMk cId="1709338321" sldId="295"/>
            <ac:spMk id="2" creationId="{B9AE86A3-C2E5-403A-AF26-94F870328ED0}"/>
          </ac:spMkLst>
        </pc:spChg>
        <pc:spChg chg="mod">
          <ac:chgData name="Marga Geurtzen | Netwerk Ouderen en Veerkracht Achterhoek" userId="3cf87a35-b1de-4224-9ef7-14598659bc20" providerId="ADAL" clId="{5D7643BE-824F-453A-BA02-1D418A45CF44}" dt="2025-02-20T16:09:32.897" v="4710" actId="14100"/>
          <ac:spMkLst>
            <pc:docMk/>
            <pc:sldMk cId="1709338321" sldId="295"/>
            <ac:spMk id="3" creationId="{67BBC224-C9D8-D1F7-8928-63102BA065B4}"/>
          </ac:spMkLst>
        </pc:spChg>
        <pc:picChg chg="add mod">
          <ac:chgData name="Marga Geurtzen | Netwerk Ouderen en Veerkracht Achterhoek" userId="3cf87a35-b1de-4224-9ef7-14598659bc20" providerId="ADAL" clId="{5D7643BE-824F-453A-BA02-1D418A45CF44}" dt="2025-02-20T16:46:35.380" v="6814" actId="14100"/>
          <ac:picMkLst>
            <pc:docMk/>
            <pc:sldMk cId="1709338321" sldId="295"/>
            <ac:picMk id="6" creationId="{A93ED37A-097C-7368-4898-1B91EC61C68B}"/>
          </ac:picMkLst>
        </pc:picChg>
      </pc:sldChg>
      <pc:sldChg chg="addSp delSp modSp add mod modNotesTx">
        <pc:chgData name="Marga Geurtzen | Netwerk Ouderen en Veerkracht Achterhoek" userId="3cf87a35-b1de-4224-9ef7-14598659bc20" providerId="ADAL" clId="{5D7643BE-824F-453A-BA02-1D418A45CF44}" dt="2025-02-21T09:06:48.028" v="8348" actId="1076"/>
        <pc:sldMkLst>
          <pc:docMk/>
          <pc:sldMk cId="2562879535" sldId="296"/>
        </pc:sldMkLst>
        <pc:spChg chg="mod">
          <ac:chgData name="Marga Geurtzen | Netwerk Ouderen en Veerkracht Achterhoek" userId="3cf87a35-b1de-4224-9ef7-14598659bc20" providerId="ADAL" clId="{5D7643BE-824F-453A-BA02-1D418A45CF44}" dt="2025-02-20T16:09:54.458" v="4735" actId="20577"/>
          <ac:spMkLst>
            <pc:docMk/>
            <pc:sldMk cId="2562879535" sldId="296"/>
            <ac:spMk id="2" creationId="{AA758DF5-E662-59EA-3668-F9805D8A4F1A}"/>
          </ac:spMkLst>
        </pc:spChg>
        <pc:spChg chg="mod">
          <ac:chgData name="Marga Geurtzen | Netwerk Ouderen en Veerkracht Achterhoek" userId="3cf87a35-b1de-4224-9ef7-14598659bc20" providerId="ADAL" clId="{5D7643BE-824F-453A-BA02-1D418A45CF44}" dt="2025-02-20T16:10:19.880" v="4791" actId="20577"/>
          <ac:spMkLst>
            <pc:docMk/>
            <pc:sldMk cId="2562879535" sldId="296"/>
            <ac:spMk id="3" creationId="{80B5D7FC-8BD4-BB8F-F2D5-4B6B6AEE0B79}"/>
          </ac:spMkLst>
        </pc:spChg>
        <pc:picChg chg="add mod">
          <ac:chgData name="Marga Geurtzen | Netwerk Ouderen en Veerkracht Achterhoek" userId="3cf87a35-b1de-4224-9ef7-14598659bc20" providerId="ADAL" clId="{5D7643BE-824F-453A-BA02-1D418A45CF44}" dt="2025-02-21T09:06:48.028" v="8348" actId="1076"/>
          <ac:picMkLst>
            <pc:docMk/>
            <pc:sldMk cId="2562879535" sldId="296"/>
            <ac:picMk id="7" creationId="{E6ED1BF5-656E-D825-FE61-782D3DF85DA6}"/>
          </ac:picMkLst>
        </pc:picChg>
      </pc:sldChg>
      <pc:sldChg chg="addSp delSp modSp add mod modNotesTx">
        <pc:chgData name="Marga Geurtzen | Netwerk Ouderen en Veerkracht Achterhoek" userId="3cf87a35-b1de-4224-9ef7-14598659bc20" providerId="ADAL" clId="{5D7643BE-824F-453A-BA02-1D418A45CF44}" dt="2025-02-21T08:47:59.579" v="8301" actId="1076"/>
        <pc:sldMkLst>
          <pc:docMk/>
          <pc:sldMk cId="2979935542" sldId="297"/>
        </pc:sldMkLst>
        <pc:spChg chg="mod">
          <ac:chgData name="Marga Geurtzen | Netwerk Ouderen en Veerkracht Achterhoek" userId="3cf87a35-b1de-4224-9ef7-14598659bc20" providerId="ADAL" clId="{5D7643BE-824F-453A-BA02-1D418A45CF44}" dt="2025-02-20T16:10:45.789" v="4816" actId="1076"/>
          <ac:spMkLst>
            <pc:docMk/>
            <pc:sldMk cId="2979935542" sldId="297"/>
            <ac:spMk id="2" creationId="{2500D7E9-F438-8EFE-0F52-0E435FE5941E}"/>
          </ac:spMkLst>
        </pc:spChg>
        <pc:spChg chg="add mod">
          <ac:chgData name="Marga Geurtzen | Netwerk Ouderen en Veerkracht Achterhoek" userId="3cf87a35-b1de-4224-9ef7-14598659bc20" providerId="ADAL" clId="{5D7643BE-824F-453A-BA02-1D418A45CF44}" dt="2025-02-21T08:43:28.810" v="8234"/>
          <ac:spMkLst>
            <pc:docMk/>
            <pc:sldMk cId="2979935542" sldId="297"/>
            <ac:spMk id="6" creationId="{1E0C1766-DE89-A526-6AAC-D849DC850F28}"/>
          </ac:spMkLst>
        </pc:spChg>
        <pc:spChg chg="add mod">
          <ac:chgData name="Marga Geurtzen | Netwerk Ouderen en Veerkracht Achterhoek" userId="3cf87a35-b1de-4224-9ef7-14598659bc20" providerId="ADAL" clId="{5D7643BE-824F-453A-BA02-1D418A45CF44}" dt="2025-02-21T08:47:21.787" v="8300" actId="1076"/>
          <ac:spMkLst>
            <pc:docMk/>
            <pc:sldMk cId="2979935542" sldId="297"/>
            <ac:spMk id="14" creationId="{617154AA-2737-5B68-5A61-18FC3B915349}"/>
          </ac:spMkLst>
        </pc:spChg>
        <pc:grpChg chg="add mod">
          <ac:chgData name="Marga Geurtzen | Netwerk Ouderen en Veerkracht Achterhoek" userId="3cf87a35-b1de-4224-9ef7-14598659bc20" providerId="ADAL" clId="{5D7643BE-824F-453A-BA02-1D418A45CF44}" dt="2025-02-21T08:44:42.645" v="8253" actId="164"/>
          <ac:grpSpMkLst>
            <pc:docMk/>
            <pc:sldMk cId="2979935542" sldId="297"/>
            <ac:grpSpMk id="11" creationId="{30B19218-979A-0074-CD7E-3BE0AC355A30}"/>
          </ac:grpSpMkLst>
        </pc:grpChg>
        <pc:grpChg chg="add mod">
          <ac:chgData name="Marga Geurtzen | Netwerk Ouderen en Veerkracht Achterhoek" userId="3cf87a35-b1de-4224-9ef7-14598659bc20" providerId="ADAL" clId="{5D7643BE-824F-453A-BA02-1D418A45CF44}" dt="2025-02-21T08:47:59.579" v="8301" actId="1076"/>
          <ac:grpSpMkLst>
            <pc:docMk/>
            <pc:sldMk cId="2979935542" sldId="297"/>
            <ac:grpSpMk id="12" creationId="{64D6E025-8932-80CD-084B-88E229524477}"/>
          </ac:grpSpMkLst>
        </pc:grpChg>
        <pc:picChg chg="add mod ord">
          <ac:chgData name="Marga Geurtzen | Netwerk Ouderen en Veerkracht Achterhoek" userId="3cf87a35-b1de-4224-9ef7-14598659bc20" providerId="ADAL" clId="{5D7643BE-824F-453A-BA02-1D418A45CF44}" dt="2025-02-21T08:44:42.645" v="8253" actId="164"/>
          <ac:picMkLst>
            <pc:docMk/>
            <pc:sldMk cId="2979935542" sldId="297"/>
            <ac:picMk id="5" creationId="{95DEFA00-2DAA-8A2E-A206-908B2887B4A7}"/>
          </ac:picMkLst>
        </pc:picChg>
        <pc:picChg chg="add mod">
          <ac:chgData name="Marga Geurtzen | Netwerk Ouderen en Veerkracht Achterhoek" userId="3cf87a35-b1de-4224-9ef7-14598659bc20" providerId="ADAL" clId="{5D7643BE-824F-453A-BA02-1D418A45CF44}" dt="2025-02-21T08:44:37.209" v="8252" actId="164"/>
          <ac:picMkLst>
            <pc:docMk/>
            <pc:sldMk cId="2979935542" sldId="297"/>
            <ac:picMk id="8" creationId="{0BAFC7DE-24FE-6EF0-A33B-A9361278E816}"/>
          </ac:picMkLst>
        </pc:picChg>
        <pc:picChg chg="add mod">
          <ac:chgData name="Marga Geurtzen | Netwerk Ouderen en Veerkracht Achterhoek" userId="3cf87a35-b1de-4224-9ef7-14598659bc20" providerId="ADAL" clId="{5D7643BE-824F-453A-BA02-1D418A45CF44}" dt="2025-02-21T08:44:37.209" v="8252" actId="164"/>
          <ac:picMkLst>
            <pc:docMk/>
            <pc:sldMk cId="2979935542" sldId="297"/>
            <ac:picMk id="10" creationId="{59D8712A-9C15-227E-439B-EA9E4904D837}"/>
          </ac:picMkLst>
        </pc:picChg>
      </pc:sldChg>
      <pc:sldChg chg="addSp modSp add mod">
        <pc:chgData name="Marga Geurtzen | Netwerk Ouderen en Veerkracht Achterhoek" userId="3cf87a35-b1de-4224-9ef7-14598659bc20" providerId="ADAL" clId="{5D7643BE-824F-453A-BA02-1D418A45CF44}" dt="2025-02-21T08:27:37.576" v="8096" actId="14861"/>
        <pc:sldMkLst>
          <pc:docMk/>
          <pc:sldMk cId="914637978" sldId="298"/>
        </pc:sldMkLst>
        <pc:spChg chg="mod">
          <ac:chgData name="Marga Geurtzen | Netwerk Ouderen en Veerkracht Achterhoek" userId="3cf87a35-b1de-4224-9ef7-14598659bc20" providerId="ADAL" clId="{5D7643BE-824F-453A-BA02-1D418A45CF44}" dt="2025-02-20T16:11:27.465" v="4863" actId="20577"/>
          <ac:spMkLst>
            <pc:docMk/>
            <pc:sldMk cId="914637978" sldId="298"/>
            <ac:spMk id="2" creationId="{247A8A5A-8B5D-9EA4-80DC-EB0AD5EBA0FC}"/>
          </ac:spMkLst>
        </pc:spChg>
        <pc:spChg chg="mod">
          <ac:chgData name="Marga Geurtzen | Netwerk Ouderen en Veerkracht Achterhoek" userId="3cf87a35-b1de-4224-9ef7-14598659bc20" providerId="ADAL" clId="{5D7643BE-824F-453A-BA02-1D418A45CF44}" dt="2025-02-21T07:39:10.263" v="7544" actId="14100"/>
          <ac:spMkLst>
            <pc:docMk/>
            <pc:sldMk cId="914637978" sldId="298"/>
            <ac:spMk id="3" creationId="{833A92ED-D348-A0D0-BFD1-FB339472E8A1}"/>
          </ac:spMkLst>
        </pc:spChg>
      </pc:sldChg>
      <pc:sldChg chg="addSp delSp modSp add mod">
        <pc:chgData name="Marga Geurtzen | Netwerk Ouderen en Veerkracht Achterhoek" userId="3cf87a35-b1de-4224-9ef7-14598659bc20" providerId="ADAL" clId="{5D7643BE-824F-453A-BA02-1D418A45CF44}" dt="2025-02-21T08:37:01.175" v="8222" actId="14861"/>
        <pc:sldMkLst>
          <pc:docMk/>
          <pc:sldMk cId="2347283188" sldId="299"/>
        </pc:sldMkLst>
        <pc:spChg chg="mod">
          <ac:chgData name="Marga Geurtzen | Netwerk Ouderen en Veerkracht Achterhoek" userId="3cf87a35-b1de-4224-9ef7-14598659bc20" providerId="ADAL" clId="{5D7643BE-824F-453A-BA02-1D418A45CF44}" dt="2025-02-20T16:40:37.257" v="6802" actId="1076"/>
          <ac:spMkLst>
            <pc:docMk/>
            <pc:sldMk cId="2347283188" sldId="299"/>
            <ac:spMk id="2" creationId="{A5B7D91F-EF2E-6C99-4E98-B105E05CB22D}"/>
          </ac:spMkLst>
        </pc:spChg>
        <pc:spChg chg="mod">
          <ac:chgData name="Marga Geurtzen | Netwerk Ouderen en Veerkracht Achterhoek" userId="3cf87a35-b1de-4224-9ef7-14598659bc20" providerId="ADAL" clId="{5D7643BE-824F-453A-BA02-1D418A45CF44}" dt="2025-02-20T16:40:29.012" v="6800" actId="1076"/>
          <ac:spMkLst>
            <pc:docMk/>
            <pc:sldMk cId="2347283188" sldId="299"/>
            <ac:spMk id="3" creationId="{86B576B5-8C74-33C1-D977-D5159E4CB7F3}"/>
          </ac:spMkLst>
        </pc:spChg>
        <pc:picChg chg="add mod">
          <ac:chgData name="Marga Geurtzen | Netwerk Ouderen en Veerkracht Achterhoek" userId="3cf87a35-b1de-4224-9ef7-14598659bc20" providerId="ADAL" clId="{5D7643BE-824F-453A-BA02-1D418A45CF44}" dt="2025-02-21T08:37:01.175" v="8222" actId="14861"/>
          <ac:picMkLst>
            <pc:docMk/>
            <pc:sldMk cId="2347283188" sldId="299"/>
            <ac:picMk id="6" creationId="{359A89C2-36A6-9431-8A29-6A316D78B771}"/>
          </ac:picMkLst>
        </pc:picChg>
      </pc:sldChg>
      <pc:sldChg chg="addSp modSp add mod modNotesTx">
        <pc:chgData name="Marga Geurtzen | Netwerk Ouderen en Veerkracht Achterhoek" userId="3cf87a35-b1de-4224-9ef7-14598659bc20" providerId="ADAL" clId="{5D7643BE-824F-453A-BA02-1D418A45CF44}" dt="2025-02-20T16:55:53.396" v="6817" actId="1076"/>
        <pc:sldMkLst>
          <pc:docMk/>
          <pc:sldMk cId="1475496323" sldId="300"/>
        </pc:sldMkLst>
      </pc:sldChg>
      <pc:sldChg chg="addSp modSp add mod modNotesTx">
        <pc:chgData name="Marga Geurtzen | Netwerk Ouderen en Veerkracht Achterhoek" userId="3cf87a35-b1de-4224-9ef7-14598659bc20" providerId="ADAL" clId="{5D7643BE-824F-453A-BA02-1D418A45CF44}" dt="2025-02-21T08:27:52.039" v="8107" actId="14861"/>
        <pc:sldMkLst>
          <pc:docMk/>
          <pc:sldMk cId="3935194543" sldId="301"/>
        </pc:sldMkLst>
        <pc:spChg chg="mod">
          <ac:chgData name="Marga Geurtzen | Netwerk Ouderen en Veerkracht Achterhoek" userId="3cf87a35-b1de-4224-9ef7-14598659bc20" providerId="ADAL" clId="{5D7643BE-824F-453A-BA02-1D418A45CF44}" dt="2025-02-20T16:25:53.810" v="5802" actId="20577"/>
          <ac:spMkLst>
            <pc:docMk/>
            <pc:sldMk cId="3935194543" sldId="301"/>
            <ac:spMk id="2" creationId="{762B8A08-7959-9D5F-5DA5-39D68423D5E7}"/>
          </ac:spMkLst>
        </pc:spChg>
        <pc:spChg chg="mod">
          <ac:chgData name="Marga Geurtzen | Netwerk Ouderen en Veerkracht Achterhoek" userId="3cf87a35-b1de-4224-9ef7-14598659bc20" providerId="ADAL" clId="{5D7643BE-824F-453A-BA02-1D418A45CF44}" dt="2025-02-21T06:42:19.227" v="6936" actId="1076"/>
          <ac:spMkLst>
            <pc:docMk/>
            <pc:sldMk cId="3935194543" sldId="301"/>
            <ac:spMk id="3" creationId="{89FD5BFC-37D4-10ED-116C-5592F15B22BD}"/>
          </ac:spMkLst>
        </pc:spChg>
      </pc:sldChg>
      <pc:sldChg chg="modSp add mod modNotesTx">
        <pc:chgData name="Marga Geurtzen | Netwerk Ouderen en Veerkracht Achterhoek" userId="3cf87a35-b1de-4224-9ef7-14598659bc20" providerId="ADAL" clId="{5D7643BE-824F-453A-BA02-1D418A45CF44}" dt="2025-02-20T16:28:46.047" v="6463"/>
        <pc:sldMkLst>
          <pc:docMk/>
          <pc:sldMk cId="202867577" sldId="302"/>
        </pc:sldMkLst>
        <pc:spChg chg="mod">
          <ac:chgData name="Marga Geurtzen | Netwerk Ouderen en Veerkracht Achterhoek" userId="3cf87a35-b1de-4224-9ef7-14598659bc20" providerId="ADAL" clId="{5D7643BE-824F-453A-BA02-1D418A45CF44}" dt="2025-02-20T16:27:27.280" v="6142" actId="20577"/>
          <ac:spMkLst>
            <pc:docMk/>
            <pc:sldMk cId="202867577" sldId="302"/>
            <ac:spMk id="2" creationId="{411510F4-ABA4-B587-6AAD-1BDFDE8AC35F}"/>
          </ac:spMkLst>
        </pc:spChg>
        <pc:spChg chg="mod">
          <ac:chgData name="Marga Geurtzen | Netwerk Ouderen en Veerkracht Achterhoek" userId="3cf87a35-b1de-4224-9ef7-14598659bc20" providerId="ADAL" clId="{5D7643BE-824F-453A-BA02-1D418A45CF44}" dt="2025-02-20T16:28:41.794" v="6462" actId="115"/>
          <ac:spMkLst>
            <pc:docMk/>
            <pc:sldMk cId="202867577" sldId="302"/>
            <ac:spMk id="3" creationId="{C6388A07-9ED1-46E4-88FA-942F50F940C1}"/>
          </ac:spMkLst>
        </pc:spChg>
      </pc:sldChg>
      <pc:sldChg chg="addSp modSp add mod">
        <pc:chgData name="Marga Geurtzen | Netwerk Ouderen en Veerkracht Achterhoek" userId="3cf87a35-b1de-4224-9ef7-14598659bc20" providerId="ADAL" clId="{5D7643BE-824F-453A-BA02-1D418A45CF44}" dt="2025-02-21T09:07:14.212" v="8351" actId="20577"/>
        <pc:sldMkLst>
          <pc:docMk/>
          <pc:sldMk cId="4175435511" sldId="303"/>
        </pc:sldMkLst>
        <pc:spChg chg="mod">
          <ac:chgData name="Marga Geurtzen | Netwerk Ouderen en Veerkracht Achterhoek" userId="3cf87a35-b1de-4224-9ef7-14598659bc20" providerId="ADAL" clId="{5D7643BE-824F-453A-BA02-1D418A45CF44}" dt="2025-02-21T09:07:14.212" v="8351" actId="20577"/>
          <ac:spMkLst>
            <pc:docMk/>
            <pc:sldMk cId="4175435511" sldId="303"/>
            <ac:spMk id="2" creationId="{57C27F70-7526-E402-E80A-272460162864}"/>
          </ac:spMkLst>
        </pc:spChg>
        <pc:spChg chg="mod ord">
          <ac:chgData name="Marga Geurtzen | Netwerk Ouderen en Veerkracht Achterhoek" userId="3cf87a35-b1de-4224-9ef7-14598659bc20" providerId="ADAL" clId="{5D7643BE-824F-453A-BA02-1D418A45CF44}" dt="2025-02-21T08:32:07.357" v="8124" actId="166"/>
          <ac:spMkLst>
            <pc:docMk/>
            <pc:sldMk cId="4175435511" sldId="303"/>
            <ac:spMk id="3" creationId="{2CDAA375-8882-2ED9-49C7-30ED304DBFCA}"/>
          </ac:spMkLst>
        </pc:spChg>
        <pc:picChg chg="add mod">
          <ac:chgData name="Marga Geurtzen | Netwerk Ouderen en Veerkracht Achterhoek" userId="3cf87a35-b1de-4224-9ef7-14598659bc20" providerId="ADAL" clId="{5D7643BE-824F-453A-BA02-1D418A45CF44}" dt="2025-02-21T09:07:07.111" v="8350" actId="14100"/>
          <ac:picMkLst>
            <pc:docMk/>
            <pc:sldMk cId="4175435511" sldId="303"/>
            <ac:picMk id="5" creationId="{51C04411-0737-9A05-BEC0-D796F5BD030E}"/>
          </ac:picMkLst>
        </pc:picChg>
      </pc:sldChg>
      <pc:sldChg chg="addSp delSp modSp add mod modNotesTx">
        <pc:chgData name="Marga Geurtzen | Netwerk Ouderen en Veerkracht Achterhoek" userId="3cf87a35-b1de-4224-9ef7-14598659bc20" providerId="ADAL" clId="{5D7643BE-824F-453A-BA02-1D418A45CF44}" dt="2025-02-20T16:34:41.400" v="6774" actId="20577"/>
        <pc:sldMkLst>
          <pc:docMk/>
          <pc:sldMk cId="2213191647" sldId="304"/>
        </pc:sldMkLst>
        <pc:spChg chg="mod">
          <ac:chgData name="Marga Geurtzen | Netwerk Ouderen en Veerkracht Achterhoek" userId="3cf87a35-b1de-4224-9ef7-14598659bc20" providerId="ADAL" clId="{5D7643BE-824F-453A-BA02-1D418A45CF44}" dt="2025-02-20T16:32:32.260" v="6564" actId="1076"/>
          <ac:spMkLst>
            <pc:docMk/>
            <pc:sldMk cId="2213191647" sldId="304"/>
            <ac:spMk id="5" creationId="{C3CEF6D5-40D7-2DE7-B7FF-FEAF3D7011D9}"/>
          </ac:spMkLst>
        </pc:spChg>
        <pc:spChg chg="add mod">
          <ac:chgData name="Marga Geurtzen | Netwerk Ouderen en Veerkracht Achterhoek" userId="3cf87a35-b1de-4224-9ef7-14598659bc20" providerId="ADAL" clId="{5D7643BE-824F-453A-BA02-1D418A45CF44}" dt="2025-02-20T16:34:41.400" v="6774" actId="20577"/>
          <ac:spMkLst>
            <pc:docMk/>
            <pc:sldMk cId="2213191647" sldId="304"/>
            <ac:spMk id="8" creationId="{714562F4-8B78-5E58-DA6D-42CC961C66D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88863E-C6B5-4978-93C7-546A8DAA0688}" type="datetimeFigureOut">
              <a:rPr lang="nl-NL" smtClean="0"/>
              <a:t>24-3-2025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A1CC6-046B-44AB-BD26-4D3609919A02}" type="slidenum">
              <a:rPr lang="nl-NL" smtClean="0"/>
              <a:t>‹nr.›</a:t>
            </a:fld>
            <a:endParaRPr lang="nl-NL"/>
          </a:p>
        </p:txBody>
      </p:sp>
    </p:spTree>
    <p:extLst>
      <p:ext uri="{BB962C8B-B14F-4D97-AF65-F5344CB8AC3E}">
        <p14:creationId xmlns:p14="http://schemas.microsoft.com/office/powerpoint/2010/main" val="3242380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latin typeface="Signika" panose="02010003020600000004" pitchFamily="2" charset="0"/>
              </a:rPr>
              <a:t>Goed Gaon toelichten:</a:t>
            </a:r>
          </a:p>
          <a:p>
            <a:pPr marL="342900" lvl="0" indent="-342900">
              <a:buFont typeface="Avenir Book" panose="02000503020000020003" pitchFamily="2" charset="0"/>
              <a:buChar char="-"/>
            </a:pPr>
            <a:r>
              <a:rPr lang="nl-NL" sz="1200" u="sng" dirty="0">
                <a:effectLst/>
                <a:latin typeface="Signika" panose="02010003020600000004" pitchFamily="2" charset="0"/>
                <a:ea typeface="Avenir Book" panose="02000503020000020003" pitchFamily="2" charset="0"/>
                <a:cs typeface="Times New Roman" panose="02020603050405020304" pitchFamily="18" charset="0"/>
              </a:rPr>
              <a:t>Kwaliteit van leven</a:t>
            </a:r>
            <a:endParaRPr lang="nl-NL" sz="1200" dirty="0">
              <a:effectLst/>
              <a:latin typeface="Signika" panose="02010003020600000004" pitchFamily="2" charset="0"/>
              <a:ea typeface="Avenir Book" panose="02000503020000020003" pitchFamily="2" charset="0"/>
              <a:cs typeface="Times New Roman" panose="02020603050405020304" pitchFamily="18" charset="0"/>
            </a:endParaRPr>
          </a:p>
          <a:p>
            <a:pPr marL="457200"/>
            <a:r>
              <a:rPr lang="nl-NL" sz="1200" dirty="0">
                <a:effectLst/>
                <a:latin typeface="Signika" panose="02010003020600000004" pitchFamily="2" charset="0"/>
                <a:ea typeface="Avenir Book" panose="02000503020000020003" pitchFamily="2" charset="0"/>
                <a:cs typeface="Times New Roman" panose="02020603050405020304" pitchFamily="18" charset="0"/>
              </a:rPr>
              <a:t>Als inwoner bespreek je je wensen en grenzen: wat vind je belangrijk in de laatste levensjaren? Het zou zo moeten gaan zoals jij dat voor ogen hebt? Oftewel: “ut </a:t>
            </a:r>
            <a:r>
              <a:rPr lang="nl-NL" sz="1200" dirty="0" err="1">
                <a:effectLst/>
                <a:latin typeface="Signika" panose="02010003020600000004" pitchFamily="2" charset="0"/>
                <a:ea typeface="Avenir Book" panose="02000503020000020003" pitchFamily="2" charset="0"/>
                <a:cs typeface="Times New Roman" panose="02020603050405020304" pitchFamily="18" charset="0"/>
              </a:rPr>
              <a:t>mut</a:t>
            </a:r>
            <a:r>
              <a:rPr lang="nl-NL" sz="1200" dirty="0">
                <a:effectLst/>
                <a:latin typeface="Signika" panose="02010003020600000004" pitchFamily="2" charset="0"/>
                <a:ea typeface="Avenir Book" panose="02000503020000020003" pitchFamily="2" charset="0"/>
                <a:cs typeface="Times New Roman" panose="02020603050405020304" pitchFamily="18" charset="0"/>
              </a:rPr>
              <a:t> goed gaon”.</a:t>
            </a:r>
          </a:p>
          <a:p>
            <a:pPr marL="342900" lvl="0" indent="-342900">
              <a:buFont typeface="Avenir Book" panose="02000503020000020003" pitchFamily="2" charset="0"/>
              <a:buChar char="-"/>
            </a:pPr>
            <a:r>
              <a:rPr lang="nl-NL" sz="1200" u="sng" dirty="0">
                <a:effectLst/>
                <a:latin typeface="Signika" panose="02010003020600000004" pitchFamily="2" charset="0"/>
                <a:ea typeface="Avenir Book" panose="02000503020000020003" pitchFamily="2" charset="0"/>
                <a:cs typeface="Times New Roman" panose="02020603050405020304" pitchFamily="18" charset="0"/>
              </a:rPr>
              <a:t>Afscheid nemen (</a:t>
            </a:r>
            <a:r>
              <a:rPr lang="nl-NL" sz="1200" dirty="0">
                <a:effectLst/>
                <a:latin typeface="Signika" panose="02010003020600000004" pitchFamily="2" charset="0"/>
                <a:ea typeface="Avenir Book" panose="02000503020000020003" pitchFamily="2" charset="0"/>
                <a:cs typeface="Times New Roman" panose="02020603050405020304" pitchFamily="18" charset="0"/>
              </a:rPr>
              <a:t>het ga je goed)</a:t>
            </a:r>
          </a:p>
          <a:p>
            <a:pPr marL="457200"/>
            <a:r>
              <a:rPr lang="nl-NL" sz="1200" dirty="0">
                <a:effectLst/>
                <a:latin typeface="Signika" panose="02010003020600000004" pitchFamily="2" charset="0"/>
                <a:ea typeface="Avenir Book" panose="02000503020000020003" pitchFamily="2" charset="0"/>
                <a:cs typeface="Times New Roman" panose="02020603050405020304" pitchFamily="18" charset="0"/>
              </a:rPr>
              <a:t>Je gaat afscheid nemen van mensen, van het leven. Dat kan al snel, maar kan ook nog wel even duren.</a:t>
            </a:r>
          </a:p>
          <a:p>
            <a:pPr marL="457200"/>
            <a:r>
              <a:rPr lang="nl-NL" sz="1200" dirty="0">
                <a:effectLst/>
                <a:latin typeface="Signika" panose="02010003020600000004" pitchFamily="2" charset="0"/>
                <a:ea typeface="Avenir Book" panose="02000503020000020003" pitchFamily="2" charset="0"/>
                <a:cs typeface="Times New Roman" panose="02020603050405020304" pitchFamily="18" charset="0"/>
              </a:rPr>
              <a:t>Een toepasselijke Achterhoekse uitspraak: Goed Gaon! </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1</a:t>
            </a:fld>
            <a:endParaRPr lang="nl-NL"/>
          </a:p>
        </p:txBody>
      </p:sp>
    </p:spTree>
    <p:extLst>
      <p:ext uri="{BB962C8B-B14F-4D97-AF65-F5344CB8AC3E}">
        <p14:creationId xmlns:p14="http://schemas.microsoft.com/office/powerpoint/2010/main" val="1935654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onderwerpen laten zien welke keuzes je hebt in Nederland.</a:t>
            </a:r>
          </a:p>
          <a:p>
            <a:r>
              <a:rPr lang="nl-NL" dirty="0"/>
              <a:t>Het gaat niet om goed of fout.</a:t>
            </a:r>
          </a:p>
          <a:p>
            <a:endParaRPr lang="nl-NL" dirty="0"/>
          </a:p>
          <a:p>
            <a:r>
              <a:rPr lang="nl-NL" dirty="0"/>
              <a:t>Kader: als men zich goed wil voorbereiden, kunnen ze gebruik maken van een keuzehulp.</a:t>
            </a:r>
          </a:p>
          <a:p>
            <a:r>
              <a:rPr lang="nl-NL" dirty="0"/>
              <a:t>Tip: laat de wegwijzer afdrukken en deel deze uit tijdens de bijeenkomst. U kunt ze ook bestellen via de website: https://palliaweb.nl/netwerk-achterhoek/patienten-en-naasten/wegwijzer-praten-over-het-levenseinde </a:t>
            </a:r>
          </a:p>
          <a:p>
            <a:pPr marL="0" marR="0" lvl="0" indent="0" defTabSz="457200" eaLnBrk="1" fontAlgn="auto" latinLnBrk="0" hangingPunct="1">
              <a:lnSpc>
                <a:spcPct val="117999"/>
              </a:lnSpc>
              <a:spcBef>
                <a:spcPts val="0"/>
              </a:spcBef>
              <a:spcAft>
                <a:spcPts val="0"/>
              </a:spcAft>
              <a:buClrTx/>
              <a:buSzTx/>
              <a:buFontTx/>
              <a:buNone/>
              <a:tabLst/>
              <a:defRPr/>
            </a:pPr>
            <a:r>
              <a:rPr lang="nl-NL" dirty="0"/>
              <a:t>In dat geval kan er bij deze sheet vermeld worden: andere hulpmiddelen staan op de wegwijzer die u na afloop mee kunt nemen (+als website op 1 van de laatste sheets).</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13</a:t>
            </a:fld>
            <a:endParaRPr lang="nl-NL"/>
          </a:p>
        </p:txBody>
      </p:sp>
    </p:spTree>
    <p:extLst>
      <p:ext uri="{BB962C8B-B14F-4D97-AF65-F5344CB8AC3E}">
        <p14:creationId xmlns:p14="http://schemas.microsoft.com/office/powerpoint/2010/main" val="4071515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Toelichten wanneer de vraag: “opname IC aan de orde komt”</a:t>
            </a:r>
          </a:p>
          <a:p>
            <a:r>
              <a:rPr lang="nl-NL" dirty="0"/>
              <a:t>Wie bepaalt dat?</a:t>
            </a:r>
          </a:p>
          <a:p>
            <a:r>
              <a:rPr lang="nl-NL" dirty="0"/>
              <a:t>Concreet en aansprekend voorbeeld geven.</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16</a:t>
            </a:fld>
            <a:endParaRPr lang="nl-NL"/>
          </a:p>
        </p:txBody>
      </p:sp>
    </p:spTree>
    <p:extLst>
      <p:ext uri="{BB962C8B-B14F-4D97-AF65-F5344CB8AC3E}">
        <p14:creationId xmlns:p14="http://schemas.microsoft.com/office/powerpoint/2010/main" val="752719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F9D1F-DF1D-DA6F-3350-86B3450F686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9B41755-B70C-AE4D-0BED-4506BF4AE86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D26703F-7C31-04E7-EA9A-A372048CA55F}"/>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5922315E-04B5-5C59-BA1A-197F18B24AF2}"/>
              </a:ext>
            </a:extLst>
          </p:cNvPr>
          <p:cNvSpPr>
            <a:spLocks noGrp="1"/>
          </p:cNvSpPr>
          <p:nvPr>
            <p:ph type="sldNum" sz="quarter" idx="5"/>
          </p:nvPr>
        </p:nvSpPr>
        <p:spPr/>
        <p:txBody>
          <a:bodyPr/>
          <a:lstStyle/>
          <a:p>
            <a:fld id="{EB6A1CC6-046B-44AB-BD26-4D3609919A02}" type="slidenum">
              <a:rPr lang="nl-NL" smtClean="0"/>
              <a:t>17</a:t>
            </a:fld>
            <a:endParaRPr lang="nl-NL"/>
          </a:p>
        </p:txBody>
      </p:sp>
    </p:spTree>
    <p:extLst>
      <p:ext uri="{BB962C8B-B14F-4D97-AF65-F5344CB8AC3E}">
        <p14:creationId xmlns:p14="http://schemas.microsoft.com/office/powerpoint/2010/main" val="1040731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FD754-DE2D-807E-7BD0-34F05709153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46EB6DB-090C-44A4-02E0-85D79CA8A60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2E59D0E-E904-1902-8F13-5156DD2F4DF2}"/>
              </a:ext>
            </a:extLst>
          </p:cNvPr>
          <p:cNvSpPr>
            <a:spLocks noGrp="1"/>
          </p:cNvSpPr>
          <p:nvPr>
            <p:ph type="body" idx="1"/>
          </p:nvPr>
        </p:nvSpPr>
        <p:spPr/>
        <p:txBody>
          <a:bodyPr/>
          <a:lstStyle/>
          <a:p>
            <a:r>
              <a:rPr lang="nl-NL" dirty="0"/>
              <a:t>Bij klachten die niet op een andere manier te behandelen zijn </a:t>
            </a:r>
            <a:r>
              <a:rPr lang="nl-NL" dirty="0">
                <a:sym typeface="Wingdings" pitchFamily="2" charset="2"/>
              </a:rPr>
              <a:t> voorbeelden noemen</a:t>
            </a:r>
            <a:endParaRPr lang="nl-NL" dirty="0"/>
          </a:p>
          <a:p>
            <a:r>
              <a:rPr lang="nl-NL" dirty="0"/>
              <a:t>Verkort het leven niet</a:t>
            </a:r>
          </a:p>
          <a:p>
            <a:endParaRPr lang="nl-NL" dirty="0"/>
          </a:p>
        </p:txBody>
      </p:sp>
      <p:sp>
        <p:nvSpPr>
          <p:cNvPr id="4" name="Tijdelijke aanduiding voor dianummer 3">
            <a:extLst>
              <a:ext uri="{FF2B5EF4-FFF2-40B4-BE49-F238E27FC236}">
                <a16:creationId xmlns:a16="http://schemas.microsoft.com/office/drawing/2014/main" id="{3C78836F-AF67-4257-9C65-0F7ECCBC244B}"/>
              </a:ext>
            </a:extLst>
          </p:cNvPr>
          <p:cNvSpPr>
            <a:spLocks noGrp="1"/>
          </p:cNvSpPr>
          <p:nvPr>
            <p:ph type="sldNum" sz="quarter" idx="5"/>
          </p:nvPr>
        </p:nvSpPr>
        <p:spPr/>
        <p:txBody>
          <a:bodyPr/>
          <a:lstStyle/>
          <a:p>
            <a:fld id="{EB6A1CC6-046B-44AB-BD26-4D3609919A02}" type="slidenum">
              <a:rPr lang="nl-NL" smtClean="0"/>
              <a:t>18</a:t>
            </a:fld>
            <a:endParaRPr lang="nl-NL"/>
          </a:p>
        </p:txBody>
      </p:sp>
    </p:spTree>
    <p:extLst>
      <p:ext uri="{BB962C8B-B14F-4D97-AF65-F5344CB8AC3E}">
        <p14:creationId xmlns:p14="http://schemas.microsoft.com/office/powerpoint/2010/main" val="2416427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96A8E-E938-DD46-497A-A14E9FDE26B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734251F-B2CE-9F5E-9B81-AA30B88EB6C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6749D83-D5EB-F5DE-E385-5475517419C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AE65A2C6-52AA-74AE-4877-138CBAD0C83E}"/>
              </a:ext>
            </a:extLst>
          </p:cNvPr>
          <p:cNvSpPr>
            <a:spLocks noGrp="1"/>
          </p:cNvSpPr>
          <p:nvPr>
            <p:ph type="sldNum" sz="quarter" idx="5"/>
          </p:nvPr>
        </p:nvSpPr>
        <p:spPr/>
        <p:txBody>
          <a:bodyPr/>
          <a:lstStyle/>
          <a:p>
            <a:fld id="{EB6A1CC6-046B-44AB-BD26-4D3609919A02}" type="slidenum">
              <a:rPr lang="nl-NL" smtClean="0"/>
              <a:t>19</a:t>
            </a:fld>
            <a:endParaRPr lang="nl-NL"/>
          </a:p>
        </p:txBody>
      </p:sp>
    </p:spTree>
    <p:extLst>
      <p:ext uri="{BB962C8B-B14F-4D97-AF65-F5344CB8AC3E}">
        <p14:creationId xmlns:p14="http://schemas.microsoft.com/office/powerpoint/2010/main" val="697904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672B4-9F4E-1F72-9891-A4657B3ED3F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8CADBFB-0C55-F5A7-0409-9F42153593D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799373E-FEF4-A03E-F3B6-2D7E6F01C993}"/>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ADC775E-3292-79DF-5608-53941914F1AE}"/>
              </a:ext>
            </a:extLst>
          </p:cNvPr>
          <p:cNvSpPr>
            <a:spLocks noGrp="1"/>
          </p:cNvSpPr>
          <p:nvPr>
            <p:ph type="sldNum" sz="quarter" idx="5"/>
          </p:nvPr>
        </p:nvSpPr>
        <p:spPr/>
        <p:txBody>
          <a:bodyPr/>
          <a:lstStyle/>
          <a:p>
            <a:fld id="{EB6A1CC6-046B-44AB-BD26-4D3609919A02}" type="slidenum">
              <a:rPr lang="nl-NL" smtClean="0"/>
              <a:t>20</a:t>
            </a:fld>
            <a:endParaRPr lang="nl-NL"/>
          </a:p>
        </p:txBody>
      </p:sp>
    </p:spTree>
    <p:extLst>
      <p:ext uri="{BB962C8B-B14F-4D97-AF65-F5344CB8AC3E}">
        <p14:creationId xmlns:p14="http://schemas.microsoft.com/office/powerpoint/2010/main" val="1789648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6873C-4299-9ADE-FA3E-185F8560ED7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22117FF-E722-A7B5-251D-0BB5BBA4562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2BB2E79-7553-E20E-B48E-764596719AB4}"/>
              </a:ext>
            </a:extLst>
          </p:cNvPr>
          <p:cNvSpPr>
            <a:spLocks noGrp="1"/>
          </p:cNvSpPr>
          <p:nvPr>
            <p:ph type="body" idx="1"/>
          </p:nvPr>
        </p:nvSpPr>
        <p:spPr/>
        <p:txBody>
          <a:bodyPr/>
          <a:lstStyle/>
          <a:p>
            <a:r>
              <a:rPr lang="nl-NL" dirty="0"/>
              <a:t>U kunt vragen verwachten rondom wilsverklaring/euthanasie bij dementie.</a:t>
            </a:r>
          </a:p>
          <a:p>
            <a:r>
              <a:rPr lang="nl-NL" dirty="0"/>
              <a:t>Wees hierop voorbereid, vandaar deze sheet.</a:t>
            </a:r>
          </a:p>
          <a:p>
            <a:endParaRPr lang="nl-NL" dirty="0"/>
          </a:p>
        </p:txBody>
      </p:sp>
      <p:sp>
        <p:nvSpPr>
          <p:cNvPr id="4" name="Tijdelijke aanduiding voor dianummer 3">
            <a:extLst>
              <a:ext uri="{FF2B5EF4-FFF2-40B4-BE49-F238E27FC236}">
                <a16:creationId xmlns:a16="http://schemas.microsoft.com/office/drawing/2014/main" id="{13CA2385-AE9E-9288-FB0E-3AE11889C372}"/>
              </a:ext>
            </a:extLst>
          </p:cNvPr>
          <p:cNvSpPr>
            <a:spLocks noGrp="1"/>
          </p:cNvSpPr>
          <p:nvPr>
            <p:ph type="sldNum" sz="quarter" idx="5"/>
          </p:nvPr>
        </p:nvSpPr>
        <p:spPr/>
        <p:txBody>
          <a:bodyPr/>
          <a:lstStyle/>
          <a:p>
            <a:fld id="{EB6A1CC6-046B-44AB-BD26-4D3609919A02}" type="slidenum">
              <a:rPr lang="nl-NL" smtClean="0"/>
              <a:t>21</a:t>
            </a:fld>
            <a:endParaRPr lang="nl-NL"/>
          </a:p>
        </p:txBody>
      </p:sp>
    </p:spTree>
    <p:extLst>
      <p:ext uri="{BB962C8B-B14F-4D97-AF65-F5344CB8AC3E}">
        <p14:creationId xmlns:p14="http://schemas.microsoft.com/office/powerpoint/2010/main" val="2721337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F4AA6-F99F-415F-408F-F46B9DA596E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DC476FB-2E0F-79B6-4402-BF8465768C9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C400369-C0C9-D17C-465D-2377C90E80A3}"/>
              </a:ext>
            </a:extLst>
          </p:cNvPr>
          <p:cNvSpPr>
            <a:spLocks noGrp="1"/>
          </p:cNvSpPr>
          <p:nvPr>
            <p:ph type="body" idx="1"/>
          </p:nvPr>
        </p:nvSpPr>
        <p:spPr/>
        <p:txBody>
          <a:bodyPr/>
          <a:lstStyle/>
          <a:p>
            <a:r>
              <a:rPr lang="nl-NL" dirty="0"/>
              <a:t>Aandachtspunten: </a:t>
            </a:r>
          </a:p>
          <a:p>
            <a:pPr marL="177674" indent="-177674">
              <a:buFontTx/>
              <a:buChar char="-"/>
            </a:pPr>
            <a:r>
              <a:rPr lang="nl-NL" baseline="0" dirty="0"/>
              <a:t>Hier legt u uit hoe de zorg en begeleiding eruit kan zien thuis, in het ziekenhuis, in het hospice en in het verpleeghuis.</a:t>
            </a:r>
          </a:p>
          <a:p>
            <a:pPr marL="177674" indent="-177674">
              <a:buFontTx/>
              <a:buChar char="-"/>
            </a:pPr>
            <a:r>
              <a:rPr lang="nl-NL" baseline="0" dirty="0"/>
              <a:t>Sluit hierbij aan bij de lokale voorzieningen (noem bv het dichtstbijzijnde high-care hospice en bijna-thuis-huis), en geef bv ook aan hoe de huisarts samenwerkt met / zorg levert op deze locaties.</a:t>
            </a:r>
          </a:p>
          <a:p>
            <a:pPr marL="171450" indent="-171450">
              <a:buFontTx/>
              <a:buChar char="-"/>
            </a:pPr>
            <a:r>
              <a:rPr lang="nl-NL" dirty="0"/>
              <a:t>Artsen proberen zo goed mogelijk</a:t>
            </a:r>
            <a:r>
              <a:rPr lang="nl-NL" baseline="0" dirty="0"/>
              <a:t> rekening te houden met uw wensen.</a:t>
            </a:r>
          </a:p>
          <a:p>
            <a:pPr marL="171450" indent="-171450">
              <a:buFontTx/>
              <a:buChar char="-"/>
            </a:pPr>
            <a:r>
              <a:rPr lang="nl-NL" baseline="0" dirty="0"/>
              <a:t>Maar e</a:t>
            </a:r>
            <a:r>
              <a:rPr lang="nl-NL" dirty="0"/>
              <a:t>r zijn geen garanties</a:t>
            </a:r>
            <a:r>
              <a:rPr lang="nl-NL" baseline="0" dirty="0"/>
              <a:t> dat zaken gaan zoals besproken. </a:t>
            </a:r>
            <a:endParaRPr lang="nl-NL" dirty="0"/>
          </a:p>
          <a:p>
            <a:endParaRPr lang="nl-NL" dirty="0"/>
          </a:p>
          <a:p>
            <a:r>
              <a:rPr lang="nl-NL" dirty="0"/>
              <a:t>Bijvoorbeeld:</a:t>
            </a:r>
          </a:p>
          <a:p>
            <a:r>
              <a:rPr lang="nl-NL" dirty="0"/>
              <a:t>Als</a:t>
            </a:r>
            <a:r>
              <a:rPr lang="nl-NL" baseline="0" dirty="0"/>
              <a:t> u een ernstige ziekte heeft of als u ouder wordt, kan het zijn dat</a:t>
            </a:r>
            <a:r>
              <a:rPr lang="nl-NL" dirty="0"/>
              <a:t> u steeds zieker wordt.</a:t>
            </a:r>
            <a:r>
              <a:rPr lang="nl-NL" baseline="0" dirty="0"/>
              <a:t> U heeft dan </a:t>
            </a:r>
            <a:r>
              <a:rPr lang="nl-NL" dirty="0"/>
              <a:t>steeds</a:t>
            </a:r>
            <a:r>
              <a:rPr lang="nl-NL" baseline="0" dirty="0"/>
              <a:t> meer zorg en hulp nodig. Het is goed om al op tijd na te denken waar u wilt wonen als u zieker wordt. En ook waar u wilt overlijden.  </a:t>
            </a:r>
            <a:endParaRPr lang="nl-NL" dirty="0"/>
          </a:p>
          <a:p>
            <a:endParaRPr lang="nl-NL" baseline="0" dirty="0"/>
          </a:p>
          <a:p>
            <a:r>
              <a:rPr lang="nl-NL" dirty="0"/>
              <a:t>We horen vaak dat mensen graag thuis blijven</a:t>
            </a:r>
            <a:r>
              <a:rPr lang="nl-NL" baseline="0" dirty="0"/>
              <a:t> in het laatste stukje van hun leven. Het voordeel van thuis blijven is dat u in een vertrouwde omgeving bent. En u heeft net al gehoord dat er veel mogelijk is thuis. Maar het is niet voor iedereen mogelijk om tot het einde van het leven thuis te blijven. Bijvoorbeeld als u alleen woont, of als u gespecialiseerde zorg nodig heeft die uw naasten niet kunnen geven. </a:t>
            </a:r>
          </a:p>
          <a:p>
            <a:endParaRPr lang="nl-NL" baseline="0" dirty="0"/>
          </a:p>
          <a:p>
            <a:r>
              <a:rPr lang="nl-NL" baseline="0" dirty="0"/>
              <a:t>In het hospice krijgt u eigenlijk het beste van twee werelden; het voelt daar heel huiselijk maar tegelijk bent u omringt door professionele zorgverleners die het gewend zijn om dagelijks zo goed mogelijke zorg te geven aan hun bewoners. Voor opname in een hospice geldt een verwachte levensduur van maximaal drie maanden. </a:t>
            </a:r>
          </a:p>
          <a:p>
            <a:endParaRPr lang="nl-NL" baseline="0" dirty="0"/>
          </a:p>
          <a:p>
            <a:r>
              <a:rPr lang="nl-NL" baseline="0" dirty="0"/>
              <a:t>Hoewel mensen doorgaans niet uit zichzelf zeggen dat ze graag naar een verpleeghuis zouden willen, kan dat ook een goede plek zijn. Wanneer u bijvoorbeeld langdurig zorg nodig heeft die te zwaar is voor mantelzorgers en waar de thuiszorg ook niet genoeg aanwezig kan zijn, dan is het verpleeghuis vaak de best mogelijke optie. </a:t>
            </a:r>
          </a:p>
          <a:p>
            <a:endParaRPr lang="nl-NL" baseline="0" dirty="0"/>
          </a:p>
          <a:p>
            <a:r>
              <a:rPr lang="nl-NL" baseline="0" dirty="0"/>
              <a:t>Het kan ook zijn dat er onverwachts iets gebeurt. De arts overlegt dan met u of u naar het ziekenhuis moet. Als u graag thuis wilt overlijden is het dan goed om te bedenken of u al die ziekenhuisopnames nog wilt. Het kan namelijk gebeuren dat u zo ziek bent, dat u in het ziekenhuis gaat overlijden. Het is van tevoren niet goed te voorspellen, dus dat is iets waar u het met uw arts over moet hebben. Als u niet naar het ziekenhuis wilt, kunt u samen met uw arts bespreken welke zorg thuis gegeven kan worden, of dat u misschien in aanmerking komt voor opname in een hospice. Maar misschien gaat u liever wel naar het ziekenhuis als u heel ziek bent, want in het ziekenhuis zijn er altijd goede professionele zorgverleners aanwezig. Dat kan een gevoel van veiligheid geven. Ongeveer een derde van de overlijdens in Nederland vindt in het ziekenhuis plaats. </a:t>
            </a:r>
          </a:p>
          <a:p>
            <a:endParaRPr lang="nl-NL" baseline="0" dirty="0"/>
          </a:p>
          <a:p>
            <a:r>
              <a:rPr lang="nl-NL" baseline="0" dirty="0"/>
              <a:t>Praat met de huisarts over de plaats waar u het liefste wilt zijn. Dan kunt u samen de voor- en nadelen bespreken, zoals die passen bij uw situatie. De huisarts kan u ook uitleggen welke zorg hij of zij kan geven, of hoe de samenwerking met de huisarts verloopt wanneer u niet thuis blijft. </a:t>
            </a:r>
          </a:p>
          <a:p>
            <a:endParaRPr lang="nl-NL" baseline="0" dirty="0"/>
          </a:p>
          <a:p>
            <a:r>
              <a:rPr lang="nl-NL" baseline="0" dirty="0"/>
              <a:t>Extra informatie:</a:t>
            </a:r>
          </a:p>
          <a:p>
            <a:r>
              <a:rPr lang="nl-NL" baseline="0" dirty="0"/>
              <a:t>- </a:t>
            </a:r>
          </a:p>
          <a:p>
            <a:endParaRPr lang="nl-NL" dirty="0"/>
          </a:p>
        </p:txBody>
      </p:sp>
      <p:sp>
        <p:nvSpPr>
          <p:cNvPr id="4" name="Tijdelijke aanduiding voor dianummer 3">
            <a:extLst>
              <a:ext uri="{FF2B5EF4-FFF2-40B4-BE49-F238E27FC236}">
                <a16:creationId xmlns:a16="http://schemas.microsoft.com/office/drawing/2014/main" id="{90D3CEA4-4887-F0F4-822D-0E2A2065A756}"/>
              </a:ext>
            </a:extLst>
          </p:cNvPr>
          <p:cNvSpPr>
            <a:spLocks noGrp="1"/>
          </p:cNvSpPr>
          <p:nvPr>
            <p:ph type="sldNum" sz="quarter" idx="5"/>
          </p:nvPr>
        </p:nvSpPr>
        <p:spPr/>
        <p:txBody>
          <a:bodyPr/>
          <a:lstStyle/>
          <a:p>
            <a:fld id="{EB6A1CC6-046B-44AB-BD26-4D3609919A02}" type="slidenum">
              <a:rPr lang="nl-NL" smtClean="0"/>
              <a:t>22</a:t>
            </a:fld>
            <a:endParaRPr lang="nl-NL"/>
          </a:p>
        </p:txBody>
      </p:sp>
    </p:spTree>
    <p:extLst>
      <p:ext uri="{BB962C8B-B14F-4D97-AF65-F5344CB8AC3E}">
        <p14:creationId xmlns:p14="http://schemas.microsoft.com/office/powerpoint/2010/main" val="622184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FD18E-F48C-6866-554A-763DF106ED4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C8DE5F2-4120-3AB1-2C45-C879AB83963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DFEA2BA-F7ED-A672-549A-D7EB578A26C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261E4192-264F-CAE0-F9F6-5297E9CE6071}"/>
              </a:ext>
            </a:extLst>
          </p:cNvPr>
          <p:cNvSpPr>
            <a:spLocks noGrp="1"/>
          </p:cNvSpPr>
          <p:nvPr>
            <p:ph type="sldNum" sz="quarter" idx="5"/>
          </p:nvPr>
        </p:nvSpPr>
        <p:spPr/>
        <p:txBody>
          <a:bodyPr/>
          <a:lstStyle/>
          <a:p>
            <a:fld id="{EB6A1CC6-046B-44AB-BD26-4D3609919A02}" type="slidenum">
              <a:rPr lang="nl-NL" smtClean="0"/>
              <a:t>23</a:t>
            </a:fld>
            <a:endParaRPr lang="nl-NL"/>
          </a:p>
        </p:txBody>
      </p:sp>
    </p:spTree>
    <p:extLst>
      <p:ext uri="{BB962C8B-B14F-4D97-AF65-F5344CB8AC3E}">
        <p14:creationId xmlns:p14="http://schemas.microsoft.com/office/powerpoint/2010/main" val="2548149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F496D-A1B0-0150-AB58-13010A28FED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35BEB1F-F11A-4C5C-6FA2-BD0FC9DF9B9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DA3306F-F965-E430-65F3-14F1A40C4C7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791B8123-30C2-447C-A0D4-9588B3ECDFD6}"/>
              </a:ext>
            </a:extLst>
          </p:cNvPr>
          <p:cNvSpPr>
            <a:spLocks noGrp="1"/>
          </p:cNvSpPr>
          <p:nvPr>
            <p:ph type="sldNum" sz="quarter" idx="5"/>
          </p:nvPr>
        </p:nvSpPr>
        <p:spPr/>
        <p:txBody>
          <a:bodyPr/>
          <a:lstStyle/>
          <a:p>
            <a:fld id="{EB6A1CC6-046B-44AB-BD26-4D3609919A02}" type="slidenum">
              <a:rPr lang="nl-NL" smtClean="0"/>
              <a:t>24</a:t>
            </a:fld>
            <a:endParaRPr lang="nl-NL"/>
          </a:p>
        </p:txBody>
      </p:sp>
    </p:spTree>
    <p:extLst>
      <p:ext uri="{BB962C8B-B14F-4D97-AF65-F5344CB8AC3E}">
        <p14:creationId xmlns:p14="http://schemas.microsoft.com/office/powerpoint/2010/main" val="453987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Tip: benoemen wanneer vragen gesteld kunnen worden. Is dat tussendoor? Of op 2 momenten?</a:t>
            </a:r>
          </a:p>
          <a:p>
            <a:r>
              <a:rPr lang="nl-NL" dirty="0"/>
              <a:t>Tip: benoem waar de informatie nadien terug te vinden is, tip: website van de praktijk</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2</a:t>
            </a:fld>
            <a:endParaRPr lang="nl-NL"/>
          </a:p>
        </p:txBody>
      </p:sp>
    </p:spTree>
    <p:extLst>
      <p:ext uri="{BB962C8B-B14F-4D97-AF65-F5344CB8AC3E}">
        <p14:creationId xmlns:p14="http://schemas.microsoft.com/office/powerpoint/2010/main" val="845081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D3B79-8C79-83C7-6CB4-21F067B556A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7361B1F-8C8E-49CF-6EDA-8DFA59B564E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5EF55B9-BB41-0F69-A89F-0B647263B85C}"/>
              </a:ext>
            </a:extLst>
          </p:cNvPr>
          <p:cNvSpPr>
            <a:spLocks noGrp="1"/>
          </p:cNvSpPr>
          <p:nvPr>
            <p:ph type="body" idx="1"/>
          </p:nvPr>
        </p:nvSpPr>
        <p:spPr/>
        <p:txBody>
          <a:bodyPr/>
          <a:lstStyle/>
          <a:p>
            <a:r>
              <a:rPr lang="nl-NL" dirty="0"/>
              <a:t>In de wegwijzer staat ook een verwijzing naar een wilsverklaring</a:t>
            </a:r>
          </a:p>
          <a:p>
            <a:r>
              <a:rPr lang="nl-NL" dirty="0"/>
              <a:t>Tips:</a:t>
            </a:r>
          </a:p>
          <a:p>
            <a:pPr marL="171450" indent="-171450">
              <a:buFont typeface="Calibri"/>
              <a:buChar char="-"/>
            </a:pPr>
            <a:r>
              <a:rPr lang="nl-NL" dirty="0"/>
              <a:t>Zorg op de website van de huisartsenpraktijk voor een verwijzing naar een goed voorbeeld van een wilsverklaring. In deze presentatie kunt u dan de link toevoegen.</a:t>
            </a:r>
          </a:p>
          <a:p>
            <a:pPr marL="171450" indent="-171450">
              <a:buFont typeface="Calibri"/>
              <a:buChar char="-"/>
            </a:pPr>
            <a:r>
              <a:rPr lang="nl-NL"/>
              <a:t>Geef een toelichting over wilsverklaring, levenstestament, euthanasieverzoek</a:t>
            </a:r>
          </a:p>
          <a:p>
            <a:endParaRPr lang="nl-NL" dirty="0"/>
          </a:p>
        </p:txBody>
      </p:sp>
      <p:sp>
        <p:nvSpPr>
          <p:cNvPr id="4" name="Tijdelijke aanduiding voor dianummer 3">
            <a:extLst>
              <a:ext uri="{FF2B5EF4-FFF2-40B4-BE49-F238E27FC236}">
                <a16:creationId xmlns:a16="http://schemas.microsoft.com/office/drawing/2014/main" id="{BE3AC1BE-C1F6-330F-80BC-E1629FF5E4D4}"/>
              </a:ext>
            </a:extLst>
          </p:cNvPr>
          <p:cNvSpPr>
            <a:spLocks noGrp="1"/>
          </p:cNvSpPr>
          <p:nvPr>
            <p:ph type="sldNum" sz="quarter" idx="5"/>
          </p:nvPr>
        </p:nvSpPr>
        <p:spPr/>
        <p:txBody>
          <a:bodyPr/>
          <a:lstStyle/>
          <a:p>
            <a:fld id="{EB6A1CC6-046B-44AB-BD26-4D3609919A02}" type="slidenum">
              <a:rPr lang="nl-NL" smtClean="0"/>
              <a:t>25</a:t>
            </a:fld>
            <a:endParaRPr lang="nl-NL"/>
          </a:p>
        </p:txBody>
      </p:sp>
    </p:spTree>
    <p:extLst>
      <p:ext uri="{BB962C8B-B14F-4D97-AF65-F5344CB8AC3E}">
        <p14:creationId xmlns:p14="http://schemas.microsoft.com/office/powerpoint/2010/main" val="865281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D3B79-8C79-83C7-6CB4-21F067B556A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7361B1F-8C8E-49CF-6EDA-8DFA59B564E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5EF55B9-BB41-0F69-A89F-0B647263B85C}"/>
              </a:ext>
            </a:extLst>
          </p:cNvPr>
          <p:cNvSpPr>
            <a:spLocks noGrp="1"/>
          </p:cNvSpPr>
          <p:nvPr>
            <p:ph type="body" idx="1"/>
          </p:nvPr>
        </p:nvSpPr>
        <p:spPr/>
        <p:txBody>
          <a:bodyPr/>
          <a:lstStyle/>
          <a:p>
            <a:r>
              <a:rPr lang="nl-NL" dirty="0"/>
              <a:t>Wilsverklaring: hierin schrijf je je wensen over het einde van je leven en medische behandelingen. Je bepaalt ook wie voor jou beslissingen mag nemen als je dat zelf niet meer kunt. </a:t>
            </a:r>
          </a:p>
          <a:p>
            <a:r>
              <a:rPr lang="nl-NL" dirty="0"/>
              <a:t>Levenstestament: dit leg je vast bij de notaris. Hierin staat wie je financiële en persoonlijke zaken regelt als jij dat niet meer kunt. Dit is niet nodig als je alleen je medische wensen wilt vastleggen</a:t>
            </a:r>
          </a:p>
          <a:p>
            <a:endParaRPr lang="nl-NL" dirty="0"/>
          </a:p>
          <a:p>
            <a:pPr algn="l"/>
            <a:r>
              <a:rPr lang="nl-NL" dirty="0"/>
              <a:t>Nuance: </a:t>
            </a:r>
            <a:br>
              <a:rPr lang="nl-NL" dirty="0"/>
            </a:br>
            <a:r>
              <a:rPr lang="nl-NL" b="0" i="0" dirty="0">
                <a:solidFill>
                  <a:srgbClr val="000000"/>
                </a:solidFill>
                <a:effectLst/>
                <a:latin typeface="RO Sans"/>
              </a:rPr>
              <a:t>Zorg vanuit de Wet langdurige zorg (</a:t>
            </a:r>
            <a:r>
              <a:rPr lang="nl-NL" b="0" i="0" dirty="0" err="1">
                <a:solidFill>
                  <a:srgbClr val="000000"/>
                </a:solidFill>
                <a:effectLst/>
                <a:latin typeface="RO Sans"/>
              </a:rPr>
              <a:t>Wlz</a:t>
            </a:r>
            <a:r>
              <a:rPr lang="nl-NL" b="0" i="0" dirty="0">
                <a:solidFill>
                  <a:srgbClr val="000000"/>
                </a:solidFill>
                <a:effectLst/>
                <a:latin typeface="RO Sans"/>
              </a:rPr>
              <a:t>) aanvragen voor iemand anders kan alleen:</a:t>
            </a:r>
          </a:p>
          <a:p>
            <a:pPr algn="l">
              <a:buFont typeface="Arial" panose="020B0604020202020204" pitchFamily="34" charset="0"/>
              <a:buChar char="•"/>
            </a:pPr>
            <a:r>
              <a:rPr lang="nl-NL" b="0" i="0" dirty="0">
                <a:solidFill>
                  <a:srgbClr val="000000"/>
                </a:solidFill>
                <a:effectLst/>
                <a:latin typeface="RO Sans"/>
              </a:rPr>
              <a:t> door een curator of mentor die door de rechter is benoemd</a:t>
            </a:r>
          </a:p>
          <a:p>
            <a:pPr algn="l">
              <a:buFont typeface="Arial" panose="020B0604020202020204" pitchFamily="34" charset="0"/>
              <a:buChar char="•"/>
            </a:pPr>
            <a:r>
              <a:rPr lang="nl-NL" b="1" i="0" dirty="0">
                <a:solidFill>
                  <a:srgbClr val="000000"/>
                </a:solidFill>
                <a:effectLst/>
                <a:latin typeface="RO Sans"/>
              </a:rPr>
              <a:t> door een persoon die is gemachtigd in een levenstestament/volmacht, </a:t>
            </a:r>
          </a:p>
          <a:p>
            <a:pPr algn="l">
              <a:buFont typeface="Arial" panose="020B0604020202020204" pitchFamily="34" charset="0"/>
              <a:buChar char="•"/>
            </a:pPr>
            <a:r>
              <a:rPr lang="nl-NL" b="0" i="0" dirty="0">
                <a:solidFill>
                  <a:srgbClr val="000000"/>
                </a:solidFill>
                <a:effectLst/>
                <a:latin typeface="RO Sans"/>
              </a:rPr>
              <a:t> bij een gecombineerde aanvraag van </a:t>
            </a:r>
            <a:r>
              <a:rPr lang="nl-NL" b="0" i="0" dirty="0" err="1">
                <a:solidFill>
                  <a:srgbClr val="000000"/>
                </a:solidFill>
                <a:effectLst/>
                <a:latin typeface="RO Sans"/>
              </a:rPr>
              <a:t>Wlz</a:t>
            </a:r>
            <a:r>
              <a:rPr lang="nl-NL" b="0" i="0" dirty="0">
                <a:solidFill>
                  <a:srgbClr val="000000"/>
                </a:solidFill>
                <a:effectLst/>
                <a:latin typeface="RO Sans"/>
              </a:rPr>
              <a:t>-zorg en een onvrijwillige opname.</a:t>
            </a:r>
          </a:p>
          <a:p>
            <a:endParaRPr lang="nl-NL" dirty="0"/>
          </a:p>
          <a:p>
            <a:r>
              <a:rPr lang="nl-NL" dirty="0"/>
              <a:t>In de wegwijzer staat ook een verwijzing naar wilsverklaring</a:t>
            </a:r>
          </a:p>
          <a:p>
            <a:r>
              <a:rPr lang="nl-NL" dirty="0"/>
              <a:t>Tips: </a:t>
            </a:r>
          </a:p>
          <a:p>
            <a:pPr marL="342900" indent="-342900">
              <a:buFontTx/>
              <a:buChar char="-"/>
            </a:pPr>
            <a:r>
              <a:rPr lang="nl-NL" dirty="0"/>
              <a:t>zorg op de website van de huisartsenpraktijk voor een verwijzing naar een goed voorbeeld van een wilsverklaring. In deze presentatie kunt u deze link toevoegen. </a:t>
            </a:r>
          </a:p>
          <a:p>
            <a:pPr marL="342900" indent="-342900">
              <a:buFontTx/>
              <a:buChar char="-"/>
            </a:pPr>
            <a:r>
              <a:rPr lang="nl-NL" dirty="0"/>
              <a:t>Geef een toelichting over wilsverklaring, levenstestament, euthanasieverzoek</a:t>
            </a:r>
          </a:p>
          <a:p>
            <a:endParaRPr lang="nl-NL" dirty="0"/>
          </a:p>
        </p:txBody>
      </p:sp>
      <p:sp>
        <p:nvSpPr>
          <p:cNvPr id="4" name="Tijdelijke aanduiding voor dianummer 3">
            <a:extLst>
              <a:ext uri="{FF2B5EF4-FFF2-40B4-BE49-F238E27FC236}">
                <a16:creationId xmlns:a16="http://schemas.microsoft.com/office/drawing/2014/main" id="{BE3AC1BE-C1F6-330F-80BC-E1629FF5E4D4}"/>
              </a:ext>
            </a:extLst>
          </p:cNvPr>
          <p:cNvSpPr>
            <a:spLocks noGrp="1"/>
          </p:cNvSpPr>
          <p:nvPr>
            <p:ph type="sldNum" sz="quarter" idx="5"/>
          </p:nvPr>
        </p:nvSpPr>
        <p:spPr/>
        <p:txBody>
          <a:bodyPr/>
          <a:lstStyle/>
          <a:p>
            <a:fld id="{EB6A1CC6-046B-44AB-BD26-4D3609919A02}" type="slidenum">
              <a:rPr lang="nl-NL" smtClean="0"/>
              <a:t>26</a:t>
            </a:fld>
            <a:endParaRPr lang="nl-NL"/>
          </a:p>
        </p:txBody>
      </p:sp>
    </p:spTree>
    <p:extLst>
      <p:ext uri="{BB962C8B-B14F-4D97-AF65-F5344CB8AC3E}">
        <p14:creationId xmlns:p14="http://schemas.microsoft.com/office/powerpoint/2010/main" val="2022828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CE22F-126D-2898-A5B1-0A5BE6C8778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4119494-CDC2-D20A-5A61-B6C6E50AEDE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07BFB55-A9C8-FA1D-755F-59E49B2DBC75}"/>
              </a:ext>
            </a:extLst>
          </p:cNvPr>
          <p:cNvSpPr>
            <a:spLocks noGrp="1"/>
          </p:cNvSpPr>
          <p:nvPr>
            <p:ph type="body" idx="1"/>
          </p:nvPr>
        </p:nvSpPr>
        <p:spPr/>
        <p:txBody>
          <a:bodyPr/>
          <a:lstStyle/>
          <a:p>
            <a:r>
              <a:rPr lang="nl-NL" dirty="0"/>
              <a:t>Tips:</a:t>
            </a:r>
          </a:p>
          <a:p>
            <a:pPr marL="342900" indent="-342900">
              <a:buFontTx/>
              <a:buChar char="-"/>
            </a:pPr>
            <a:r>
              <a:rPr lang="nl-NL" dirty="0"/>
              <a:t>er zijn diverse hulpmiddelen, verwijs bijv. naar de gesprekswijzer</a:t>
            </a:r>
          </a:p>
          <a:p>
            <a:pPr marL="342900" indent="-342900">
              <a:buFontTx/>
              <a:buChar char="-"/>
            </a:pPr>
            <a:r>
              <a:rPr lang="nl-NL" dirty="0"/>
              <a:t>ga er in het verhaal niet vanuit dat iedereen kinderen heeft. Benoem dat ook: Probeer iemand te vinden, ook al heb je een klein netwerk.</a:t>
            </a:r>
            <a:endParaRPr lang="nl-NL" dirty="0">
              <a:sym typeface="Wingdings" pitchFamily="2" charset="2"/>
            </a:endParaRPr>
          </a:p>
          <a:p>
            <a:pPr marL="342900" indent="-342900">
              <a:buFontTx/>
              <a:buChar char="-"/>
            </a:pPr>
            <a:r>
              <a:rPr lang="nl-NL" dirty="0">
                <a:sym typeface="Wingdings" pitchFamily="2" charset="2"/>
              </a:rPr>
              <a:t>Tegelijkertijd de tip: als je wel kinderen hebt, betrek ze allemaal. </a:t>
            </a:r>
            <a:endParaRPr lang="nl-NL" dirty="0"/>
          </a:p>
          <a:p>
            <a:endParaRPr lang="nl-NL" dirty="0"/>
          </a:p>
        </p:txBody>
      </p:sp>
      <p:sp>
        <p:nvSpPr>
          <p:cNvPr id="4" name="Tijdelijke aanduiding voor dianummer 3">
            <a:extLst>
              <a:ext uri="{FF2B5EF4-FFF2-40B4-BE49-F238E27FC236}">
                <a16:creationId xmlns:a16="http://schemas.microsoft.com/office/drawing/2014/main" id="{F4079EC6-CE5D-EC96-C304-31CA38891C71}"/>
              </a:ext>
            </a:extLst>
          </p:cNvPr>
          <p:cNvSpPr>
            <a:spLocks noGrp="1"/>
          </p:cNvSpPr>
          <p:nvPr>
            <p:ph type="sldNum" sz="quarter" idx="5"/>
          </p:nvPr>
        </p:nvSpPr>
        <p:spPr/>
        <p:txBody>
          <a:bodyPr/>
          <a:lstStyle/>
          <a:p>
            <a:fld id="{EB6A1CC6-046B-44AB-BD26-4D3609919A02}" type="slidenum">
              <a:rPr lang="nl-NL" smtClean="0"/>
              <a:t>27</a:t>
            </a:fld>
            <a:endParaRPr lang="nl-NL"/>
          </a:p>
        </p:txBody>
      </p:sp>
    </p:spTree>
    <p:extLst>
      <p:ext uri="{BB962C8B-B14F-4D97-AF65-F5344CB8AC3E}">
        <p14:creationId xmlns:p14="http://schemas.microsoft.com/office/powerpoint/2010/main" val="131594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DD76F-0CB7-55E5-172C-A446489365D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7181D3D-BD5D-CBCF-ACFA-A15B080B758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E529542-434B-41CF-2BB9-91426CA506DC}"/>
              </a:ext>
            </a:extLst>
          </p:cNvPr>
          <p:cNvSpPr>
            <a:spLocks noGrp="1"/>
          </p:cNvSpPr>
          <p:nvPr>
            <p:ph type="body" idx="1"/>
          </p:nvPr>
        </p:nvSpPr>
        <p:spPr/>
        <p:txBody>
          <a:bodyPr/>
          <a:lstStyle/>
          <a:p>
            <a:r>
              <a:rPr lang="nl-NL" dirty="0"/>
              <a:t>Toelichting: dit is afhankelijk van wat je zelf als huisarts wilt, dat kan per praktijk verschillen. </a:t>
            </a:r>
          </a:p>
          <a:p>
            <a:endParaRPr lang="nl-NL" dirty="0"/>
          </a:p>
        </p:txBody>
      </p:sp>
      <p:sp>
        <p:nvSpPr>
          <p:cNvPr id="4" name="Tijdelijke aanduiding voor dianummer 3">
            <a:extLst>
              <a:ext uri="{FF2B5EF4-FFF2-40B4-BE49-F238E27FC236}">
                <a16:creationId xmlns:a16="http://schemas.microsoft.com/office/drawing/2014/main" id="{115FC4D7-2831-6F34-B5CE-155A24E2A0E7}"/>
              </a:ext>
            </a:extLst>
          </p:cNvPr>
          <p:cNvSpPr>
            <a:spLocks noGrp="1"/>
          </p:cNvSpPr>
          <p:nvPr>
            <p:ph type="sldNum" sz="quarter" idx="5"/>
          </p:nvPr>
        </p:nvSpPr>
        <p:spPr/>
        <p:txBody>
          <a:bodyPr/>
          <a:lstStyle/>
          <a:p>
            <a:fld id="{EB6A1CC6-046B-44AB-BD26-4D3609919A02}" type="slidenum">
              <a:rPr lang="nl-NL" smtClean="0"/>
              <a:t>28</a:t>
            </a:fld>
            <a:endParaRPr lang="nl-NL"/>
          </a:p>
        </p:txBody>
      </p:sp>
    </p:spTree>
    <p:extLst>
      <p:ext uri="{BB962C8B-B14F-4D97-AF65-F5344CB8AC3E}">
        <p14:creationId xmlns:p14="http://schemas.microsoft.com/office/powerpoint/2010/main" val="3634734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Door in gesprek te gaan met uw naasten, kun je “goed gaon”.</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29</a:t>
            </a:fld>
            <a:endParaRPr lang="nl-NL"/>
          </a:p>
        </p:txBody>
      </p:sp>
    </p:spTree>
    <p:extLst>
      <p:ext uri="{BB962C8B-B14F-4D97-AF65-F5344CB8AC3E}">
        <p14:creationId xmlns:p14="http://schemas.microsoft.com/office/powerpoint/2010/main" val="2042717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CC122-FD85-4AFC-5ADC-02065AC838D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0F42823-5AFD-6D76-89D1-DA1060E1D13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C11626A-83E8-6F8F-E7C1-61D2AC1DF7AC}"/>
              </a:ext>
            </a:extLst>
          </p:cNvPr>
          <p:cNvSpPr>
            <a:spLocks noGrp="1"/>
          </p:cNvSpPr>
          <p:nvPr>
            <p:ph type="body" idx="1"/>
          </p:nvPr>
        </p:nvSpPr>
        <p:spPr/>
        <p:txBody>
          <a:bodyPr/>
          <a:lstStyle/>
          <a:p>
            <a:r>
              <a:rPr lang="nl-NL" dirty="0"/>
              <a:t>Toelichting: dit is afhankelijk van wat je zelf als huisarts wilt, dat kan per praktijk verschillen. </a:t>
            </a:r>
          </a:p>
          <a:p>
            <a:endParaRPr lang="nl-NL" dirty="0"/>
          </a:p>
        </p:txBody>
      </p:sp>
      <p:sp>
        <p:nvSpPr>
          <p:cNvPr id="4" name="Tijdelijke aanduiding voor dianummer 3">
            <a:extLst>
              <a:ext uri="{FF2B5EF4-FFF2-40B4-BE49-F238E27FC236}">
                <a16:creationId xmlns:a16="http://schemas.microsoft.com/office/drawing/2014/main" id="{0B5E9F31-335B-46E8-C563-FB70DDFE7D3B}"/>
              </a:ext>
            </a:extLst>
          </p:cNvPr>
          <p:cNvSpPr>
            <a:spLocks noGrp="1"/>
          </p:cNvSpPr>
          <p:nvPr>
            <p:ph type="sldNum" sz="quarter" idx="5"/>
          </p:nvPr>
        </p:nvSpPr>
        <p:spPr/>
        <p:txBody>
          <a:bodyPr/>
          <a:lstStyle/>
          <a:p>
            <a:fld id="{EB6A1CC6-046B-44AB-BD26-4D3609919A02}" type="slidenum">
              <a:rPr lang="nl-NL" smtClean="0"/>
              <a:t>30</a:t>
            </a:fld>
            <a:endParaRPr lang="nl-NL"/>
          </a:p>
        </p:txBody>
      </p:sp>
    </p:spTree>
    <p:extLst>
      <p:ext uri="{BB962C8B-B14F-4D97-AF65-F5344CB8AC3E}">
        <p14:creationId xmlns:p14="http://schemas.microsoft.com/office/powerpoint/2010/main" val="3511100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48E64-AC23-BD47-7F2C-DF5CA41569B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F8B693F-6415-F33E-7EB3-3BD42279F36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F26F3F5-59C6-4164-3BB7-D391F239551E}"/>
              </a:ext>
            </a:extLst>
          </p:cNvPr>
          <p:cNvSpPr>
            <a:spLocks noGrp="1"/>
          </p:cNvSpPr>
          <p:nvPr>
            <p:ph type="body" idx="1"/>
          </p:nvPr>
        </p:nvSpPr>
        <p:spPr/>
        <p:txBody>
          <a:bodyPr/>
          <a:lstStyle/>
          <a:p>
            <a:r>
              <a:rPr lang="nl-NL" dirty="0"/>
              <a:t>Laatste punt in te vullen naar wat van toepassing is</a:t>
            </a:r>
          </a:p>
        </p:txBody>
      </p:sp>
      <p:sp>
        <p:nvSpPr>
          <p:cNvPr id="4" name="Tijdelijke aanduiding voor dianummer 3">
            <a:extLst>
              <a:ext uri="{FF2B5EF4-FFF2-40B4-BE49-F238E27FC236}">
                <a16:creationId xmlns:a16="http://schemas.microsoft.com/office/drawing/2014/main" id="{EEF7D960-2C3C-B11D-CEAA-D9F0791FA15D}"/>
              </a:ext>
            </a:extLst>
          </p:cNvPr>
          <p:cNvSpPr>
            <a:spLocks noGrp="1"/>
          </p:cNvSpPr>
          <p:nvPr>
            <p:ph type="sldNum" sz="quarter" idx="5"/>
          </p:nvPr>
        </p:nvSpPr>
        <p:spPr/>
        <p:txBody>
          <a:bodyPr/>
          <a:lstStyle/>
          <a:p>
            <a:fld id="{EB6A1CC6-046B-44AB-BD26-4D3609919A02}" type="slidenum">
              <a:rPr lang="nl-NL" smtClean="0"/>
              <a:t>31</a:t>
            </a:fld>
            <a:endParaRPr lang="nl-NL"/>
          </a:p>
        </p:txBody>
      </p:sp>
    </p:spTree>
    <p:extLst>
      <p:ext uri="{BB962C8B-B14F-4D97-AF65-F5344CB8AC3E}">
        <p14:creationId xmlns:p14="http://schemas.microsoft.com/office/powerpoint/2010/main" val="177607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Informatie geven over mogelijkheden van zorg en behandeling, over diverse termen die men vast wel eens gehoord heeft (euthanasie, wilsverklaring, palliatieve zorg)</a:t>
            </a:r>
          </a:p>
          <a:p>
            <a:r>
              <a:rPr lang="nl-NL" dirty="0"/>
              <a:t>- Het belang van in gesprek gaan benadrukken. Voor iemand zelf, voor zijn/haar naasten, voor zorgverleners. Je bewijst elkaar als naasten een dienst als je het erover hebt met elkaar</a:t>
            </a:r>
          </a:p>
          <a:p>
            <a:r>
              <a:rPr lang="nl-NL" dirty="0"/>
              <a:t>Vaak wil je elkaar sparen, maar juist blijven praten is erg belangrijk.</a:t>
            </a:r>
          </a:p>
          <a:p>
            <a:r>
              <a:rPr lang="nl-NL" dirty="0"/>
              <a:t>Benadrukken dat tijdig in gesprek gaan zo belangrijk is, zonder stress/tijdsdruk.</a:t>
            </a:r>
          </a:p>
          <a:p>
            <a:endParaRPr lang="nl-NL" dirty="0"/>
          </a:p>
          <a:p>
            <a:r>
              <a:rPr lang="nl-NL" dirty="0"/>
              <a:t>Tip ter toelichting: benoem dat je van alles kunt regelen, maar dat het uiteindelijk gaat zoals het gaat. Als je dingen vastlegt, kun je er altijd op terugkomen.</a:t>
            </a:r>
          </a:p>
          <a:p>
            <a:r>
              <a:rPr lang="nl-NL" dirty="0"/>
              <a:t>Ter illustratie: je kunt afspreken dat je nooit naar een verpleeghuis wilt. Maar als je een beroerte krijgt, kan dat alsnog de beste keuze op dat moment zijn. </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3</a:t>
            </a:fld>
            <a:endParaRPr lang="nl-NL"/>
          </a:p>
        </p:txBody>
      </p:sp>
    </p:spTree>
    <p:extLst>
      <p:ext uri="{BB962C8B-B14F-4D97-AF65-F5344CB8AC3E}">
        <p14:creationId xmlns:p14="http://schemas.microsoft.com/office/powerpoint/2010/main" val="3049414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Toelichting: je bewijst elkaar als naasten een dienst als je het erover hebt met elkaar</a:t>
            </a:r>
          </a:p>
          <a:p>
            <a:r>
              <a:rPr lang="nl-NL" dirty="0"/>
              <a:t>Aansporen om het gesprek te voeren. Vaak wil je elkaar sparen, maar juist blijven praten is erg belangrijk.</a:t>
            </a:r>
          </a:p>
          <a:p>
            <a:endParaRPr lang="nl-NL" dirty="0"/>
          </a:p>
          <a:p>
            <a:r>
              <a:rPr lang="nl-NL" dirty="0"/>
              <a:t>Tips:</a:t>
            </a:r>
          </a:p>
          <a:p>
            <a:r>
              <a:rPr lang="nl-NL" dirty="0"/>
              <a:t>ook als iemand een klein netwerk heeft (of </a:t>
            </a:r>
            <a:r>
              <a:rPr lang="nl-NL" dirty="0" err="1"/>
              <a:t>bijv</a:t>
            </a:r>
            <a:r>
              <a:rPr lang="nl-NL" dirty="0"/>
              <a:t> geen kinderen heeft, of geen contact met hen heeft), is het belangrijk om iemand te vinden met wie je hierover kunt praten. </a:t>
            </a:r>
          </a:p>
          <a:p>
            <a:r>
              <a:rPr lang="nl-NL" dirty="0">
                <a:sym typeface="Wingdings" pitchFamily="2" charset="2"/>
              </a:rPr>
              <a:t>Tegelijkertijd de tip: als je wel kinderen hebt, betrek ze allemaal. </a:t>
            </a:r>
            <a:endParaRPr lang="nl-NL" dirty="0"/>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5</a:t>
            </a:fld>
            <a:endParaRPr lang="nl-NL"/>
          </a:p>
        </p:txBody>
      </p:sp>
    </p:spTree>
    <p:extLst>
      <p:ext uri="{BB962C8B-B14F-4D97-AF65-F5344CB8AC3E}">
        <p14:creationId xmlns:p14="http://schemas.microsoft.com/office/powerpoint/2010/main" val="3570187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Tips: </a:t>
            </a:r>
          </a:p>
          <a:p>
            <a:pPr marL="342900" indent="-342900">
              <a:buFontTx/>
              <a:buChar char="-"/>
            </a:pPr>
            <a:r>
              <a:rPr lang="nl-NL" dirty="0"/>
              <a:t>Pas deze sheet aan naar de mogelijkheden binnen de gemeente</a:t>
            </a:r>
          </a:p>
          <a:p>
            <a:pPr marL="342900" indent="-342900">
              <a:buFontTx/>
              <a:buChar char="-"/>
            </a:pPr>
            <a:r>
              <a:rPr lang="nl-NL" dirty="0"/>
              <a:t>Heb aandacht voor alle domeinen van palliatieve zorg</a:t>
            </a:r>
          </a:p>
          <a:p>
            <a:pPr marL="342900" indent="-342900">
              <a:buFontTx/>
              <a:buChar char="-"/>
            </a:pPr>
            <a:r>
              <a:rPr lang="nl-NL" dirty="0"/>
              <a:t>Benoem dat mensen ook zelf veel mogelijkheden hebben om zich fit en gezond te blijven voelen.</a:t>
            </a:r>
          </a:p>
          <a:p>
            <a:pPr marL="342900" indent="-342900">
              <a:buFontTx/>
              <a:buChar char="-"/>
            </a:pPr>
            <a:r>
              <a:rPr lang="nl-NL" dirty="0"/>
              <a:t>Benoem dat we zoveel mogelijk proberen een aanspreekpunt/casemanager aan te wijzen</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6</a:t>
            </a:fld>
            <a:endParaRPr lang="nl-NL"/>
          </a:p>
        </p:txBody>
      </p:sp>
    </p:spTree>
    <p:extLst>
      <p:ext uri="{BB962C8B-B14F-4D97-AF65-F5344CB8AC3E}">
        <p14:creationId xmlns:p14="http://schemas.microsoft.com/office/powerpoint/2010/main" val="1678033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Boodschap van deze sheet: je bewijst elkaar als naasten een dienst als je het erover hebt met elkaar</a:t>
            </a:r>
          </a:p>
          <a:p>
            <a:r>
              <a:rPr lang="nl-NL" dirty="0"/>
              <a:t>Aansporen om het gesprek te voeren. Vaak wil je elkaar sparen, maar juist blijven praten is erg belangrijk.</a:t>
            </a:r>
          </a:p>
          <a:p>
            <a:pPr marL="0" marR="0" lvl="0" indent="0" defTabSz="457200" eaLnBrk="1" fontAlgn="auto" latinLnBrk="0" hangingPunct="1">
              <a:lnSpc>
                <a:spcPct val="117999"/>
              </a:lnSpc>
              <a:spcBef>
                <a:spcPts val="0"/>
              </a:spcBef>
              <a:spcAft>
                <a:spcPts val="0"/>
              </a:spcAft>
              <a:buClrTx/>
              <a:buSzTx/>
              <a:buFontTx/>
              <a:buNone/>
              <a:tabLst/>
              <a:defRPr/>
            </a:pPr>
            <a:endParaRPr lang="nl-NL" dirty="0"/>
          </a:p>
          <a:p>
            <a:pPr marL="0" marR="0" lvl="0" indent="0" defTabSz="457200" eaLnBrk="1" fontAlgn="auto" latinLnBrk="0" hangingPunct="1">
              <a:lnSpc>
                <a:spcPct val="117999"/>
              </a:lnSpc>
              <a:spcBef>
                <a:spcPts val="0"/>
              </a:spcBef>
              <a:spcAft>
                <a:spcPts val="0"/>
              </a:spcAft>
              <a:buClrTx/>
              <a:buSzTx/>
              <a:buFontTx/>
              <a:buNone/>
              <a:tabLst/>
              <a:defRPr/>
            </a:pPr>
            <a:r>
              <a:rPr lang="nl-NL" dirty="0"/>
              <a:t>Tip: toelichten hoe jij als huisarts omgaat met de signalen van naasten.</a:t>
            </a:r>
          </a:p>
          <a:p>
            <a:pPr marL="0" marR="0" lvl="0" indent="0" defTabSz="457200" eaLnBrk="1" fontAlgn="auto" latinLnBrk="0" hangingPunct="1">
              <a:lnSpc>
                <a:spcPct val="117999"/>
              </a:lnSpc>
              <a:spcBef>
                <a:spcPts val="0"/>
              </a:spcBef>
              <a:spcAft>
                <a:spcPts val="0"/>
              </a:spcAft>
              <a:buClrTx/>
              <a:buSzTx/>
              <a:buFontTx/>
              <a:buNone/>
              <a:tabLst/>
              <a:defRPr/>
            </a:pPr>
            <a:endParaRPr lang="nl-NL" dirty="0"/>
          </a:p>
          <a:p>
            <a:pPr marL="0" marR="0" lvl="0" indent="0" defTabSz="457200" eaLnBrk="1" fontAlgn="auto" latinLnBrk="0" hangingPunct="1">
              <a:lnSpc>
                <a:spcPct val="117999"/>
              </a:lnSpc>
              <a:spcBef>
                <a:spcPts val="0"/>
              </a:spcBef>
              <a:spcAft>
                <a:spcPts val="0"/>
              </a:spcAft>
              <a:buClrTx/>
              <a:buSzTx/>
              <a:buFontTx/>
              <a:buNone/>
              <a:tabLst/>
              <a:defRPr/>
            </a:pPr>
            <a:r>
              <a:rPr lang="nl-NL" dirty="0"/>
              <a:t>Als mantelzorger kun je ondersteuning krijgen: mantelzorgconsulent / lotgenotencontact, Willem, inloophuis enz.</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7</a:t>
            </a:fld>
            <a:endParaRPr lang="nl-NL"/>
          </a:p>
        </p:txBody>
      </p:sp>
    </p:spTree>
    <p:extLst>
      <p:ext uri="{BB962C8B-B14F-4D97-AF65-F5344CB8AC3E}">
        <p14:creationId xmlns:p14="http://schemas.microsoft.com/office/powerpoint/2010/main" val="3866720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8</a:t>
            </a:fld>
            <a:endParaRPr lang="nl-NL"/>
          </a:p>
        </p:txBody>
      </p:sp>
    </p:spTree>
    <p:extLst>
      <p:ext uri="{BB962C8B-B14F-4D97-AF65-F5344CB8AC3E}">
        <p14:creationId xmlns:p14="http://schemas.microsoft.com/office/powerpoint/2010/main" val="2929085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Noem voorbeelden van levensbedreigende ziekte of langzame achteruitgang.</a:t>
            </a:r>
          </a:p>
          <a:p>
            <a:r>
              <a:rPr lang="nl-NL" dirty="0"/>
              <a:t>Het is niet gericht op zo lang mogelijk leven, maar op zo goed mogelijk leven. Klachten en problemen zo veel mogelijk verminderen of voorkomen. Kwaliteit van leven verschilt per persoon.</a:t>
            </a:r>
          </a:p>
          <a:p>
            <a:r>
              <a:rPr lang="nl-NL" dirty="0"/>
              <a:t>Benadruk dat palliatieve zorg is gericht op lichamelijke zorg, psychische zorg, sociale zorg en zingevingsvragen. Geef concrete / aansprekende voorbeelden.</a:t>
            </a:r>
          </a:p>
          <a:p>
            <a:r>
              <a:rPr lang="nl-NL" dirty="0"/>
              <a:t>Palliatieve fase kent geen tijdslimiet, hoe lang palliatieve zorg duurt, verschilt per persoon. Soms dagen, soms weken, maar een jaar of langer kan ook.</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9</a:t>
            </a:fld>
            <a:endParaRPr lang="nl-NL"/>
          </a:p>
        </p:txBody>
      </p:sp>
    </p:spTree>
    <p:extLst>
      <p:ext uri="{BB962C8B-B14F-4D97-AF65-F5344CB8AC3E}">
        <p14:creationId xmlns:p14="http://schemas.microsoft.com/office/powerpoint/2010/main" val="4235252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F36C-D74A-3430-8E56-22A86B9AFEF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B8A3FF5-541D-810E-615E-E6CA3274C30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89A2E14-06D1-72B5-AD71-EED5C2F13FB4}"/>
              </a:ext>
            </a:extLst>
          </p:cNvPr>
          <p:cNvSpPr>
            <a:spLocks noGrp="1"/>
          </p:cNvSpPr>
          <p:nvPr>
            <p:ph type="body" idx="1"/>
          </p:nvPr>
        </p:nvSpPr>
        <p:spPr/>
        <p:txBody>
          <a:bodyPr/>
          <a:lstStyle/>
          <a:p>
            <a:r>
              <a:rPr lang="nl-NL" dirty="0"/>
              <a:t>Suggestie: laat mensen eens nadenken over deze vragen.</a:t>
            </a:r>
          </a:p>
          <a:p>
            <a:r>
              <a:rPr lang="nl-NL" dirty="0"/>
              <a:t>Of laat het een gespreksthema zijn, misschien wil iemand er wel iets over zeggen. </a:t>
            </a:r>
          </a:p>
          <a:p>
            <a:endParaRPr lang="nl-NL" dirty="0"/>
          </a:p>
        </p:txBody>
      </p:sp>
      <p:sp>
        <p:nvSpPr>
          <p:cNvPr id="4" name="Tijdelijke aanduiding voor dianummer 3">
            <a:extLst>
              <a:ext uri="{FF2B5EF4-FFF2-40B4-BE49-F238E27FC236}">
                <a16:creationId xmlns:a16="http://schemas.microsoft.com/office/drawing/2014/main" id="{ED6CA8DA-9CA1-EBA5-6B6D-1A9573388916}"/>
              </a:ext>
            </a:extLst>
          </p:cNvPr>
          <p:cNvSpPr>
            <a:spLocks noGrp="1"/>
          </p:cNvSpPr>
          <p:nvPr>
            <p:ph type="sldNum" sz="quarter" idx="5"/>
          </p:nvPr>
        </p:nvSpPr>
        <p:spPr/>
        <p:txBody>
          <a:bodyPr/>
          <a:lstStyle/>
          <a:p>
            <a:fld id="{EB6A1CC6-046B-44AB-BD26-4D3609919A02}" type="slidenum">
              <a:rPr lang="nl-NL" smtClean="0"/>
              <a:t>10</a:t>
            </a:fld>
            <a:endParaRPr lang="nl-NL"/>
          </a:p>
        </p:txBody>
      </p:sp>
    </p:spTree>
    <p:extLst>
      <p:ext uri="{BB962C8B-B14F-4D97-AF65-F5344CB8AC3E}">
        <p14:creationId xmlns:p14="http://schemas.microsoft.com/office/powerpoint/2010/main" val="560071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9" name="Titel 3">
            <a:extLst>
              <a:ext uri="{FF2B5EF4-FFF2-40B4-BE49-F238E27FC236}">
                <a16:creationId xmlns:a16="http://schemas.microsoft.com/office/drawing/2014/main" id="{4264B466-8869-8D1F-8447-5240CCB0F8C2}"/>
              </a:ext>
            </a:extLst>
          </p:cNvPr>
          <p:cNvSpPr>
            <a:spLocks noGrp="1"/>
          </p:cNvSpPr>
          <p:nvPr>
            <p:ph type="title"/>
          </p:nvPr>
        </p:nvSpPr>
        <p:spPr>
          <a:xfrm>
            <a:off x="3864311" y="737389"/>
            <a:ext cx="5995143" cy="1828011"/>
          </a:xfrm>
          <a:prstGeom prst="rect">
            <a:avLst/>
          </a:prstGeom>
        </p:spPr>
        <p:txBody>
          <a:bodyPr lIns="0" tIns="0" rIns="0" bIns="0"/>
          <a:lstStyle>
            <a:lvl1pPr>
              <a:defRPr sz="6000" b="1">
                <a:solidFill>
                  <a:schemeClr val="tx1"/>
                </a:solidFill>
                <a:latin typeface="+mj-lt"/>
              </a:defRPr>
            </a:lvl1pPr>
          </a:lstStyle>
          <a:p>
            <a:r>
              <a:rPr lang="nl-NL"/>
              <a:t>Klik om stijl te bewerken</a:t>
            </a:r>
            <a:endParaRPr lang="nl-NL" dirty="0"/>
          </a:p>
        </p:txBody>
      </p:sp>
      <p:sp>
        <p:nvSpPr>
          <p:cNvPr id="12" name="Tijdelijke aanduiding voor tekst 2">
            <a:extLst>
              <a:ext uri="{FF2B5EF4-FFF2-40B4-BE49-F238E27FC236}">
                <a16:creationId xmlns:a16="http://schemas.microsoft.com/office/drawing/2014/main" id="{9F817A1A-B569-77BF-088D-D6DF7F96ACA5}"/>
              </a:ext>
            </a:extLst>
          </p:cNvPr>
          <p:cNvSpPr>
            <a:spLocks noGrp="1"/>
          </p:cNvSpPr>
          <p:nvPr>
            <p:ph type="body" sz="half" idx="2"/>
          </p:nvPr>
        </p:nvSpPr>
        <p:spPr>
          <a:xfrm>
            <a:off x="553028" y="3114964"/>
            <a:ext cx="8239990" cy="415636"/>
          </a:xfrm>
          <a:prstGeom prst="rect">
            <a:avLst/>
          </a:prstGeom>
        </p:spPr>
        <p:txBody>
          <a:bodyPr/>
          <a:lstStyle>
            <a:lvl1pPr>
              <a:buClr>
                <a:srgbClr val="DDBFB4"/>
              </a:buClr>
              <a:defRPr/>
            </a:lvl1pPr>
          </a:lstStyle>
          <a:p>
            <a:pPr lvl="0"/>
            <a:r>
              <a:rPr lang="nl-NL"/>
              <a:t>Klikken om de tekststijl van het model te bewerken</a:t>
            </a:r>
          </a:p>
        </p:txBody>
      </p:sp>
    </p:spTree>
    <p:extLst>
      <p:ext uri="{BB962C8B-B14F-4D97-AF65-F5344CB8AC3E}">
        <p14:creationId xmlns:p14="http://schemas.microsoft.com/office/powerpoint/2010/main" val="23258155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descr="Afbeelding met tekening, clipart, Lijnillustraties, schets&#10;&#10;Automatisch gegenereerde beschrijving">
            <a:extLst>
              <a:ext uri="{FF2B5EF4-FFF2-40B4-BE49-F238E27FC236}">
                <a16:creationId xmlns:a16="http://schemas.microsoft.com/office/drawing/2014/main" id="{C73C3C3E-A7C7-80F1-4F7B-90DABD7A90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8419" y="186637"/>
            <a:ext cx="1824840" cy="1686787"/>
          </a:xfrm>
          <a:prstGeom prst="rect">
            <a:avLst/>
          </a:prstGeom>
        </p:spPr>
      </p:pic>
      <p:pic>
        <p:nvPicPr>
          <p:cNvPr id="10" name="Afbeelding 9" descr="Afbeelding met cirkel, ontwerp&#10;&#10;Automatisch gegenereerde beschrijving">
            <a:extLst>
              <a:ext uri="{FF2B5EF4-FFF2-40B4-BE49-F238E27FC236}">
                <a16:creationId xmlns:a16="http://schemas.microsoft.com/office/drawing/2014/main" id="{C57235BC-5250-B2B4-39CB-5D1418FD7600}"/>
              </a:ext>
            </a:extLst>
          </p:cNvPr>
          <p:cNvPicPr>
            <a:picLocks noChangeAspect="1"/>
          </p:cNvPicPr>
          <p:nvPr userDrawn="1"/>
        </p:nvPicPr>
        <p:blipFill>
          <a:blip r:embed="rId4">
            <a:alphaModFix amt="30000"/>
            <a:extLst>
              <a:ext uri="{28A0092B-C50C-407E-A947-70E740481C1C}">
                <a14:useLocalDpi xmlns:a14="http://schemas.microsoft.com/office/drawing/2010/main" val="0"/>
              </a:ext>
            </a:extLst>
          </a:blip>
          <a:stretch>
            <a:fillRect/>
          </a:stretch>
        </p:blipFill>
        <p:spPr>
          <a:xfrm>
            <a:off x="8375904" y="3107436"/>
            <a:ext cx="3816096" cy="3750564"/>
          </a:xfrm>
          <a:prstGeom prst="rect">
            <a:avLst/>
          </a:prstGeom>
        </p:spPr>
      </p:pic>
      <p:cxnSp>
        <p:nvCxnSpPr>
          <p:cNvPr id="12" name="Rechte verbindingslijn 11">
            <a:extLst>
              <a:ext uri="{FF2B5EF4-FFF2-40B4-BE49-F238E27FC236}">
                <a16:creationId xmlns:a16="http://schemas.microsoft.com/office/drawing/2014/main" id="{B816AF19-953F-ACF7-8EC0-52D7A99A02BA}"/>
              </a:ext>
            </a:extLst>
          </p:cNvPr>
          <p:cNvCxnSpPr>
            <a:cxnSpLocks/>
          </p:cNvCxnSpPr>
          <p:nvPr userDrawn="1"/>
        </p:nvCxnSpPr>
        <p:spPr>
          <a:xfrm>
            <a:off x="38100" y="0"/>
            <a:ext cx="0" cy="6858000"/>
          </a:xfrm>
          <a:prstGeom prst="line">
            <a:avLst/>
          </a:prstGeom>
          <a:ln w="101600">
            <a:solidFill>
              <a:srgbClr val="BCE2E1"/>
            </a:solidFill>
          </a:ln>
        </p:spPr>
        <p:style>
          <a:lnRef idx="2">
            <a:schemeClr val="accent1"/>
          </a:lnRef>
          <a:fillRef idx="0">
            <a:schemeClr val="accent1"/>
          </a:fillRef>
          <a:effectRef idx="1">
            <a:schemeClr val="accent1"/>
          </a:effectRef>
          <a:fontRef idx="minor">
            <a:schemeClr val="tx1"/>
          </a:fontRef>
        </p:style>
      </p:cxnSp>
      <p:cxnSp>
        <p:nvCxnSpPr>
          <p:cNvPr id="14" name="Rechte verbindingslijn 13">
            <a:extLst>
              <a:ext uri="{FF2B5EF4-FFF2-40B4-BE49-F238E27FC236}">
                <a16:creationId xmlns:a16="http://schemas.microsoft.com/office/drawing/2014/main" id="{50BFCD27-0AC1-9CC4-DAA8-1BCC32EA9FF0}"/>
              </a:ext>
            </a:extLst>
          </p:cNvPr>
          <p:cNvCxnSpPr>
            <a:cxnSpLocks/>
          </p:cNvCxnSpPr>
          <p:nvPr userDrawn="1"/>
        </p:nvCxnSpPr>
        <p:spPr>
          <a:xfrm>
            <a:off x="166564" y="0"/>
            <a:ext cx="0" cy="6858000"/>
          </a:xfrm>
          <a:prstGeom prst="line">
            <a:avLst/>
          </a:prstGeom>
          <a:ln w="38100">
            <a:solidFill>
              <a:srgbClr val="DDBFB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9709910"/>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thuisarts.nl/keuzehulp/verken-uw-wensen-voor-zorg-en-behandeling"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knmg.nl/actueel/dossiers/levenseinde-2/ervaringsverhalen"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hyperlink" Target="https://www.thuisarts.nl/keuzehulp/verken-uw-wensen-voor-zorg-en-behandeling"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s://www.thuisarts.nl/wensen-voor-zorg-en-behandeling/ik-wil-mijn-wensen-over-zorg-en-behandeling-opschrijven"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s://palliaweb.nl/netwerk-achterhoek/zorgverleners/wegwijzer-praten-over-het-levenseinde-(1)"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hyperlink" Target="https://palliaweb.nl/getattachment/af7dcff4-0dfe-48f4-b20d-de33367f19f3/Wegwijzer_Praten-over-het-levenseinde_A5_beknopte-versie.pdf?lang=nl-NL" TargetMode="External"/><Relationship Id="rId3" Type="http://schemas.openxmlformats.org/officeDocument/2006/relationships/image" Target="../media/image4.png"/><Relationship Id="rId7" Type="http://schemas.openxmlformats.org/officeDocument/2006/relationships/hyperlink" Target="https://www.thuisarts.nl/wensen-voor-zorg-en-behandeling/ik-wil-mijn-wensen-over-zorg-en-behandeling-opschrijven"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www.thuisarts.nl/wensen-voor-zorg-en-behandeling/ik-denk-na-over-mijn-wensen-voor-zorg-en-behandeling" TargetMode="External"/><Relationship Id="rId5" Type="http://schemas.openxmlformats.org/officeDocument/2006/relationships/hyperlink" Target="https://www.knmg.nl/actueel/dossiers/levenseinde-2/ervaringsverhalen" TargetMode="External"/><Relationship Id="rId4" Type="http://schemas.openxmlformats.org/officeDocument/2006/relationships/hyperlink" Target="https://www.patientenfederatie.nl/extra/levenseinde"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achterhoekbank.nl/wp-content/uploads/2024/10/Achterhoekbank_gesprekskaart_2024.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s://willemlevensvragen.nl/"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www.netwerkouderenachterhoek.nl/wp-content/uploads/2025/03/Flyer_Mantelzorgondersteuning.pdf"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6D469-D8A8-3376-D2AC-7C5ADD7B949E}"/>
              </a:ext>
            </a:extLst>
          </p:cNvPr>
          <p:cNvSpPr>
            <a:spLocks noGrp="1"/>
          </p:cNvSpPr>
          <p:nvPr>
            <p:ph type="ctrTitle"/>
          </p:nvPr>
        </p:nvSpPr>
        <p:spPr>
          <a:xfrm>
            <a:off x="4073995" y="488220"/>
            <a:ext cx="6314605" cy="1517320"/>
          </a:xfrm>
          <a:prstGeom prst="rect">
            <a:avLst/>
          </a:prstGeom>
        </p:spPr>
        <p:txBody>
          <a:bodyPr/>
          <a:lstStyle/>
          <a:p>
            <a:pPr algn="ctr">
              <a:lnSpc>
                <a:spcPts val="4000"/>
              </a:lnSpc>
            </a:pPr>
            <a:r>
              <a:rPr lang="nl-NL" sz="5000" dirty="0">
                <a:solidFill>
                  <a:srgbClr val="B1BAC1"/>
                </a:solidFill>
              </a:rPr>
              <a:t>PRATEN OVER DE </a:t>
            </a:r>
            <a:br>
              <a:rPr lang="nl-NL" sz="5000" dirty="0">
                <a:solidFill>
                  <a:srgbClr val="B1BAC1"/>
                </a:solidFill>
              </a:rPr>
            </a:br>
            <a:r>
              <a:rPr lang="nl-NL" sz="5000" dirty="0">
                <a:solidFill>
                  <a:srgbClr val="B1BAC1"/>
                </a:solidFill>
              </a:rPr>
              <a:t>LAATSTE LEVENSJAREN</a:t>
            </a:r>
            <a:br>
              <a:rPr lang="nl-NL" sz="3500" dirty="0">
                <a:solidFill>
                  <a:srgbClr val="B1BAC1"/>
                </a:solidFill>
              </a:rPr>
            </a:br>
            <a:r>
              <a:rPr lang="nl-NL" sz="3500" dirty="0"/>
              <a:t>uw wensen, uw grenzen</a:t>
            </a:r>
          </a:p>
        </p:txBody>
      </p:sp>
      <p:sp>
        <p:nvSpPr>
          <p:cNvPr id="6" name="Rechthoek 5">
            <a:extLst>
              <a:ext uri="{FF2B5EF4-FFF2-40B4-BE49-F238E27FC236}">
                <a16:creationId xmlns:a16="http://schemas.microsoft.com/office/drawing/2014/main" id="{9A3B913A-B64E-0C3D-C63E-6F79A82146FC}"/>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pic>
        <p:nvPicPr>
          <p:cNvPr id="4" name="Afbeelding" descr="Afbeelding">
            <a:extLst>
              <a:ext uri="{FF2B5EF4-FFF2-40B4-BE49-F238E27FC236}">
                <a16:creationId xmlns:a16="http://schemas.microsoft.com/office/drawing/2014/main" id="{E8A84905-3441-53DE-4A48-C86753E31D63}"/>
              </a:ext>
            </a:extLst>
          </p:cNvPr>
          <p:cNvPicPr>
            <a:picLocks noChangeAspect="1"/>
          </p:cNvPicPr>
          <p:nvPr/>
        </p:nvPicPr>
        <p:blipFill>
          <a:blip r:embed="rId3"/>
          <a:stretch>
            <a:fillRect/>
          </a:stretch>
        </p:blipFill>
        <p:spPr>
          <a:xfrm>
            <a:off x="4329113" y="2510421"/>
            <a:ext cx="5804366" cy="2902183"/>
          </a:xfrm>
          <a:prstGeom prst="rect">
            <a:avLst/>
          </a:prstGeom>
          <a:ln>
            <a:noFill/>
          </a:ln>
          <a:effectLst>
            <a:outerShdw blurRad="190500" algn="tl" rotWithShape="0">
              <a:srgbClr val="DDBFB4">
                <a:alpha val="70000"/>
              </a:srgbClr>
            </a:outerShdw>
          </a:effectLst>
        </p:spPr>
      </p:pic>
      <p:sp>
        <p:nvSpPr>
          <p:cNvPr id="5" name="Tekstvak 4">
            <a:extLst>
              <a:ext uri="{FF2B5EF4-FFF2-40B4-BE49-F238E27FC236}">
                <a16:creationId xmlns:a16="http://schemas.microsoft.com/office/drawing/2014/main" id="{4F3F5D00-CCBC-9D9E-B7F8-3C315A9CD6C7}"/>
              </a:ext>
            </a:extLst>
          </p:cNvPr>
          <p:cNvSpPr txBox="1"/>
          <p:nvPr/>
        </p:nvSpPr>
        <p:spPr>
          <a:xfrm>
            <a:off x="5938426" y="5605109"/>
            <a:ext cx="3468712" cy="853621"/>
          </a:xfrm>
          <a:prstGeom prst="rect">
            <a:avLst/>
          </a:prstGeom>
          <a:noFill/>
        </p:spPr>
        <p:txBody>
          <a:bodyPr wrap="square" rtlCol="0">
            <a:spAutoFit/>
          </a:bodyPr>
          <a:lstStyle/>
          <a:p>
            <a:r>
              <a:rPr lang="nl-NL" sz="5000" b="1" dirty="0">
                <a:solidFill>
                  <a:srgbClr val="DDBFB4"/>
                </a:solidFill>
                <a:latin typeface="Signika" panose="02010003020600000004" pitchFamily="2" charset="0"/>
              </a:rPr>
              <a:t>Goed </a:t>
            </a:r>
            <a:r>
              <a:rPr lang="nl-NL" sz="5000" b="1" dirty="0" err="1">
                <a:solidFill>
                  <a:srgbClr val="DDBFB4"/>
                </a:solidFill>
                <a:latin typeface="Signika" panose="02010003020600000004" pitchFamily="2" charset="0"/>
              </a:rPr>
              <a:t>Gaon</a:t>
            </a:r>
            <a:r>
              <a:rPr lang="nl-NL" sz="5000" b="1" dirty="0">
                <a:solidFill>
                  <a:srgbClr val="DDBFB4"/>
                </a:solidFill>
                <a:latin typeface="Signika" panose="02010003020600000004" pitchFamily="2" charset="0"/>
              </a:rPr>
              <a:t>!</a:t>
            </a:r>
          </a:p>
        </p:txBody>
      </p:sp>
    </p:spTree>
    <p:extLst>
      <p:ext uri="{BB962C8B-B14F-4D97-AF65-F5344CB8AC3E}">
        <p14:creationId xmlns:p14="http://schemas.microsoft.com/office/powerpoint/2010/main" val="1090157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38E71-302D-F3AD-8D2B-0286127B9362}"/>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3E49FA87-E3AD-C435-7EAA-93F2A7D3896E}"/>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B1784BF1-7811-FA44-9DF7-3E08A034EFF3}"/>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De betekenis van de laatste levensfase</a:t>
            </a:r>
          </a:p>
        </p:txBody>
      </p:sp>
      <p:sp>
        <p:nvSpPr>
          <p:cNvPr id="4" name="Ondertitel 2">
            <a:extLst>
              <a:ext uri="{FF2B5EF4-FFF2-40B4-BE49-F238E27FC236}">
                <a16:creationId xmlns:a16="http://schemas.microsoft.com/office/drawing/2014/main" id="{E1F08CEB-D6B2-EBD1-F27C-4B23923AFC40}"/>
              </a:ext>
            </a:extLst>
          </p:cNvPr>
          <p:cNvSpPr txBox="1">
            <a:spLocks/>
          </p:cNvSpPr>
          <p:nvPr/>
        </p:nvSpPr>
        <p:spPr>
          <a:xfrm>
            <a:off x="922307" y="2661968"/>
            <a:ext cx="7548593" cy="31927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Font typeface="Arial" panose="020B0604020202020204" pitchFamily="34" charset="0"/>
              <a:buNone/>
            </a:pPr>
            <a:r>
              <a:rPr lang="nl-NL" sz="2500" dirty="0"/>
              <a:t>Wat is belangrijk voor u?</a:t>
            </a:r>
          </a:p>
          <a:p>
            <a:pPr>
              <a:buClr>
                <a:srgbClr val="DDBFB4"/>
              </a:buClr>
            </a:pPr>
            <a:r>
              <a:rPr lang="nl-NL" sz="2500" dirty="0"/>
              <a:t>Hoe stelt u zich de laatste levensfase voor?</a:t>
            </a:r>
          </a:p>
          <a:p>
            <a:pPr>
              <a:buClr>
                <a:srgbClr val="DDBFB4"/>
              </a:buClr>
            </a:pPr>
            <a:r>
              <a:rPr lang="nl-NL" sz="2500" dirty="0"/>
              <a:t>Wie zijn voor u belangrijk in de laatste levensfase?</a:t>
            </a:r>
          </a:p>
          <a:p>
            <a:pPr>
              <a:buClr>
                <a:srgbClr val="DDBFB4"/>
              </a:buClr>
            </a:pPr>
            <a:r>
              <a:rPr lang="nl-NL" sz="2500" dirty="0"/>
              <a:t>Weten zij wat u wel en niet wilt?</a:t>
            </a:r>
          </a:p>
          <a:p>
            <a:pPr>
              <a:buClr>
                <a:srgbClr val="DDBFB4"/>
              </a:buClr>
            </a:pPr>
            <a:r>
              <a:rPr lang="nl-NL" sz="2500" dirty="0"/>
              <a:t>Waar bent u bang voor?</a:t>
            </a:r>
          </a:p>
          <a:p>
            <a:pPr>
              <a:buClr>
                <a:srgbClr val="DDBFB4"/>
              </a:buClr>
            </a:pPr>
            <a:r>
              <a:rPr lang="nl-NL" sz="2500" dirty="0"/>
              <a:t>Waar wilt u regie over houden?</a:t>
            </a:r>
          </a:p>
        </p:txBody>
      </p:sp>
      <p:pic>
        <p:nvPicPr>
          <p:cNvPr id="5" name="Afbeelding 4" descr="Afbeelding met schets, zwart, zwart-wit, kunst&#10;&#10;Door AI gegenereerde inhoud is mogelijk onjuist.">
            <a:extLst>
              <a:ext uri="{FF2B5EF4-FFF2-40B4-BE49-F238E27FC236}">
                <a16:creationId xmlns:a16="http://schemas.microsoft.com/office/drawing/2014/main" id="{3D7C0683-1FB1-4185-9E2F-1F4DB8D39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4613" y="2206478"/>
            <a:ext cx="7829384" cy="4261803"/>
          </a:xfrm>
          <a:prstGeom prst="rect">
            <a:avLst/>
          </a:prstGeom>
        </p:spPr>
      </p:pic>
    </p:spTree>
    <p:extLst>
      <p:ext uri="{BB962C8B-B14F-4D97-AF65-F5344CB8AC3E}">
        <p14:creationId xmlns:p14="http://schemas.microsoft.com/office/powerpoint/2010/main" val="1138836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1579E-3667-765D-AF4B-2840F5E4346C}"/>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C03F1910-D0CC-D0D9-9A07-D9CECFA347C0}"/>
              </a:ext>
            </a:extLst>
          </p:cNvPr>
          <p:cNvSpPr/>
          <p:nvPr/>
        </p:nvSpPr>
        <p:spPr>
          <a:xfrm>
            <a:off x="7672782" y="2198044"/>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pic>
        <p:nvPicPr>
          <p:cNvPr id="4" name="Afbeelding" descr="Afbeelding">
            <a:extLst>
              <a:ext uri="{FF2B5EF4-FFF2-40B4-BE49-F238E27FC236}">
                <a16:creationId xmlns:a16="http://schemas.microsoft.com/office/drawing/2014/main" id="{CD90BEE3-1D3E-D27F-80A5-89D09D606203}"/>
              </a:ext>
            </a:extLst>
          </p:cNvPr>
          <p:cNvPicPr>
            <a:picLocks noChangeAspect="1"/>
          </p:cNvPicPr>
          <p:nvPr/>
        </p:nvPicPr>
        <p:blipFill>
          <a:blip r:embed="rId2"/>
          <a:srcRect l="1236" t="12932" r="718" b="42134"/>
          <a:stretch>
            <a:fillRect/>
          </a:stretch>
        </p:blipFill>
        <p:spPr>
          <a:xfrm>
            <a:off x="4473672" y="809327"/>
            <a:ext cx="4286502" cy="31430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itel 1">
            <a:extLst>
              <a:ext uri="{FF2B5EF4-FFF2-40B4-BE49-F238E27FC236}">
                <a16:creationId xmlns:a16="http://schemas.microsoft.com/office/drawing/2014/main" id="{F0A3A791-F5B4-8D8A-8C45-7CEFD31CB4A4}"/>
              </a:ext>
            </a:extLst>
          </p:cNvPr>
          <p:cNvSpPr txBox="1">
            <a:spLocks/>
          </p:cNvSpPr>
          <p:nvPr/>
        </p:nvSpPr>
        <p:spPr>
          <a:xfrm>
            <a:off x="4822175" y="4528021"/>
            <a:ext cx="3589496" cy="991750"/>
          </a:xfrm>
          <a:prstGeom prst="rect">
            <a:avLst/>
          </a:prstGeom>
        </p:spPr>
        <p:txBody>
          <a:bodyPr lIns="0" tIns="0" rIns="0" bIns="0"/>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ctr"/>
            <a:r>
              <a:rPr lang="nl-NL" sz="8000" dirty="0">
                <a:solidFill>
                  <a:srgbClr val="DDBFB4"/>
                </a:solidFill>
              </a:rPr>
              <a:t>Vragen?</a:t>
            </a:r>
          </a:p>
        </p:txBody>
      </p:sp>
    </p:spTree>
    <p:extLst>
      <p:ext uri="{BB962C8B-B14F-4D97-AF65-F5344CB8AC3E}">
        <p14:creationId xmlns:p14="http://schemas.microsoft.com/office/powerpoint/2010/main" val="2898600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A5CFD-BFD1-6692-BA37-12E981212585}"/>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8E75311E-6DAB-8728-6CD8-025D64C6C0CE}"/>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pic>
        <p:nvPicPr>
          <p:cNvPr id="3" name="Afbeelding" descr="Afbeelding">
            <a:extLst>
              <a:ext uri="{FF2B5EF4-FFF2-40B4-BE49-F238E27FC236}">
                <a16:creationId xmlns:a16="http://schemas.microsoft.com/office/drawing/2014/main" id="{23DFED9B-CAC8-07A9-587F-D1DB06BB71FA}"/>
              </a:ext>
            </a:extLst>
          </p:cNvPr>
          <p:cNvPicPr>
            <a:picLocks noChangeAspect="1"/>
          </p:cNvPicPr>
          <p:nvPr/>
        </p:nvPicPr>
        <p:blipFill>
          <a:blip r:embed="rId2"/>
          <a:stretch>
            <a:fillRect/>
          </a:stretch>
        </p:blipFill>
        <p:spPr>
          <a:xfrm>
            <a:off x="3693275" y="763103"/>
            <a:ext cx="5484154" cy="4270786"/>
          </a:xfrm>
          <a:prstGeom prst="rect">
            <a:avLst/>
          </a:prstGeom>
          <a:ln>
            <a:noFill/>
          </a:ln>
          <a:effectLst>
            <a:outerShdw blurRad="342900" algn="tl" rotWithShape="0">
              <a:srgbClr val="DDBFB4"/>
            </a:outerShdw>
          </a:effectLst>
        </p:spPr>
      </p:pic>
      <p:sp>
        <p:nvSpPr>
          <p:cNvPr id="2" name="Titel 1">
            <a:extLst>
              <a:ext uri="{FF2B5EF4-FFF2-40B4-BE49-F238E27FC236}">
                <a16:creationId xmlns:a16="http://schemas.microsoft.com/office/drawing/2014/main" id="{331F2E49-DDBE-C221-004F-FDEBF8B71F25}"/>
              </a:ext>
            </a:extLst>
          </p:cNvPr>
          <p:cNvSpPr>
            <a:spLocks noGrp="1"/>
          </p:cNvSpPr>
          <p:nvPr>
            <p:ph type="ctrTitle"/>
          </p:nvPr>
        </p:nvSpPr>
        <p:spPr>
          <a:xfrm>
            <a:off x="5137850" y="5304844"/>
            <a:ext cx="2595003" cy="1022458"/>
          </a:xfrm>
          <a:prstGeom prst="rect">
            <a:avLst/>
          </a:prstGeom>
        </p:spPr>
        <p:txBody>
          <a:bodyPr/>
          <a:lstStyle/>
          <a:p>
            <a:pPr algn="ctr"/>
            <a:r>
              <a:rPr lang="nl-NL" sz="8000" dirty="0">
                <a:solidFill>
                  <a:srgbClr val="DDBFB4"/>
                </a:solidFill>
              </a:rPr>
              <a:t>Pauze</a:t>
            </a:r>
          </a:p>
        </p:txBody>
      </p:sp>
    </p:spTree>
    <p:extLst>
      <p:ext uri="{BB962C8B-B14F-4D97-AF65-F5344CB8AC3E}">
        <p14:creationId xmlns:p14="http://schemas.microsoft.com/office/powerpoint/2010/main" val="1100952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343F7-6CEF-D4F9-07C2-B7A0E19842D2}"/>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0ABA4821-C8B2-71A4-D50D-3AEB448BB08C}"/>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4C8E25DD-CB2F-D880-8DEE-E8FCB4EBB0B4}"/>
              </a:ext>
            </a:extLst>
          </p:cNvPr>
          <p:cNvSpPr>
            <a:spLocks noGrp="1"/>
          </p:cNvSpPr>
          <p:nvPr>
            <p:ph type="ctrTitle"/>
          </p:nvPr>
        </p:nvSpPr>
        <p:spPr>
          <a:xfrm>
            <a:off x="2543428" y="545458"/>
            <a:ext cx="8994476" cy="1517320"/>
          </a:xfrm>
          <a:prstGeom prst="rect">
            <a:avLst/>
          </a:prstGeom>
        </p:spPr>
        <p:txBody>
          <a:bodyPr/>
          <a:lstStyle/>
          <a:p>
            <a:pPr>
              <a:lnSpc>
                <a:spcPts val="4500"/>
              </a:lnSpc>
            </a:pPr>
            <a:r>
              <a:rPr lang="nl-NL" sz="5000" dirty="0">
                <a:solidFill>
                  <a:srgbClr val="B1BAC1"/>
                </a:solidFill>
              </a:rPr>
              <a:t>Wensen, grenzen en mogelijkheden in de </a:t>
            </a:r>
            <a:br>
              <a:rPr lang="nl-NL" sz="5000" dirty="0">
                <a:solidFill>
                  <a:srgbClr val="B1BAC1"/>
                </a:solidFill>
              </a:rPr>
            </a:br>
            <a:r>
              <a:rPr lang="nl-NL" sz="5000" dirty="0">
                <a:solidFill>
                  <a:srgbClr val="B1BAC1"/>
                </a:solidFill>
              </a:rPr>
              <a:t>laatste levensfase</a:t>
            </a:r>
          </a:p>
        </p:txBody>
      </p:sp>
      <p:sp>
        <p:nvSpPr>
          <p:cNvPr id="4" name="Ondertitel 2">
            <a:extLst>
              <a:ext uri="{FF2B5EF4-FFF2-40B4-BE49-F238E27FC236}">
                <a16:creationId xmlns:a16="http://schemas.microsoft.com/office/drawing/2014/main" id="{BB3D691B-FD14-26C3-085E-EEE51DEB840C}"/>
              </a:ext>
            </a:extLst>
          </p:cNvPr>
          <p:cNvSpPr txBox="1">
            <a:spLocks/>
          </p:cNvSpPr>
          <p:nvPr/>
        </p:nvSpPr>
        <p:spPr>
          <a:xfrm>
            <a:off x="960407" y="2740085"/>
            <a:ext cx="7548593" cy="2278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Font typeface="Arial" panose="020B0604020202020204" pitchFamily="34" charset="0"/>
              <a:buNone/>
            </a:pPr>
            <a:r>
              <a:rPr lang="nl-NL" sz="2500" dirty="0"/>
              <a:t>U kunt bijvoorbeeld nadenken over</a:t>
            </a:r>
          </a:p>
          <a:p>
            <a:pPr>
              <a:buClr>
                <a:srgbClr val="DDBFB4"/>
              </a:buClr>
            </a:pPr>
            <a:r>
              <a:rPr lang="nl-NL" sz="2500" dirty="0"/>
              <a:t>Reanimeren</a:t>
            </a:r>
          </a:p>
          <a:p>
            <a:pPr>
              <a:buClr>
                <a:srgbClr val="DDBFB4"/>
              </a:buClr>
            </a:pPr>
            <a:r>
              <a:rPr lang="nl-NL" sz="2500" dirty="0"/>
              <a:t>Ziekenhuis en IC opname</a:t>
            </a:r>
          </a:p>
          <a:p>
            <a:pPr>
              <a:buClr>
                <a:srgbClr val="DDBFB4"/>
              </a:buClr>
            </a:pPr>
            <a:r>
              <a:rPr lang="nl-NL" sz="2500" dirty="0"/>
              <a:t>Euthanasie</a:t>
            </a:r>
          </a:p>
          <a:p>
            <a:pPr>
              <a:buClr>
                <a:srgbClr val="DDBFB4"/>
              </a:buClr>
            </a:pPr>
            <a:r>
              <a:rPr lang="nl-NL" sz="2500" dirty="0"/>
              <a:t>Palliatieve sedatie</a:t>
            </a:r>
          </a:p>
        </p:txBody>
      </p:sp>
      <p:sp>
        <p:nvSpPr>
          <p:cNvPr id="6" name="Ondertitel 2">
            <a:extLst>
              <a:ext uri="{FF2B5EF4-FFF2-40B4-BE49-F238E27FC236}">
                <a16:creationId xmlns:a16="http://schemas.microsoft.com/office/drawing/2014/main" id="{05ED4CFF-B533-2671-B6CA-337C79FE50E4}"/>
              </a:ext>
            </a:extLst>
          </p:cNvPr>
          <p:cNvSpPr txBox="1">
            <a:spLocks/>
          </p:cNvSpPr>
          <p:nvPr/>
        </p:nvSpPr>
        <p:spPr>
          <a:xfrm>
            <a:off x="960407" y="5265841"/>
            <a:ext cx="11142694" cy="859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Font typeface="Arial" panose="020B0604020202020204" pitchFamily="34" charset="0"/>
              <a:buNone/>
            </a:pPr>
            <a:r>
              <a:rPr lang="nl-NL" sz="2500" dirty="0"/>
              <a:t>Keuzehulp</a:t>
            </a:r>
            <a:br>
              <a:rPr lang="nl-NL" sz="2500" dirty="0"/>
            </a:br>
            <a:r>
              <a:rPr lang="nl-NL" sz="2200" dirty="0">
                <a:hlinkClick r:id="rId3"/>
              </a:rPr>
              <a:t>https://www.thuisarts.nl/keuzehulp/verken-uw-</a:t>
            </a:r>
            <a:br>
              <a:rPr lang="nl-NL" sz="2200" dirty="0">
                <a:hlinkClick r:id="rId3"/>
              </a:rPr>
            </a:br>
            <a:r>
              <a:rPr lang="nl-NL" sz="2200" dirty="0">
                <a:hlinkClick r:id="rId3"/>
              </a:rPr>
              <a:t>wensen-voor-zorg-en-behandeling</a:t>
            </a:r>
            <a:r>
              <a:rPr lang="nl-NL" sz="2200" dirty="0"/>
              <a:t> </a:t>
            </a:r>
          </a:p>
        </p:txBody>
      </p:sp>
      <p:pic>
        <p:nvPicPr>
          <p:cNvPr id="20" name="Afbeelding 19" descr="Afbeelding met buitenshuis, hek, houten, gebouw&#10;&#10;Door AI gegenereerde inhoud is mogelijk onjuist.">
            <a:extLst>
              <a:ext uri="{FF2B5EF4-FFF2-40B4-BE49-F238E27FC236}">
                <a16:creationId xmlns:a16="http://schemas.microsoft.com/office/drawing/2014/main" id="{72A82E3E-D4CE-261C-AA4A-F20ABADF4A7A}"/>
              </a:ext>
            </a:extLst>
          </p:cNvPr>
          <p:cNvPicPr>
            <a:picLocks noChangeAspect="1"/>
          </p:cNvPicPr>
          <p:nvPr/>
        </p:nvPicPr>
        <p:blipFill>
          <a:blip r:embed="rId4"/>
          <a:stretch>
            <a:fillRect/>
          </a:stretch>
        </p:blipFill>
        <p:spPr>
          <a:xfrm>
            <a:off x="8934887" y="0"/>
            <a:ext cx="3257113" cy="6858000"/>
          </a:xfrm>
          <a:prstGeom prst="rect">
            <a:avLst/>
          </a:prstGeom>
        </p:spPr>
      </p:pic>
    </p:spTree>
    <p:extLst>
      <p:ext uri="{BB962C8B-B14F-4D97-AF65-F5344CB8AC3E}">
        <p14:creationId xmlns:p14="http://schemas.microsoft.com/office/powerpoint/2010/main" val="3181194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8A700-EF8A-9E78-B931-2741CE278258}"/>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41C9E360-34FB-0E9D-295C-8950F1AA5539}"/>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949437AF-D969-5008-C626-FDE6870F57B0}"/>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Reanimeren?</a:t>
            </a:r>
          </a:p>
        </p:txBody>
      </p:sp>
      <p:sp>
        <p:nvSpPr>
          <p:cNvPr id="8" name="Rechthoek: afgeronde hoeken 7">
            <a:extLst>
              <a:ext uri="{FF2B5EF4-FFF2-40B4-BE49-F238E27FC236}">
                <a16:creationId xmlns:a16="http://schemas.microsoft.com/office/drawing/2014/main" id="{D89850F3-8D17-881C-35F4-011B737170E9}"/>
              </a:ext>
            </a:extLst>
          </p:cNvPr>
          <p:cNvSpPr/>
          <p:nvPr/>
        </p:nvSpPr>
        <p:spPr>
          <a:xfrm>
            <a:off x="1038561" y="4954372"/>
            <a:ext cx="7512334" cy="1060050"/>
          </a:xfrm>
          <a:prstGeom prst="roundRect">
            <a:avLst/>
          </a:prstGeom>
          <a:solidFill>
            <a:srgbClr val="DDBFB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br>
              <a:rPr lang="nl-NL" sz="2500" dirty="0"/>
            </a:br>
            <a:endParaRPr lang="en-US" sz="2500" dirty="0"/>
          </a:p>
        </p:txBody>
      </p:sp>
      <p:sp>
        <p:nvSpPr>
          <p:cNvPr id="10" name="Tekstvak 9">
            <a:extLst>
              <a:ext uri="{FF2B5EF4-FFF2-40B4-BE49-F238E27FC236}">
                <a16:creationId xmlns:a16="http://schemas.microsoft.com/office/drawing/2014/main" id="{8DD3B3B2-07B4-5F91-3019-28F503CB9E7C}"/>
              </a:ext>
            </a:extLst>
          </p:cNvPr>
          <p:cNvSpPr txBox="1"/>
          <p:nvPr/>
        </p:nvSpPr>
        <p:spPr>
          <a:xfrm>
            <a:off x="1243049" y="5245870"/>
            <a:ext cx="7512334" cy="477054"/>
          </a:xfrm>
          <a:prstGeom prst="rect">
            <a:avLst/>
          </a:prstGeom>
          <a:noFill/>
        </p:spPr>
        <p:txBody>
          <a:bodyPr wrap="square">
            <a:spAutoFit/>
          </a:bodyPr>
          <a:lstStyle/>
          <a:p>
            <a:pPr lvl="0"/>
            <a:r>
              <a:rPr lang="nl-NL" sz="2500" dirty="0"/>
              <a:t>De andere 4 hebben ernstige blijvende schade</a:t>
            </a:r>
            <a:endParaRPr lang="en-US" sz="2500" dirty="0"/>
          </a:p>
        </p:txBody>
      </p:sp>
      <p:sp>
        <p:nvSpPr>
          <p:cNvPr id="11" name="Rechthoek: afgeronde hoeken 10">
            <a:extLst>
              <a:ext uri="{FF2B5EF4-FFF2-40B4-BE49-F238E27FC236}">
                <a16:creationId xmlns:a16="http://schemas.microsoft.com/office/drawing/2014/main" id="{1C2DE688-E527-BC50-9059-CF7EBA2996E3}"/>
              </a:ext>
            </a:extLst>
          </p:cNvPr>
          <p:cNvSpPr/>
          <p:nvPr/>
        </p:nvSpPr>
        <p:spPr>
          <a:xfrm>
            <a:off x="1038561" y="3661661"/>
            <a:ext cx="7512334" cy="1060050"/>
          </a:xfrm>
          <a:prstGeom prst="roundRect">
            <a:avLst/>
          </a:prstGeom>
          <a:solidFill>
            <a:srgbClr val="DDBFB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br>
              <a:rPr lang="nl-NL" sz="2500" dirty="0"/>
            </a:br>
            <a:endParaRPr lang="en-US" sz="2500" dirty="0"/>
          </a:p>
        </p:txBody>
      </p:sp>
      <p:sp>
        <p:nvSpPr>
          <p:cNvPr id="12" name="Tekstvak 11">
            <a:extLst>
              <a:ext uri="{FF2B5EF4-FFF2-40B4-BE49-F238E27FC236}">
                <a16:creationId xmlns:a16="http://schemas.microsoft.com/office/drawing/2014/main" id="{7DF2FAF8-3DC2-164E-81A2-7C90817CEC9A}"/>
              </a:ext>
            </a:extLst>
          </p:cNvPr>
          <p:cNvSpPr txBox="1"/>
          <p:nvPr/>
        </p:nvSpPr>
        <p:spPr>
          <a:xfrm>
            <a:off x="1243047" y="3953159"/>
            <a:ext cx="7512334" cy="477054"/>
          </a:xfrm>
          <a:prstGeom prst="rect">
            <a:avLst/>
          </a:prstGeom>
          <a:noFill/>
        </p:spPr>
        <p:txBody>
          <a:bodyPr wrap="square">
            <a:spAutoFit/>
          </a:bodyPr>
          <a:lstStyle/>
          <a:p>
            <a:pPr lvl="0"/>
            <a:r>
              <a:rPr lang="nl-NL" sz="2500" dirty="0"/>
              <a:t>4 daarvan (van die 8) heeft geen of lichte restklachten</a:t>
            </a:r>
            <a:endParaRPr lang="en-US" sz="2500" dirty="0"/>
          </a:p>
        </p:txBody>
      </p:sp>
      <p:sp>
        <p:nvSpPr>
          <p:cNvPr id="13" name="Rechthoek: afgeronde hoeken 12">
            <a:extLst>
              <a:ext uri="{FF2B5EF4-FFF2-40B4-BE49-F238E27FC236}">
                <a16:creationId xmlns:a16="http://schemas.microsoft.com/office/drawing/2014/main" id="{639C16F6-46F1-307B-2A90-D02B94401C9F}"/>
              </a:ext>
            </a:extLst>
          </p:cNvPr>
          <p:cNvSpPr/>
          <p:nvPr/>
        </p:nvSpPr>
        <p:spPr>
          <a:xfrm>
            <a:off x="1038561" y="2374831"/>
            <a:ext cx="7512334" cy="1060050"/>
          </a:xfrm>
          <a:prstGeom prst="roundRect">
            <a:avLst/>
          </a:prstGeom>
          <a:solidFill>
            <a:srgbClr val="DDBFB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br>
              <a:rPr lang="nl-NL" sz="2500" dirty="0"/>
            </a:br>
            <a:endParaRPr lang="en-US" sz="2500" dirty="0"/>
          </a:p>
        </p:txBody>
      </p:sp>
      <p:sp>
        <p:nvSpPr>
          <p:cNvPr id="14" name="Tekstvak 13">
            <a:extLst>
              <a:ext uri="{FF2B5EF4-FFF2-40B4-BE49-F238E27FC236}">
                <a16:creationId xmlns:a16="http://schemas.microsoft.com/office/drawing/2014/main" id="{BEE54A95-8D1D-423B-41A8-F6581FC6F97E}"/>
              </a:ext>
            </a:extLst>
          </p:cNvPr>
          <p:cNvSpPr txBox="1"/>
          <p:nvPr/>
        </p:nvSpPr>
        <p:spPr>
          <a:xfrm>
            <a:off x="1243046" y="2473969"/>
            <a:ext cx="7512334" cy="861774"/>
          </a:xfrm>
          <a:prstGeom prst="rect">
            <a:avLst/>
          </a:prstGeom>
          <a:noFill/>
        </p:spPr>
        <p:txBody>
          <a:bodyPr wrap="square">
            <a:spAutoFit/>
          </a:bodyPr>
          <a:lstStyle/>
          <a:p>
            <a:pPr lvl="0"/>
            <a:r>
              <a:rPr lang="nl-NL" sz="2500" dirty="0"/>
              <a:t>Buiten het ziekenhuis: </a:t>
            </a:r>
            <a:br>
              <a:rPr lang="nl-NL" sz="2500" dirty="0"/>
            </a:br>
            <a:r>
              <a:rPr lang="nl-NL" sz="2500" dirty="0"/>
              <a:t>8 van de 100 mensen ouder dan 70 jaar overleeft dit</a:t>
            </a:r>
            <a:endParaRPr lang="en-US" sz="2500" dirty="0"/>
          </a:p>
        </p:txBody>
      </p:sp>
    </p:spTree>
    <p:extLst>
      <p:ext uri="{BB962C8B-B14F-4D97-AF65-F5344CB8AC3E}">
        <p14:creationId xmlns:p14="http://schemas.microsoft.com/office/powerpoint/2010/main" val="2476516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A8155-E4B4-8C90-2DF5-27112AD03C47}"/>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057C32C3-EB56-972A-8A88-11D8E5052886}"/>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61AC670A-10CD-98C8-32DD-70B1DF2A77B9}"/>
              </a:ext>
            </a:extLst>
          </p:cNvPr>
          <p:cNvSpPr>
            <a:spLocks noGrp="1"/>
          </p:cNvSpPr>
          <p:nvPr>
            <p:ph type="ctrTitle"/>
          </p:nvPr>
        </p:nvSpPr>
        <p:spPr>
          <a:xfrm>
            <a:off x="2823755" y="772269"/>
            <a:ext cx="6860876" cy="1517320"/>
          </a:xfrm>
          <a:prstGeom prst="rect">
            <a:avLst/>
          </a:prstGeom>
        </p:spPr>
        <p:txBody>
          <a:bodyPr/>
          <a:lstStyle/>
          <a:p>
            <a:r>
              <a:rPr lang="nl-NL" sz="5000" dirty="0">
                <a:solidFill>
                  <a:srgbClr val="B1BAC1"/>
                </a:solidFill>
              </a:rPr>
              <a:t>Niet reanimeren,</a:t>
            </a:r>
            <a:br>
              <a:rPr lang="nl-NL" sz="5000" dirty="0">
                <a:solidFill>
                  <a:srgbClr val="B1BAC1"/>
                </a:solidFill>
              </a:rPr>
            </a:br>
            <a:r>
              <a:rPr lang="nl-NL" sz="5000" dirty="0">
                <a:solidFill>
                  <a:srgbClr val="B1BAC1"/>
                </a:solidFill>
              </a:rPr>
              <a:t>niet beademen</a:t>
            </a:r>
          </a:p>
        </p:txBody>
      </p:sp>
      <p:sp>
        <p:nvSpPr>
          <p:cNvPr id="3" name="Ondertitel 2">
            <a:extLst>
              <a:ext uri="{FF2B5EF4-FFF2-40B4-BE49-F238E27FC236}">
                <a16:creationId xmlns:a16="http://schemas.microsoft.com/office/drawing/2014/main" id="{F89E5476-3C76-6D3E-FB85-690FD5248C19}"/>
              </a:ext>
            </a:extLst>
          </p:cNvPr>
          <p:cNvSpPr txBox="1">
            <a:spLocks/>
          </p:cNvSpPr>
          <p:nvPr/>
        </p:nvSpPr>
        <p:spPr>
          <a:xfrm>
            <a:off x="928134" y="2632086"/>
            <a:ext cx="7548593" cy="2278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DBFB4"/>
              </a:buClr>
            </a:pPr>
            <a:r>
              <a:rPr lang="nl-NL" sz="2500" dirty="0"/>
              <a:t>Leg dit vast</a:t>
            </a:r>
          </a:p>
          <a:p>
            <a:pPr>
              <a:buClr>
                <a:srgbClr val="DDBFB4"/>
              </a:buClr>
            </a:pPr>
            <a:r>
              <a:rPr lang="nl-NL" sz="2500" dirty="0"/>
              <a:t>En vertel het aan de omgeving</a:t>
            </a:r>
          </a:p>
        </p:txBody>
      </p:sp>
      <p:pic>
        <p:nvPicPr>
          <p:cNvPr id="6" name="Afbeelding 5" descr="Afbeelding met tekst, persoon, vinger, nagel&#10;&#10;Door AI gegenereerde inhoud is mogelijk onjuist.">
            <a:extLst>
              <a:ext uri="{FF2B5EF4-FFF2-40B4-BE49-F238E27FC236}">
                <a16:creationId xmlns:a16="http://schemas.microsoft.com/office/drawing/2014/main" id="{9FD21118-4123-3C09-4491-DAED34B2B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6529" y="0"/>
            <a:ext cx="4305471" cy="6858000"/>
          </a:xfrm>
          <a:prstGeom prst="rect">
            <a:avLst/>
          </a:prstGeom>
        </p:spPr>
      </p:pic>
    </p:spTree>
    <p:extLst>
      <p:ext uri="{BB962C8B-B14F-4D97-AF65-F5344CB8AC3E}">
        <p14:creationId xmlns:p14="http://schemas.microsoft.com/office/powerpoint/2010/main" val="1936466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5BBE0-2723-7F4C-2EA1-7DB18C654D06}"/>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30A78D66-84FE-1EDF-953D-2AAB2D3C5D21}"/>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AAED1A65-3FA9-DE00-0370-B4D4D0502ED9}"/>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Opname intensive care/</a:t>
            </a:r>
            <a:br>
              <a:rPr lang="nl-NL" sz="5000" dirty="0">
                <a:solidFill>
                  <a:srgbClr val="B1BAC1"/>
                </a:solidFill>
              </a:rPr>
            </a:br>
            <a:r>
              <a:rPr lang="nl-NL" sz="5000" dirty="0">
                <a:solidFill>
                  <a:srgbClr val="B1BAC1"/>
                </a:solidFill>
              </a:rPr>
              <a:t>opname ziekenhuis</a:t>
            </a:r>
          </a:p>
        </p:txBody>
      </p:sp>
      <p:sp>
        <p:nvSpPr>
          <p:cNvPr id="3" name="Ondertitel 2">
            <a:extLst>
              <a:ext uri="{FF2B5EF4-FFF2-40B4-BE49-F238E27FC236}">
                <a16:creationId xmlns:a16="http://schemas.microsoft.com/office/drawing/2014/main" id="{3AEF3487-9E28-95EF-1D46-298E281E6F3B}"/>
              </a:ext>
            </a:extLst>
          </p:cNvPr>
          <p:cNvSpPr txBox="1">
            <a:spLocks/>
          </p:cNvSpPr>
          <p:nvPr/>
        </p:nvSpPr>
        <p:spPr>
          <a:xfrm>
            <a:off x="917376" y="2610570"/>
            <a:ext cx="7548593" cy="27037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DBFB4"/>
              </a:buClr>
            </a:pPr>
            <a:r>
              <a:rPr lang="nl-NL" sz="2500" dirty="0"/>
              <a:t>Ondersteunen van belangrijke lichaamsfuncties, </a:t>
            </a:r>
            <a:br>
              <a:rPr lang="nl-NL" sz="2500" dirty="0"/>
            </a:br>
            <a:r>
              <a:rPr lang="nl-NL" sz="2500" dirty="0"/>
              <a:t>zoals ademhaling of bloedsomloop, met speciale apparatuur</a:t>
            </a:r>
          </a:p>
          <a:p>
            <a:pPr>
              <a:buClr>
                <a:srgbClr val="DDBFB4"/>
              </a:buClr>
            </a:pPr>
            <a:r>
              <a:rPr lang="nl-NL" sz="2500" dirty="0"/>
              <a:t>Gespecialiseerde artsen en verpleegkundigen</a:t>
            </a:r>
          </a:p>
          <a:p>
            <a:pPr>
              <a:buClr>
                <a:srgbClr val="DDBFB4"/>
              </a:buClr>
            </a:pPr>
            <a:endParaRPr lang="nl-NL" sz="2500" dirty="0"/>
          </a:p>
          <a:p>
            <a:pPr marL="0" indent="0">
              <a:buClr>
                <a:srgbClr val="DDBFB4"/>
              </a:buClr>
              <a:buNone/>
            </a:pPr>
            <a:r>
              <a:rPr lang="nl-NL" sz="2500" dirty="0"/>
              <a:t>Wanneer is deze vraag aan de orde?</a:t>
            </a:r>
          </a:p>
        </p:txBody>
      </p:sp>
    </p:spTree>
    <p:extLst>
      <p:ext uri="{BB962C8B-B14F-4D97-AF65-F5344CB8AC3E}">
        <p14:creationId xmlns:p14="http://schemas.microsoft.com/office/powerpoint/2010/main" val="1611284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E03C1-AE58-2057-3B5A-0ABA032DDB54}"/>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AD4A5FEA-0835-1EC8-DB3A-6A9754E9F5E6}"/>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CFA40AFD-B94D-28A7-1CB5-D64D81E61D4F}"/>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Het stervensproces</a:t>
            </a:r>
          </a:p>
        </p:txBody>
      </p:sp>
      <p:sp>
        <p:nvSpPr>
          <p:cNvPr id="4" name="Ondertitel 2">
            <a:extLst>
              <a:ext uri="{FF2B5EF4-FFF2-40B4-BE49-F238E27FC236}">
                <a16:creationId xmlns:a16="http://schemas.microsoft.com/office/drawing/2014/main" id="{364F7D3E-0EEA-C129-67A8-B074DCB8A36D}"/>
              </a:ext>
            </a:extLst>
          </p:cNvPr>
          <p:cNvSpPr txBox="1">
            <a:spLocks/>
          </p:cNvSpPr>
          <p:nvPr/>
        </p:nvSpPr>
        <p:spPr>
          <a:xfrm>
            <a:off x="928134" y="2632086"/>
            <a:ext cx="7548593" cy="2278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None/>
            </a:pPr>
            <a:r>
              <a:rPr lang="nl-NL" sz="2500" b="1" dirty="0"/>
              <a:t>Natuurlijk sterven</a:t>
            </a:r>
          </a:p>
          <a:p>
            <a:pPr marL="0" indent="0">
              <a:buClr>
                <a:srgbClr val="DDBFB4"/>
              </a:buClr>
              <a:buNone/>
            </a:pPr>
            <a:r>
              <a:rPr lang="nl-NL" sz="2500" dirty="0"/>
              <a:t>Eventueel met ondersteuning van palliatieve sedatie</a:t>
            </a:r>
          </a:p>
          <a:p>
            <a:pPr marL="0" indent="0">
              <a:buClr>
                <a:srgbClr val="DDBFB4"/>
              </a:buClr>
              <a:buNone/>
            </a:pPr>
            <a:endParaRPr lang="nl-NL" sz="2500" dirty="0"/>
          </a:p>
          <a:p>
            <a:pPr marL="0" indent="0">
              <a:buClr>
                <a:srgbClr val="DDBFB4"/>
              </a:buClr>
              <a:buNone/>
            </a:pPr>
            <a:r>
              <a:rPr lang="nl-NL" sz="2500" b="1" dirty="0"/>
              <a:t>Niet natuurlijk sterven</a:t>
            </a:r>
          </a:p>
          <a:p>
            <a:pPr marL="0" indent="0">
              <a:buClr>
                <a:srgbClr val="DDBFB4"/>
              </a:buClr>
              <a:buNone/>
            </a:pPr>
            <a:r>
              <a:rPr lang="nl-NL" sz="2500" dirty="0"/>
              <a:t>Euthanasie is de levensbeëindiging door een arts </a:t>
            </a:r>
            <a:br>
              <a:rPr lang="nl-NL" sz="2500" dirty="0"/>
            </a:br>
            <a:r>
              <a:rPr lang="nl-NL" sz="2500" dirty="0"/>
              <a:t>op verzoek van een patiënt</a:t>
            </a:r>
          </a:p>
        </p:txBody>
      </p:sp>
    </p:spTree>
    <p:extLst>
      <p:ext uri="{BB962C8B-B14F-4D97-AF65-F5344CB8AC3E}">
        <p14:creationId xmlns:p14="http://schemas.microsoft.com/office/powerpoint/2010/main" val="1476783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F4CA9-F179-5C14-E277-2F25F9935BB9}"/>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32031370-0126-8A8D-E13E-817E792F9C81}"/>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3DA33374-155C-27D5-BB2D-BF4118B9BC92}"/>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Palliatieve sedatie</a:t>
            </a:r>
          </a:p>
        </p:txBody>
      </p:sp>
      <p:sp>
        <p:nvSpPr>
          <p:cNvPr id="3" name="Ondertitel 2">
            <a:extLst>
              <a:ext uri="{FF2B5EF4-FFF2-40B4-BE49-F238E27FC236}">
                <a16:creationId xmlns:a16="http://schemas.microsoft.com/office/drawing/2014/main" id="{17FBE59A-C4C1-8D91-88A0-DDD6FBAFF625}"/>
              </a:ext>
            </a:extLst>
          </p:cNvPr>
          <p:cNvSpPr txBox="1">
            <a:spLocks/>
          </p:cNvSpPr>
          <p:nvPr/>
        </p:nvSpPr>
        <p:spPr>
          <a:xfrm>
            <a:off x="917375" y="2610570"/>
            <a:ext cx="10937551" cy="27037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DBFB4"/>
              </a:buClr>
            </a:pPr>
            <a:r>
              <a:rPr lang="nl-NL" sz="2500" dirty="0"/>
              <a:t>De patiënt overlijdt aan zijn of haar ziekte</a:t>
            </a:r>
          </a:p>
          <a:p>
            <a:pPr>
              <a:buClr>
                <a:srgbClr val="DDBFB4"/>
              </a:buClr>
            </a:pPr>
            <a:r>
              <a:rPr lang="nl-NL" sz="2500" dirty="0"/>
              <a:t>Er is sprake van ernstig lijden en onbehandelbare klachten</a:t>
            </a:r>
          </a:p>
          <a:p>
            <a:pPr>
              <a:buClr>
                <a:srgbClr val="DDBFB4"/>
              </a:buClr>
            </a:pPr>
            <a:r>
              <a:rPr lang="nl-NL" sz="2500" dirty="0"/>
              <a:t>Levensverwachting minder dan 2 weken</a:t>
            </a:r>
          </a:p>
          <a:p>
            <a:pPr>
              <a:buClr>
                <a:srgbClr val="DDBFB4"/>
              </a:buClr>
            </a:pPr>
            <a:r>
              <a:rPr lang="nl-NL" sz="2500" dirty="0"/>
              <a:t>Tijdens de stervensfase toedienen van slaapmedicatie met als doel het opzettelijk verlagen van bewustzijn van een patiënt zodat de patiënt niet meer lijdt</a:t>
            </a:r>
          </a:p>
        </p:txBody>
      </p:sp>
      <p:sp>
        <p:nvSpPr>
          <p:cNvPr id="5" name="Rechthoek: afgeronde hoeken 4">
            <a:extLst>
              <a:ext uri="{FF2B5EF4-FFF2-40B4-BE49-F238E27FC236}">
                <a16:creationId xmlns:a16="http://schemas.microsoft.com/office/drawing/2014/main" id="{22732975-9C65-BAD6-E8A3-173CACFB7F4F}"/>
              </a:ext>
            </a:extLst>
          </p:cNvPr>
          <p:cNvSpPr/>
          <p:nvPr/>
        </p:nvSpPr>
        <p:spPr>
          <a:xfrm>
            <a:off x="1027803" y="5072401"/>
            <a:ext cx="5340724" cy="1455399"/>
          </a:xfrm>
          <a:prstGeom prst="roundRect">
            <a:avLst/>
          </a:prstGeom>
          <a:solidFill>
            <a:srgbClr val="DDBFB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br>
              <a:rPr lang="nl-NL" sz="2500" dirty="0"/>
            </a:br>
            <a:endParaRPr lang="en-US" sz="2500" dirty="0"/>
          </a:p>
        </p:txBody>
      </p:sp>
      <p:sp>
        <p:nvSpPr>
          <p:cNvPr id="6" name="Tekstvak 5">
            <a:extLst>
              <a:ext uri="{FF2B5EF4-FFF2-40B4-BE49-F238E27FC236}">
                <a16:creationId xmlns:a16="http://schemas.microsoft.com/office/drawing/2014/main" id="{EEBF63FF-E6CA-0A55-820B-E3C69C6902EC}"/>
              </a:ext>
            </a:extLst>
          </p:cNvPr>
          <p:cNvSpPr txBox="1"/>
          <p:nvPr/>
        </p:nvSpPr>
        <p:spPr>
          <a:xfrm>
            <a:off x="1163850" y="5205706"/>
            <a:ext cx="5222300" cy="1188787"/>
          </a:xfrm>
          <a:prstGeom prst="rect">
            <a:avLst/>
          </a:prstGeom>
          <a:noFill/>
        </p:spPr>
        <p:txBody>
          <a:bodyPr wrap="square">
            <a:spAutoFit/>
          </a:bodyPr>
          <a:lstStyle/>
          <a:p>
            <a:pPr lvl="0">
              <a:lnSpc>
                <a:spcPts val="1700"/>
              </a:lnSpc>
            </a:pPr>
            <a:r>
              <a:rPr lang="nl-NL" dirty="0"/>
              <a:t>Meestal gebruiken we het slaapmedicijn </a:t>
            </a:r>
            <a:r>
              <a:rPr lang="nl-NL" dirty="0" err="1"/>
              <a:t>Midazolam</a:t>
            </a:r>
            <a:r>
              <a:rPr lang="nl-NL" dirty="0"/>
              <a:t>. </a:t>
            </a:r>
            <a:br>
              <a:rPr lang="nl-NL" dirty="0"/>
            </a:br>
            <a:r>
              <a:rPr lang="nl-NL" dirty="0"/>
              <a:t>Dit kan als de patiënt aan het einde van het leven</a:t>
            </a:r>
          </a:p>
          <a:p>
            <a:pPr marL="285750" lvl="0" indent="-285750">
              <a:lnSpc>
                <a:spcPts val="1700"/>
              </a:lnSpc>
              <a:buClr>
                <a:srgbClr val="BCE2E1"/>
              </a:buClr>
              <a:buFont typeface="Arial" panose="020B0604020202020204" pitchFamily="34" charset="0"/>
              <a:buChar char="•"/>
            </a:pPr>
            <a:r>
              <a:rPr lang="nl-NL" dirty="0"/>
              <a:t>veel pijn heeft</a:t>
            </a:r>
          </a:p>
          <a:p>
            <a:pPr marL="285750" lvl="0" indent="-285750">
              <a:lnSpc>
                <a:spcPts val="1700"/>
              </a:lnSpc>
              <a:buClr>
                <a:srgbClr val="BCE2E1"/>
              </a:buClr>
              <a:buFont typeface="Arial" panose="020B0604020202020204" pitchFamily="34" charset="0"/>
              <a:buChar char="•"/>
            </a:pPr>
            <a:r>
              <a:rPr lang="nl-NL" dirty="0"/>
              <a:t>heel angstig is</a:t>
            </a:r>
          </a:p>
          <a:p>
            <a:pPr marL="285750" lvl="0" indent="-285750">
              <a:lnSpc>
                <a:spcPts val="1700"/>
              </a:lnSpc>
              <a:buClr>
                <a:srgbClr val="BCE2E1"/>
              </a:buClr>
              <a:buFont typeface="Arial" panose="020B0604020202020204" pitchFamily="34" charset="0"/>
              <a:buChar char="•"/>
            </a:pPr>
            <a:r>
              <a:rPr lang="nl-NL" dirty="0"/>
              <a:t>erg benauwd is </a:t>
            </a:r>
            <a:endParaRPr lang="en-US" dirty="0"/>
          </a:p>
        </p:txBody>
      </p:sp>
    </p:spTree>
    <p:extLst>
      <p:ext uri="{BB962C8B-B14F-4D97-AF65-F5344CB8AC3E}">
        <p14:creationId xmlns:p14="http://schemas.microsoft.com/office/powerpoint/2010/main" val="297780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2CC3C-4BCE-5DDE-0EB8-3B39713295C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227C821-8148-BD11-D332-8B2D8D9D7810}"/>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Euthanasie</a:t>
            </a:r>
          </a:p>
        </p:txBody>
      </p:sp>
      <p:sp>
        <p:nvSpPr>
          <p:cNvPr id="4" name="Rechthoek 3">
            <a:extLst>
              <a:ext uri="{FF2B5EF4-FFF2-40B4-BE49-F238E27FC236}">
                <a16:creationId xmlns:a16="http://schemas.microsoft.com/office/drawing/2014/main" id="{72710A9F-09E8-E124-BE0D-D22CB2CF5A78}"/>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pic>
        <p:nvPicPr>
          <p:cNvPr id="7" name="Afbeelding 6" descr="Afbeelding met persoon, zwart-wit, overdekt, vinger&#10;&#10;Door AI gegenereerde inhoud is mogelijk onjuist.">
            <a:extLst>
              <a:ext uri="{FF2B5EF4-FFF2-40B4-BE49-F238E27FC236}">
                <a16:creationId xmlns:a16="http://schemas.microsoft.com/office/drawing/2014/main" id="{B9709295-B0D2-9AA1-2CD3-4BB88F6C97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761" y="0"/>
            <a:ext cx="3809239" cy="6858000"/>
          </a:xfrm>
          <a:prstGeom prst="rect">
            <a:avLst/>
          </a:prstGeom>
        </p:spPr>
      </p:pic>
      <p:sp>
        <p:nvSpPr>
          <p:cNvPr id="3" name="Ondertitel 2">
            <a:extLst>
              <a:ext uri="{FF2B5EF4-FFF2-40B4-BE49-F238E27FC236}">
                <a16:creationId xmlns:a16="http://schemas.microsoft.com/office/drawing/2014/main" id="{75ABC962-0620-C0E0-B221-9C2BF8330F76}"/>
              </a:ext>
            </a:extLst>
          </p:cNvPr>
          <p:cNvSpPr txBox="1">
            <a:spLocks/>
          </p:cNvSpPr>
          <p:nvPr/>
        </p:nvSpPr>
        <p:spPr>
          <a:xfrm>
            <a:off x="914400" y="2678772"/>
            <a:ext cx="9144000" cy="3237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DBFB4"/>
              </a:buClr>
            </a:pPr>
            <a:r>
              <a:rPr lang="nl-NL" sz="2500" dirty="0"/>
              <a:t>Wat is euthanasie?</a:t>
            </a:r>
          </a:p>
          <a:p>
            <a:pPr>
              <a:buClr>
                <a:srgbClr val="DDBFB4"/>
              </a:buClr>
            </a:pPr>
            <a:r>
              <a:rPr lang="nl-NL" sz="2500" dirty="0"/>
              <a:t>Alleen op verzoek van de patiënt</a:t>
            </a:r>
          </a:p>
          <a:p>
            <a:pPr>
              <a:buClr>
                <a:srgbClr val="DDBFB4"/>
              </a:buClr>
            </a:pPr>
            <a:r>
              <a:rPr lang="nl-NL" sz="2500" dirty="0"/>
              <a:t>Wettelijke criteria</a:t>
            </a:r>
          </a:p>
          <a:p>
            <a:pPr marL="623888" indent="-355600">
              <a:buClr>
                <a:srgbClr val="BCE2E1"/>
              </a:buClr>
              <a:buFont typeface="Courier New" panose="02070309020205020404" pitchFamily="49" charset="0"/>
              <a:buChar char="o"/>
              <a:tabLst>
                <a:tab pos="3141663" algn="l"/>
              </a:tabLst>
            </a:pPr>
            <a:r>
              <a:rPr lang="nl-NL" sz="2500" dirty="0"/>
              <a:t>Vrijwillig	</a:t>
            </a:r>
            <a:r>
              <a:rPr lang="nl-NL" sz="2500" b="1" dirty="0">
                <a:solidFill>
                  <a:srgbClr val="BCE2E1"/>
                </a:solidFill>
              </a:rPr>
              <a:t>|</a:t>
            </a:r>
            <a:r>
              <a:rPr lang="nl-NL" sz="2500" dirty="0"/>
              <a:t> eigen keuze</a:t>
            </a:r>
          </a:p>
          <a:p>
            <a:pPr marL="623888" indent="-355600">
              <a:buClr>
                <a:srgbClr val="BCE2E1"/>
              </a:buClr>
              <a:buFont typeface="Courier New" panose="02070309020205020404" pitchFamily="49" charset="0"/>
              <a:buChar char="o"/>
              <a:tabLst>
                <a:tab pos="3141663" algn="l"/>
              </a:tabLst>
            </a:pPr>
            <a:r>
              <a:rPr lang="nl-NL" sz="2500" dirty="0"/>
              <a:t>Weloverwogen	</a:t>
            </a:r>
            <a:r>
              <a:rPr lang="nl-NL" sz="2500" b="1" dirty="0">
                <a:solidFill>
                  <a:srgbClr val="BCE2E1"/>
                </a:solidFill>
              </a:rPr>
              <a:t>|</a:t>
            </a:r>
            <a:r>
              <a:rPr lang="nl-NL" sz="2500" dirty="0"/>
              <a:t> wilsbekwaam</a:t>
            </a:r>
          </a:p>
          <a:p>
            <a:pPr marL="623888" indent="-355600">
              <a:buClr>
                <a:srgbClr val="BCE2E1"/>
              </a:buClr>
              <a:buFont typeface="Courier New" panose="02070309020205020404" pitchFamily="49" charset="0"/>
              <a:buChar char="o"/>
              <a:tabLst>
                <a:tab pos="3141663" algn="l"/>
              </a:tabLst>
            </a:pPr>
            <a:r>
              <a:rPr lang="nl-NL" sz="2500" dirty="0"/>
              <a:t>Uitzichtloos lijden	</a:t>
            </a:r>
            <a:r>
              <a:rPr lang="nl-NL" sz="2500" b="1" dirty="0">
                <a:solidFill>
                  <a:srgbClr val="BCE2E1"/>
                </a:solidFill>
              </a:rPr>
              <a:t>|</a:t>
            </a:r>
            <a:r>
              <a:rPr lang="nl-NL" sz="2500" dirty="0"/>
              <a:t> onbehandelbare </a:t>
            </a:r>
            <a:br>
              <a:rPr lang="nl-NL" sz="2500" dirty="0"/>
            </a:br>
            <a:r>
              <a:rPr lang="nl-NL" sz="2500" dirty="0"/>
              <a:t> 	   aandoening(en)</a:t>
            </a:r>
          </a:p>
          <a:p>
            <a:pPr marL="623888" indent="-355600">
              <a:buClr>
                <a:srgbClr val="BCE2E1"/>
              </a:buClr>
              <a:buFont typeface="Courier New" panose="02070309020205020404" pitchFamily="49" charset="0"/>
              <a:buChar char="o"/>
              <a:tabLst>
                <a:tab pos="3141663" algn="l"/>
              </a:tabLst>
            </a:pPr>
            <a:r>
              <a:rPr lang="nl-NL" sz="2500" dirty="0"/>
              <a:t>Ondraaglijk lijden	</a:t>
            </a:r>
            <a:r>
              <a:rPr lang="nl-NL" sz="2500" b="1" dirty="0">
                <a:solidFill>
                  <a:srgbClr val="BCE2E1"/>
                </a:solidFill>
              </a:rPr>
              <a:t>|</a:t>
            </a:r>
            <a:r>
              <a:rPr lang="nl-NL" sz="2500" dirty="0"/>
              <a:t> het is niet meer uit </a:t>
            </a:r>
            <a:br>
              <a:rPr lang="nl-NL" sz="2500" dirty="0"/>
            </a:br>
            <a:r>
              <a:rPr lang="nl-NL" sz="2500" dirty="0"/>
              <a:t> 	   te houden</a:t>
            </a:r>
          </a:p>
        </p:txBody>
      </p:sp>
    </p:spTree>
    <p:extLst>
      <p:ext uri="{BB962C8B-B14F-4D97-AF65-F5344CB8AC3E}">
        <p14:creationId xmlns:p14="http://schemas.microsoft.com/office/powerpoint/2010/main" val="4287879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3CFDAD7-8064-CE35-1999-4B44F3F98115}"/>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3" name="Ondertitel 2">
            <a:extLst>
              <a:ext uri="{FF2B5EF4-FFF2-40B4-BE49-F238E27FC236}">
                <a16:creationId xmlns:a16="http://schemas.microsoft.com/office/drawing/2014/main" id="{4F68785B-0BE1-14A8-F6DA-2AE305D84053}"/>
              </a:ext>
            </a:extLst>
          </p:cNvPr>
          <p:cNvSpPr>
            <a:spLocks noGrp="1"/>
          </p:cNvSpPr>
          <p:nvPr>
            <p:ph type="subTitle" idx="4294967295"/>
          </p:nvPr>
        </p:nvSpPr>
        <p:spPr>
          <a:xfrm>
            <a:off x="914400" y="2627972"/>
            <a:ext cx="9144000" cy="2591728"/>
          </a:xfrm>
          <a:prstGeom prst="rect">
            <a:avLst/>
          </a:prstGeom>
        </p:spPr>
        <p:txBody>
          <a:bodyPr/>
          <a:lstStyle/>
          <a:p>
            <a:pPr>
              <a:buClr>
                <a:srgbClr val="DDBFB4"/>
              </a:buClr>
            </a:pPr>
            <a:r>
              <a:rPr lang="nl-NL" sz="2500" dirty="0"/>
              <a:t>Wie zijn wij?</a:t>
            </a:r>
          </a:p>
          <a:p>
            <a:pPr>
              <a:buClr>
                <a:srgbClr val="DDBFB4"/>
              </a:buClr>
            </a:pPr>
            <a:r>
              <a:rPr lang="nl-NL" sz="2500" dirty="0"/>
              <a:t>Waarom deze bijeenkomst?</a:t>
            </a:r>
          </a:p>
          <a:p>
            <a:pPr>
              <a:buClr>
                <a:srgbClr val="DDBFB4"/>
              </a:buClr>
            </a:pPr>
            <a:r>
              <a:rPr lang="nl-NL" sz="2500" dirty="0"/>
              <a:t>Wat bespreken we vandaag?</a:t>
            </a:r>
          </a:p>
          <a:p>
            <a:pPr>
              <a:buClr>
                <a:srgbClr val="DDBFB4"/>
              </a:buClr>
            </a:pPr>
            <a:r>
              <a:rPr lang="nl-NL" sz="2500" dirty="0"/>
              <a:t>Koffie/thee/pauze</a:t>
            </a:r>
          </a:p>
          <a:p>
            <a:pPr>
              <a:buClr>
                <a:srgbClr val="DDBFB4"/>
              </a:buClr>
            </a:pPr>
            <a:r>
              <a:rPr lang="nl-NL" sz="2500" dirty="0"/>
              <a:t>Vragen?</a:t>
            </a:r>
          </a:p>
          <a:p>
            <a:pPr>
              <a:buClr>
                <a:srgbClr val="DDBFB4"/>
              </a:buClr>
            </a:pPr>
            <a:endParaRPr lang="nl-NL" dirty="0"/>
          </a:p>
          <a:p>
            <a:pPr>
              <a:buClr>
                <a:srgbClr val="DDBFB4"/>
              </a:buClr>
            </a:pPr>
            <a:endParaRPr lang="nl-NL" dirty="0"/>
          </a:p>
        </p:txBody>
      </p:sp>
      <p:sp>
        <p:nvSpPr>
          <p:cNvPr id="10" name="Titel 1">
            <a:extLst>
              <a:ext uri="{FF2B5EF4-FFF2-40B4-BE49-F238E27FC236}">
                <a16:creationId xmlns:a16="http://schemas.microsoft.com/office/drawing/2014/main" id="{DE658AF8-463B-315A-B832-8534041C8028}"/>
              </a:ext>
            </a:extLst>
          </p:cNvPr>
          <p:cNvSpPr txBox="1">
            <a:spLocks/>
          </p:cNvSpPr>
          <p:nvPr/>
        </p:nvSpPr>
        <p:spPr>
          <a:xfrm>
            <a:off x="3197524" y="725548"/>
            <a:ext cx="7254576" cy="633352"/>
          </a:xfrm>
          <a:prstGeom prst="rect">
            <a:avLst/>
          </a:prstGeom>
        </p:spPr>
        <p:txBody>
          <a:bodyPr lIns="0" tIns="0" rIns="0" bIns="0"/>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nl-NL" sz="5000" dirty="0">
                <a:solidFill>
                  <a:srgbClr val="B1BAC1"/>
                </a:solidFill>
              </a:rPr>
              <a:t>Welkom</a:t>
            </a:r>
          </a:p>
        </p:txBody>
      </p:sp>
      <p:pic>
        <p:nvPicPr>
          <p:cNvPr id="4" name="Afbeelding 3" descr="Afbeelding met bloem, plant, bloemblaadje, schets&#10;&#10;Door AI gegenereerde inhoud is mogelijk onjuist.">
            <a:extLst>
              <a:ext uri="{FF2B5EF4-FFF2-40B4-BE49-F238E27FC236}">
                <a16:creationId xmlns:a16="http://schemas.microsoft.com/office/drawing/2014/main" id="{277D4663-3C89-166A-196F-6C6E18CA247E}"/>
              </a:ext>
            </a:extLst>
          </p:cNvPr>
          <p:cNvPicPr>
            <a:picLocks noChangeAspect="1"/>
          </p:cNvPicPr>
          <p:nvPr/>
        </p:nvPicPr>
        <p:blipFill>
          <a:blip r:embed="rId3">
            <a:alphaModFix amt="37000"/>
            <a:extLst>
              <a:ext uri="{28A0092B-C50C-407E-A947-70E740481C1C}">
                <a14:useLocalDpi xmlns:a14="http://schemas.microsoft.com/office/drawing/2010/main" val="0"/>
              </a:ext>
            </a:extLst>
          </a:blip>
          <a:stretch>
            <a:fillRect/>
          </a:stretch>
        </p:blipFill>
        <p:spPr>
          <a:xfrm>
            <a:off x="6643212" y="172134"/>
            <a:ext cx="5354173" cy="6685866"/>
          </a:xfrm>
          <a:prstGeom prst="rect">
            <a:avLst/>
          </a:prstGeom>
        </p:spPr>
      </p:pic>
    </p:spTree>
    <p:extLst>
      <p:ext uri="{BB962C8B-B14F-4D97-AF65-F5344CB8AC3E}">
        <p14:creationId xmlns:p14="http://schemas.microsoft.com/office/powerpoint/2010/main" val="726386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138CF-883B-9FA4-8CEC-165A1788D8D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9AE86A3-C2E5-403A-AF26-94F870328ED0}"/>
              </a:ext>
            </a:extLst>
          </p:cNvPr>
          <p:cNvSpPr>
            <a:spLocks noGrp="1"/>
          </p:cNvSpPr>
          <p:nvPr>
            <p:ph type="ctrTitle"/>
          </p:nvPr>
        </p:nvSpPr>
        <p:spPr>
          <a:xfrm>
            <a:off x="1093508" y="2253396"/>
            <a:ext cx="2768487" cy="1307385"/>
          </a:xfrm>
          <a:prstGeom prst="rect">
            <a:avLst/>
          </a:prstGeom>
          <a:effectLst>
            <a:outerShdw blurRad="50800" dist="38100" dir="2700000" algn="tl" rotWithShape="0">
              <a:prstClr val="black">
                <a:alpha val="13000"/>
              </a:prstClr>
            </a:outerShdw>
          </a:effectLst>
        </p:spPr>
        <p:txBody>
          <a:bodyPr/>
          <a:lstStyle/>
          <a:p>
            <a:pPr>
              <a:lnSpc>
                <a:spcPts val="5000"/>
              </a:lnSpc>
            </a:pPr>
            <a:r>
              <a:rPr lang="nl-NL" sz="5000" dirty="0">
                <a:solidFill>
                  <a:srgbClr val="DDBFB4"/>
                </a:solidFill>
              </a:rPr>
              <a:t>Samen </a:t>
            </a:r>
            <a:br>
              <a:rPr lang="nl-NL" sz="5000" dirty="0">
                <a:solidFill>
                  <a:srgbClr val="DDBFB4"/>
                </a:solidFill>
              </a:rPr>
            </a:br>
            <a:r>
              <a:rPr lang="nl-NL" sz="5000" dirty="0">
                <a:solidFill>
                  <a:srgbClr val="DDBFB4"/>
                </a:solidFill>
              </a:rPr>
              <a:t>dansen…</a:t>
            </a:r>
          </a:p>
        </p:txBody>
      </p:sp>
      <p:sp>
        <p:nvSpPr>
          <p:cNvPr id="3" name="Ondertitel 2">
            <a:extLst>
              <a:ext uri="{FF2B5EF4-FFF2-40B4-BE49-F238E27FC236}">
                <a16:creationId xmlns:a16="http://schemas.microsoft.com/office/drawing/2014/main" id="{67BBC224-C9D8-D1F7-8928-63102BA065B4}"/>
              </a:ext>
            </a:extLst>
          </p:cNvPr>
          <p:cNvSpPr>
            <a:spLocks noGrp="1"/>
          </p:cNvSpPr>
          <p:nvPr>
            <p:ph type="subTitle" idx="4294967295"/>
          </p:nvPr>
        </p:nvSpPr>
        <p:spPr>
          <a:xfrm>
            <a:off x="997230" y="3863190"/>
            <a:ext cx="4424624" cy="2171850"/>
          </a:xfrm>
          <a:prstGeom prst="rect">
            <a:avLst/>
          </a:prstGeom>
        </p:spPr>
        <p:txBody>
          <a:bodyPr/>
          <a:lstStyle/>
          <a:p>
            <a:pPr>
              <a:buClr>
                <a:srgbClr val="DDBFB4"/>
              </a:buClr>
            </a:pPr>
            <a:r>
              <a:rPr lang="nl-NL" sz="2500" dirty="0"/>
              <a:t>Euthanasie is een proces</a:t>
            </a:r>
          </a:p>
          <a:p>
            <a:pPr>
              <a:buClr>
                <a:srgbClr val="DDBFB4"/>
              </a:buClr>
            </a:pPr>
            <a:r>
              <a:rPr lang="nl-NL" sz="2500" dirty="0"/>
              <a:t>Patiënt, huisarts en naasten </a:t>
            </a:r>
            <a:br>
              <a:rPr lang="nl-NL" sz="2500" dirty="0"/>
            </a:br>
            <a:r>
              <a:rPr lang="nl-NL" sz="2500" dirty="0"/>
              <a:t>trekken samen op</a:t>
            </a:r>
          </a:p>
          <a:p>
            <a:pPr>
              <a:buClr>
                <a:srgbClr val="DDBFB4"/>
              </a:buClr>
            </a:pPr>
            <a:r>
              <a:rPr lang="nl-NL" sz="2500" dirty="0"/>
              <a:t>Het is een gezamenlijk besluit </a:t>
            </a:r>
            <a:br>
              <a:rPr lang="nl-NL" sz="2500" dirty="0"/>
            </a:br>
            <a:r>
              <a:rPr lang="nl-NL" sz="2500" dirty="0"/>
              <a:t>van arts en patiënt</a:t>
            </a:r>
          </a:p>
        </p:txBody>
      </p:sp>
      <p:pic>
        <p:nvPicPr>
          <p:cNvPr id="6" name="Afbeelding 5" descr="Afbeelding met persoon, Menselijk gezicht, kleding, glimlach&#10;&#10;Door AI gegenereerde inhoud is mogelijk onjuist.">
            <a:extLst>
              <a:ext uri="{FF2B5EF4-FFF2-40B4-BE49-F238E27FC236}">
                <a16:creationId xmlns:a16="http://schemas.microsoft.com/office/drawing/2014/main" id="{A93ED37A-097C-7368-4898-1B91EC61C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25" y="0"/>
            <a:ext cx="5819775" cy="6858000"/>
          </a:xfrm>
          <a:prstGeom prst="rect">
            <a:avLst/>
          </a:prstGeom>
        </p:spPr>
      </p:pic>
    </p:spTree>
    <p:extLst>
      <p:ext uri="{BB962C8B-B14F-4D97-AF65-F5344CB8AC3E}">
        <p14:creationId xmlns:p14="http://schemas.microsoft.com/office/powerpoint/2010/main" val="1709338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8A29F-7C0C-94CA-9304-58EBA02FD3EE}"/>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33251047-437B-6457-0564-74668B35F350}"/>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AA758DF5-E662-59EA-3668-F9805D8A4F1A}"/>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Levenseinde bij dementie</a:t>
            </a:r>
          </a:p>
        </p:txBody>
      </p:sp>
      <p:sp>
        <p:nvSpPr>
          <p:cNvPr id="3" name="Ondertitel 2">
            <a:extLst>
              <a:ext uri="{FF2B5EF4-FFF2-40B4-BE49-F238E27FC236}">
                <a16:creationId xmlns:a16="http://schemas.microsoft.com/office/drawing/2014/main" id="{80B5D7FC-8BD4-BB8F-F2D5-4B6B6AEE0B79}"/>
              </a:ext>
            </a:extLst>
          </p:cNvPr>
          <p:cNvSpPr txBox="1">
            <a:spLocks/>
          </p:cNvSpPr>
          <p:nvPr/>
        </p:nvSpPr>
        <p:spPr>
          <a:xfrm>
            <a:off x="914400" y="2678772"/>
            <a:ext cx="9144000" cy="3237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DBFB4"/>
              </a:buClr>
            </a:pPr>
            <a:r>
              <a:rPr lang="nl-NL" sz="2500" dirty="0"/>
              <a:t>Wilsverklaring</a:t>
            </a:r>
          </a:p>
          <a:p>
            <a:pPr>
              <a:buClr>
                <a:srgbClr val="DDBFB4"/>
              </a:buClr>
            </a:pPr>
            <a:r>
              <a:rPr lang="nl-NL" sz="2500" dirty="0"/>
              <a:t>Wilsbekwaamheid</a:t>
            </a:r>
          </a:p>
          <a:p>
            <a:pPr>
              <a:buClr>
                <a:srgbClr val="DDBFB4"/>
              </a:buClr>
            </a:pPr>
            <a:r>
              <a:rPr lang="nl-NL" sz="2500" dirty="0"/>
              <a:t>Lijden</a:t>
            </a:r>
          </a:p>
          <a:p>
            <a:pPr>
              <a:buClr>
                <a:srgbClr val="DDBFB4"/>
              </a:buClr>
            </a:pPr>
            <a:r>
              <a:rPr lang="nl-NL" sz="2500" dirty="0"/>
              <a:t>Ethische dilemma’s</a:t>
            </a:r>
          </a:p>
        </p:txBody>
      </p:sp>
      <p:pic>
        <p:nvPicPr>
          <p:cNvPr id="7" name="Afbeelding 6">
            <a:extLst>
              <a:ext uri="{FF2B5EF4-FFF2-40B4-BE49-F238E27FC236}">
                <a16:creationId xmlns:a16="http://schemas.microsoft.com/office/drawing/2014/main" id="{E6ED1BF5-656E-D825-FE61-782D3DF85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1881" y="1940174"/>
            <a:ext cx="4751819" cy="4078207"/>
          </a:xfrm>
          <a:prstGeom prst="rect">
            <a:avLst/>
          </a:prstGeom>
          <a:ln>
            <a:noFill/>
          </a:ln>
          <a:effectLst>
            <a:outerShdw blurRad="254000" algn="tl" rotWithShape="0">
              <a:srgbClr val="DDBFB4"/>
            </a:outerShdw>
          </a:effectLst>
        </p:spPr>
      </p:pic>
    </p:spTree>
    <p:extLst>
      <p:ext uri="{BB962C8B-B14F-4D97-AF65-F5344CB8AC3E}">
        <p14:creationId xmlns:p14="http://schemas.microsoft.com/office/powerpoint/2010/main" val="2562879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4818C-6A90-73C9-AB80-5CDB6C8E51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500D7E9-F438-8EFE-0F52-0E435FE5941E}"/>
              </a:ext>
            </a:extLst>
          </p:cNvPr>
          <p:cNvSpPr>
            <a:spLocks noGrp="1"/>
          </p:cNvSpPr>
          <p:nvPr>
            <p:ph type="ctrTitle"/>
          </p:nvPr>
        </p:nvSpPr>
        <p:spPr>
          <a:xfrm>
            <a:off x="3929044" y="725548"/>
            <a:ext cx="5537685" cy="651431"/>
          </a:xfrm>
          <a:prstGeom prst="rect">
            <a:avLst/>
          </a:prstGeom>
        </p:spPr>
        <p:txBody>
          <a:bodyPr/>
          <a:lstStyle/>
          <a:p>
            <a:r>
              <a:rPr lang="nl-NL" sz="5000" dirty="0">
                <a:solidFill>
                  <a:srgbClr val="B1BAC1"/>
                </a:solidFill>
              </a:rPr>
              <a:t>Waar wilt u sterven?</a:t>
            </a:r>
          </a:p>
        </p:txBody>
      </p:sp>
      <p:sp>
        <p:nvSpPr>
          <p:cNvPr id="6" name="Rechthoek 5">
            <a:extLst>
              <a:ext uri="{FF2B5EF4-FFF2-40B4-BE49-F238E27FC236}">
                <a16:creationId xmlns:a16="http://schemas.microsoft.com/office/drawing/2014/main" id="{1E0C1766-DE89-A526-6AAC-D849DC850F28}"/>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2" name="Groep 11">
            <a:extLst>
              <a:ext uri="{FF2B5EF4-FFF2-40B4-BE49-F238E27FC236}">
                <a16:creationId xmlns:a16="http://schemas.microsoft.com/office/drawing/2014/main" id="{64D6E025-8932-80CD-084B-88E229524477}"/>
              </a:ext>
            </a:extLst>
          </p:cNvPr>
          <p:cNvGrpSpPr/>
          <p:nvPr/>
        </p:nvGrpSpPr>
        <p:grpSpPr>
          <a:xfrm>
            <a:off x="2924146" y="1737148"/>
            <a:ext cx="7547480" cy="4220205"/>
            <a:chOff x="3005262" y="1912247"/>
            <a:chExt cx="7547480" cy="4220205"/>
          </a:xfrm>
        </p:grpSpPr>
        <p:pic>
          <p:nvPicPr>
            <p:cNvPr id="5" name="Afbeelding 4" descr="Afbeelding met tekening, schets, kunst, Kinderkunst&#10;&#10;Door AI gegenereerde inhoud is mogelijk onjuist.">
              <a:extLst>
                <a:ext uri="{FF2B5EF4-FFF2-40B4-BE49-F238E27FC236}">
                  <a16:creationId xmlns:a16="http://schemas.microsoft.com/office/drawing/2014/main" id="{95DEFA00-2DAA-8A2E-A206-908B2887B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5262" y="3060392"/>
              <a:ext cx="4889930" cy="3072060"/>
            </a:xfrm>
            <a:prstGeom prst="rect">
              <a:avLst/>
            </a:prstGeom>
          </p:spPr>
        </p:pic>
        <p:grpSp>
          <p:nvGrpSpPr>
            <p:cNvPr id="11" name="Groep 10">
              <a:extLst>
                <a:ext uri="{FF2B5EF4-FFF2-40B4-BE49-F238E27FC236}">
                  <a16:creationId xmlns:a16="http://schemas.microsoft.com/office/drawing/2014/main" id="{30B19218-979A-0074-CD7E-3BE0AC355A30}"/>
                </a:ext>
              </a:extLst>
            </p:cNvPr>
            <p:cNvGrpSpPr/>
            <p:nvPr/>
          </p:nvGrpSpPr>
          <p:grpSpPr>
            <a:xfrm>
              <a:off x="5330037" y="1912247"/>
              <a:ext cx="5222705" cy="3657332"/>
              <a:chOff x="5330037" y="1912247"/>
              <a:chExt cx="5222705" cy="3657332"/>
            </a:xfrm>
          </p:grpSpPr>
          <p:pic>
            <p:nvPicPr>
              <p:cNvPr id="8" name="Afbeelding 7" descr="Afbeelding met tekst, schets, illustratie, tekenfilm&#10;&#10;Door AI gegenereerde inhoud is mogelijk onjuist.">
                <a:extLst>
                  <a:ext uri="{FF2B5EF4-FFF2-40B4-BE49-F238E27FC236}">
                    <a16:creationId xmlns:a16="http://schemas.microsoft.com/office/drawing/2014/main" id="{0BAFC7DE-24FE-6EF0-A33B-A9361278E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0037" y="1912247"/>
                <a:ext cx="2435336" cy="2296287"/>
              </a:xfrm>
              <a:prstGeom prst="rect">
                <a:avLst/>
              </a:prstGeom>
            </p:spPr>
          </p:pic>
          <p:pic>
            <p:nvPicPr>
              <p:cNvPr id="10" name="Afbeelding 9" descr="Afbeelding met meubels, illustratie, tekening, schets&#10;&#10;Door AI gegenereerde inhoud is mogelijk onjuist.">
                <a:extLst>
                  <a:ext uri="{FF2B5EF4-FFF2-40B4-BE49-F238E27FC236}">
                    <a16:creationId xmlns:a16="http://schemas.microsoft.com/office/drawing/2014/main" id="{59D8712A-9C15-227E-439B-EA9E4904D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5192" y="2847488"/>
                <a:ext cx="2657550" cy="2722091"/>
              </a:xfrm>
              <a:prstGeom prst="rect">
                <a:avLst/>
              </a:prstGeom>
            </p:spPr>
          </p:pic>
        </p:grpSp>
      </p:grpSp>
      <p:sp>
        <p:nvSpPr>
          <p:cNvPr id="14" name="Titel 1">
            <a:extLst>
              <a:ext uri="{FF2B5EF4-FFF2-40B4-BE49-F238E27FC236}">
                <a16:creationId xmlns:a16="http://schemas.microsoft.com/office/drawing/2014/main" id="{617154AA-2737-5B68-5A61-18FC3B915349}"/>
              </a:ext>
            </a:extLst>
          </p:cNvPr>
          <p:cNvSpPr txBox="1">
            <a:spLocks/>
          </p:cNvSpPr>
          <p:nvPr/>
        </p:nvSpPr>
        <p:spPr>
          <a:xfrm>
            <a:off x="884448" y="5803759"/>
            <a:ext cx="3044596" cy="732995"/>
          </a:xfrm>
          <a:prstGeom prst="rect">
            <a:avLst/>
          </a:prstGeom>
          <a:effectLst>
            <a:outerShdw blurRad="50800" dist="38100" dir="2700000" algn="tl" rotWithShape="0">
              <a:prstClr val="black">
                <a:alpha val="13000"/>
              </a:prstClr>
            </a:outerShdw>
          </a:effectLst>
        </p:spPr>
        <p:txBody>
          <a:bodyPr lIns="0" tIns="0" rIns="0" bIns="0"/>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nSpc>
                <a:spcPts val="5000"/>
              </a:lnSpc>
            </a:pPr>
            <a:r>
              <a:rPr lang="nl-NL" sz="3000" dirty="0">
                <a:solidFill>
                  <a:srgbClr val="DDBFB4"/>
                </a:solidFill>
              </a:rPr>
              <a:t>Weet u wat u wilt?</a:t>
            </a:r>
          </a:p>
        </p:txBody>
      </p:sp>
    </p:spTree>
    <p:extLst>
      <p:ext uri="{BB962C8B-B14F-4D97-AF65-F5344CB8AC3E}">
        <p14:creationId xmlns:p14="http://schemas.microsoft.com/office/powerpoint/2010/main" val="2979935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D7122-46BA-F698-ABBE-E44C460EFD58}"/>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8FFA2D22-2AAA-F231-EA8A-184E61DB3923}"/>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247A8A5A-8B5D-9EA4-80DC-EB0AD5EBA0FC}"/>
              </a:ext>
            </a:extLst>
          </p:cNvPr>
          <p:cNvSpPr>
            <a:spLocks noGrp="1"/>
          </p:cNvSpPr>
          <p:nvPr>
            <p:ph type="ctrTitle"/>
          </p:nvPr>
        </p:nvSpPr>
        <p:spPr>
          <a:xfrm>
            <a:off x="2917778" y="531989"/>
            <a:ext cx="3877396" cy="1990954"/>
          </a:xfrm>
          <a:prstGeom prst="rect">
            <a:avLst/>
          </a:prstGeom>
        </p:spPr>
        <p:txBody>
          <a:bodyPr/>
          <a:lstStyle/>
          <a:p>
            <a:r>
              <a:rPr lang="nl-NL" sz="5000" dirty="0">
                <a:solidFill>
                  <a:srgbClr val="B1BAC1"/>
                </a:solidFill>
              </a:rPr>
              <a:t>Welke andere </a:t>
            </a:r>
            <a:br>
              <a:rPr lang="nl-NL" sz="5000" dirty="0">
                <a:solidFill>
                  <a:srgbClr val="B1BAC1"/>
                </a:solidFill>
              </a:rPr>
            </a:br>
            <a:r>
              <a:rPr lang="nl-NL" sz="5000" dirty="0">
                <a:solidFill>
                  <a:srgbClr val="B1BAC1"/>
                </a:solidFill>
              </a:rPr>
              <a:t>wensen wil je </a:t>
            </a:r>
            <a:br>
              <a:rPr lang="nl-NL" sz="5000" dirty="0">
                <a:solidFill>
                  <a:srgbClr val="B1BAC1"/>
                </a:solidFill>
              </a:rPr>
            </a:br>
            <a:r>
              <a:rPr lang="nl-NL" sz="5000" dirty="0">
                <a:solidFill>
                  <a:srgbClr val="B1BAC1"/>
                </a:solidFill>
              </a:rPr>
              <a:t>vastleggen?</a:t>
            </a:r>
          </a:p>
        </p:txBody>
      </p:sp>
      <p:sp>
        <p:nvSpPr>
          <p:cNvPr id="3" name="Ondertitel 2">
            <a:extLst>
              <a:ext uri="{FF2B5EF4-FFF2-40B4-BE49-F238E27FC236}">
                <a16:creationId xmlns:a16="http://schemas.microsoft.com/office/drawing/2014/main" id="{833A92ED-D348-A0D0-BFD1-FB339472E8A1}"/>
              </a:ext>
            </a:extLst>
          </p:cNvPr>
          <p:cNvSpPr txBox="1">
            <a:spLocks/>
          </p:cNvSpPr>
          <p:nvPr/>
        </p:nvSpPr>
        <p:spPr>
          <a:xfrm>
            <a:off x="960270" y="2931544"/>
            <a:ext cx="5834904" cy="3237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DBFB4"/>
              </a:buClr>
            </a:pPr>
            <a:r>
              <a:rPr lang="nl-NL" sz="2500" dirty="0"/>
              <a:t>Wonen op een andere plek dan </a:t>
            </a:r>
            <a:br>
              <a:rPr lang="nl-NL" sz="2500" dirty="0"/>
            </a:br>
            <a:r>
              <a:rPr lang="nl-NL" sz="2500" dirty="0"/>
              <a:t>thuis (verpleeghuis)</a:t>
            </a:r>
          </a:p>
          <a:p>
            <a:pPr>
              <a:buClr>
                <a:srgbClr val="DDBFB4"/>
              </a:buClr>
            </a:pPr>
            <a:r>
              <a:rPr lang="nl-NL" sz="2500" dirty="0"/>
              <a:t>Antibiotica/stoppen met bepaalde </a:t>
            </a:r>
            <a:br>
              <a:rPr lang="nl-NL" sz="2500" dirty="0"/>
            </a:br>
            <a:r>
              <a:rPr lang="nl-NL" sz="2500" dirty="0"/>
              <a:t>geneesmiddelen</a:t>
            </a:r>
          </a:p>
          <a:p>
            <a:pPr>
              <a:buClr>
                <a:srgbClr val="DDBFB4"/>
              </a:buClr>
            </a:pPr>
            <a:r>
              <a:rPr lang="nl-NL" sz="2500" dirty="0"/>
              <a:t>Stoppen met eten en drinken</a:t>
            </a:r>
          </a:p>
        </p:txBody>
      </p:sp>
      <p:pic>
        <p:nvPicPr>
          <p:cNvPr id="7" name="Afbeelding 6" descr="Afbeelding met persoon, verbruiksartikelen voor kantoor, nagel, overdekt&#10;&#10;Door AI gegenereerde inhoud is mogelijk onjuist.">
            <a:extLst>
              <a:ext uri="{FF2B5EF4-FFF2-40B4-BE49-F238E27FC236}">
                <a16:creationId xmlns:a16="http://schemas.microsoft.com/office/drawing/2014/main" id="{CCBCD9B0-DBAA-5406-8675-74E0A8D0B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420" y="0"/>
            <a:ext cx="5016592" cy="6858000"/>
          </a:xfrm>
          <a:prstGeom prst="rect">
            <a:avLst/>
          </a:prstGeom>
        </p:spPr>
      </p:pic>
    </p:spTree>
    <p:extLst>
      <p:ext uri="{BB962C8B-B14F-4D97-AF65-F5344CB8AC3E}">
        <p14:creationId xmlns:p14="http://schemas.microsoft.com/office/powerpoint/2010/main" val="914637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A8E03-7D70-8974-FEF9-D6AB2F2AE432}"/>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5CFF4AF8-A99F-2629-6D15-6D26AEEDDA52}"/>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A5B7D91F-EF2E-6C99-4E98-B105E05CB22D}"/>
              </a:ext>
            </a:extLst>
          </p:cNvPr>
          <p:cNvSpPr>
            <a:spLocks noGrp="1"/>
          </p:cNvSpPr>
          <p:nvPr>
            <p:ph type="ctrTitle"/>
          </p:nvPr>
        </p:nvSpPr>
        <p:spPr>
          <a:xfrm>
            <a:off x="1106208" y="3138985"/>
            <a:ext cx="5296534" cy="1890072"/>
          </a:xfrm>
          <a:prstGeom prst="rect">
            <a:avLst/>
          </a:prstGeom>
          <a:effectLst>
            <a:outerShdw blurRad="50800" dist="38100" dir="2700000" algn="tl" rotWithShape="0">
              <a:prstClr val="black">
                <a:alpha val="13000"/>
              </a:prstClr>
            </a:outerShdw>
          </a:effectLst>
        </p:spPr>
        <p:txBody>
          <a:bodyPr/>
          <a:lstStyle/>
          <a:p>
            <a:pPr>
              <a:lnSpc>
                <a:spcPts val="5000"/>
              </a:lnSpc>
            </a:pPr>
            <a:r>
              <a:rPr lang="nl-NL" sz="5000" dirty="0">
                <a:solidFill>
                  <a:srgbClr val="DDBFB4"/>
                </a:solidFill>
              </a:rPr>
              <a:t>Filmpje</a:t>
            </a:r>
            <a:br>
              <a:rPr lang="nl-NL" sz="5000" dirty="0">
                <a:solidFill>
                  <a:srgbClr val="DDBFB4"/>
                </a:solidFill>
              </a:rPr>
            </a:br>
            <a:r>
              <a:rPr lang="nl-NL" sz="5000" dirty="0">
                <a:solidFill>
                  <a:srgbClr val="DDBFB4"/>
                </a:solidFill>
              </a:rPr>
              <a:t>Praten over</a:t>
            </a:r>
            <a:br>
              <a:rPr lang="nl-NL" sz="5000" dirty="0">
                <a:solidFill>
                  <a:srgbClr val="DDBFB4"/>
                </a:solidFill>
              </a:rPr>
            </a:br>
            <a:r>
              <a:rPr lang="nl-NL" sz="5000" dirty="0">
                <a:solidFill>
                  <a:srgbClr val="DDBFB4"/>
                </a:solidFill>
              </a:rPr>
              <a:t>levenseinde</a:t>
            </a:r>
          </a:p>
        </p:txBody>
      </p:sp>
      <p:sp>
        <p:nvSpPr>
          <p:cNvPr id="3" name="Ondertitel 2">
            <a:extLst>
              <a:ext uri="{FF2B5EF4-FFF2-40B4-BE49-F238E27FC236}">
                <a16:creationId xmlns:a16="http://schemas.microsoft.com/office/drawing/2014/main" id="{86B576B5-8C74-33C1-D977-D5159E4CB7F3}"/>
              </a:ext>
            </a:extLst>
          </p:cNvPr>
          <p:cNvSpPr>
            <a:spLocks noGrp="1"/>
          </p:cNvSpPr>
          <p:nvPr>
            <p:ph type="subTitle" idx="4294967295"/>
          </p:nvPr>
        </p:nvSpPr>
        <p:spPr>
          <a:xfrm>
            <a:off x="1106208" y="5827015"/>
            <a:ext cx="8815032" cy="871370"/>
          </a:xfrm>
          <a:prstGeom prst="rect">
            <a:avLst/>
          </a:prstGeom>
        </p:spPr>
        <p:txBody>
          <a:bodyPr/>
          <a:lstStyle/>
          <a:p>
            <a:pPr marL="0" indent="0">
              <a:buClr>
                <a:srgbClr val="DDBFB4"/>
              </a:buClr>
              <a:buNone/>
            </a:pPr>
            <a:r>
              <a:rPr lang="nl-NL" sz="2100" dirty="0">
                <a:hlinkClick r:id="rId3"/>
              </a:rPr>
              <a:t>https://www.knmg.nl/actueel/dossiers/levenseinde-2/ervaringsverhalen</a:t>
            </a:r>
            <a:endParaRPr lang="nl-NL" sz="2100" dirty="0"/>
          </a:p>
          <a:p>
            <a:pPr marL="0" indent="0">
              <a:buClr>
                <a:srgbClr val="DDBFB4"/>
              </a:buClr>
              <a:buNone/>
            </a:pPr>
            <a:endParaRPr lang="nl-NL" sz="2500" dirty="0"/>
          </a:p>
        </p:txBody>
      </p:sp>
      <p:pic>
        <p:nvPicPr>
          <p:cNvPr id="6" name="Afbeelding 5" descr="Afbeelding met tekst, tekenfilm&#10;&#10;Door AI gegenereerde inhoud is mogelijk onjuist.">
            <a:extLst>
              <a:ext uri="{FF2B5EF4-FFF2-40B4-BE49-F238E27FC236}">
                <a16:creationId xmlns:a16="http://schemas.microsoft.com/office/drawing/2014/main" id="{359A89C2-36A6-9431-8A29-6A316D78B7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0082" y="1262520"/>
            <a:ext cx="6665970" cy="3752930"/>
          </a:xfrm>
          <a:prstGeom prst="rect">
            <a:avLst/>
          </a:prstGeom>
          <a:effectLst>
            <a:outerShdw blurRad="177800" dist="50800" dir="5400000" algn="ctr" rotWithShape="0">
              <a:srgbClr val="DDBFB4">
                <a:alpha val="31000"/>
              </a:srgbClr>
            </a:outerShdw>
          </a:effectLst>
        </p:spPr>
      </p:pic>
    </p:spTree>
    <p:extLst>
      <p:ext uri="{BB962C8B-B14F-4D97-AF65-F5344CB8AC3E}">
        <p14:creationId xmlns:p14="http://schemas.microsoft.com/office/powerpoint/2010/main" val="2347283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01DC2-8FF5-97B5-1CEA-B8C0A8CFE338}"/>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6CF61E1F-9E55-E9F8-7550-1D3677C187E2}"/>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4563ACAB-F1B3-566F-D24B-4F0E207A53D6}"/>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Wat kunt u doen?</a:t>
            </a:r>
          </a:p>
        </p:txBody>
      </p:sp>
      <p:sp>
        <p:nvSpPr>
          <p:cNvPr id="3" name="Ondertitel 2">
            <a:extLst>
              <a:ext uri="{FF2B5EF4-FFF2-40B4-BE49-F238E27FC236}">
                <a16:creationId xmlns:a16="http://schemas.microsoft.com/office/drawing/2014/main" id="{4C83A32F-1CA8-66EE-A5A2-BD6891AF0A8F}"/>
              </a:ext>
            </a:extLst>
          </p:cNvPr>
          <p:cNvSpPr txBox="1">
            <a:spLocks/>
          </p:cNvSpPr>
          <p:nvPr/>
        </p:nvSpPr>
        <p:spPr>
          <a:xfrm>
            <a:off x="914400" y="2420588"/>
            <a:ext cx="9144000" cy="3237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500"/>
              </a:lnSpc>
              <a:buClr>
                <a:srgbClr val="DDBFB4"/>
              </a:buClr>
            </a:pPr>
            <a:r>
              <a:rPr lang="nl-NL" sz="2500" dirty="0"/>
              <a:t>Praat erover </a:t>
            </a:r>
          </a:p>
          <a:p>
            <a:pPr marL="538163" indent="-355600">
              <a:lnSpc>
                <a:spcPts val="2500"/>
              </a:lnSpc>
              <a:buClr>
                <a:srgbClr val="BCE2E1"/>
              </a:buClr>
              <a:buFont typeface="Courier New" panose="02070309020205020404" pitchFamily="49" charset="0"/>
              <a:buChar char="o"/>
            </a:pPr>
            <a:r>
              <a:rPr lang="nl-NL" sz="2500" dirty="0"/>
              <a:t>met uw naasten</a:t>
            </a:r>
          </a:p>
          <a:p>
            <a:pPr marL="538163" indent="-355600">
              <a:lnSpc>
                <a:spcPts val="2500"/>
              </a:lnSpc>
              <a:buClr>
                <a:srgbClr val="BCE2E1"/>
              </a:buClr>
              <a:buFont typeface="Courier New" panose="02070309020205020404" pitchFamily="49" charset="0"/>
              <a:buChar char="o"/>
            </a:pPr>
            <a:r>
              <a:rPr lang="nl-NL" sz="2500" dirty="0"/>
              <a:t>met uw huisarts</a:t>
            </a:r>
          </a:p>
          <a:p>
            <a:pPr>
              <a:lnSpc>
                <a:spcPts val="2500"/>
              </a:lnSpc>
              <a:buClr>
                <a:srgbClr val="DDBFB4"/>
              </a:buClr>
            </a:pPr>
            <a:r>
              <a:rPr lang="nl-NL" sz="2500" dirty="0"/>
              <a:t>Leg het vast in een document</a:t>
            </a:r>
          </a:p>
          <a:p>
            <a:pPr marL="538163" indent="-355600">
              <a:lnSpc>
                <a:spcPts val="2500"/>
              </a:lnSpc>
              <a:buClr>
                <a:srgbClr val="BCE2E1"/>
              </a:buClr>
              <a:buFont typeface="Courier New" panose="02070309020205020404" pitchFamily="49" charset="0"/>
              <a:buChar char="o"/>
            </a:pPr>
            <a:r>
              <a:rPr lang="nl-NL" sz="2500" dirty="0"/>
              <a:t>Uw wensen rondom behandeling en/of levenseinde</a:t>
            </a:r>
          </a:p>
          <a:p>
            <a:pPr marL="538163" indent="-355600">
              <a:lnSpc>
                <a:spcPts val="2500"/>
              </a:lnSpc>
              <a:buClr>
                <a:srgbClr val="BCE2E1"/>
              </a:buClr>
              <a:buFont typeface="Courier New" panose="02070309020205020404" pitchFamily="49" charset="0"/>
              <a:buChar char="o"/>
            </a:pPr>
            <a:r>
              <a:rPr lang="nl-NL" sz="2500" dirty="0"/>
              <a:t>Het aanwijzen van een vertegenwoordiging als u </a:t>
            </a:r>
            <a:br>
              <a:rPr lang="nl-NL" sz="2500" dirty="0"/>
            </a:br>
            <a:r>
              <a:rPr lang="nl-NL" sz="2500" dirty="0"/>
              <a:t>zelf geen beslissingen meer kunt nemen</a:t>
            </a:r>
          </a:p>
          <a:p>
            <a:pPr marL="536575" lvl="1" indent="-354013">
              <a:lnSpc>
                <a:spcPts val="2500"/>
              </a:lnSpc>
              <a:spcBef>
                <a:spcPts val="1000"/>
              </a:spcBef>
              <a:buClr>
                <a:srgbClr val="DDBFB4"/>
              </a:buClr>
              <a:buFont typeface="Wingdings" panose="05000000000000000000" pitchFamily="2" charset="2"/>
              <a:buChar char="Ø"/>
            </a:pPr>
            <a:r>
              <a:rPr lang="nl-NL" sz="2500" dirty="0"/>
              <a:t>Wilsverklaring </a:t>
            </a:r>
            <a:r>
              <a:rPr lang="nl-NL" sz="2500" dirty="0">
                <a:solidFill>
                  <a:srgbClr val="BCE2E1"/>
                </a:solidFill>
              </a:rPr>
              <a:t>|</a:t>
            </a:r>
            <a:r>
              <a:rPr lang="nl-NL" sz="2500" dirty="0"/>
              <a:t> hoeft niet via de notaris!</a:t>
            </a:r>
          </a:p>
          <a:p>
            <a:pPr marL="0" indent="0">
              <a:lnSpc>
                <a:spcPts val="2500"/>
              </a:lnSpc>
              <a:buClr>
                <a:srgbClr val="DDBFB4"/>
              </a:buClr>
              <a:buNone/>
            </a:pPr>
            <a:endParaRPr lang="nl-NL" sz="2500" dirty="0"/>
          </a:p>
        </p:txBody>
      </p:sp>
      <p:sp>
        <p:nvSpPr>
          <p:cNvPr id="4" name="Rechthoek: afgeronde hoeken 3">
            <a:extLst>
              <a:ext uri="{FF2B5EF4-FFF2-40B4-BE49-F238E27FC236}">
                <a16:creationId xmlns:a16="http://schemas.microsoft.com/office/drawing/2014/main" id="{A097E27C-BD1B-50EB-471B-3584247FC485}"/>
              </a:ext>
            </a:extLst>
          </p:cNvPr>
          <p:cNvSpPr/>
          <p:nvPr/>
        </p:nvSpPr>
        <p:spPr>
          <a:xfrm>
            <a:off x="8686800" y="2242868"/>
            <a:ext cx="3246119" cy="3721754"/>
          </a:xfrm>
          <a:prstGeom prst="roundRect">
            <a:avLst/>
          </a:prstGeom>
          <a:solidFill>
            <a:srgbClr val="DDBFB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br>
              <a:rPr lang="nl-NL" sz="2500" dirty="0"/>
            </a:br>
            <a:endParaRPr lang="en-US" sz="2500" dirty="0"/>
          </a:p>
        </p:txBody>
      </p:sp>
      <p:sp>
        <p:nvSpPr>
          <p:cNvPr id="5" name="Tekstvak 4">
            <a:extLst>
              <a:ext uri="{FF2B5EF4-FFF2-40B4-BE49-F238E27FC236}">
                <a16:creationId xmlns:a16="http://schemas.microsoft.com/office/drawing/2014/main" id="{F8DF05DF-DBD7-E16E-9396-D6ADAFDDC297}"/>
              </a:ext>
            </a:extLst>
          </p:cNvPr>
          <p:cNvSpPr txBox="1"/>
          <p:nvPr/>
        </p:nvSpPr>
        <p:spPr>
          <a:xfrm>
            <a:off x="8858250" y="2532305"/>
            <a:ext cx="2766060" cy="3150863"/>
          </a:xfrm>
          <a:prstGeom prst="rect">
            <a:avLst/>
          </a:prstGeom>
          <a:noFill/>
        </p:spPr>
        <p:txBody>
          <a:bodyPr wrap="square">
            <a:spAutoFit/>
          </a:bodyPr>
          <a:lstStyle/>
          <a:p>
            <a:pPr lvl="0">
              <a:lnSpc>
                <a:spcPts val="1700"/>
              </a:lnSpc>
            </a:pPr>
            <a:r>
              <a:rPr lang="nl-NL" b="1" dirty="0"/>
              <a:t>Hulpmiddelen</a:t>
            </a:r>
            <a:br>
              <a:rPr lang="nl-NL" b="1" dirty="0"/>
            </a:br>
            <a:endParaRPr lang="nl-NL" b="1" dirty="0"/>
          </a:p>
          <a:p>
            <a:pPr marL="285750" indent="-285750">
              <a:lnSpc>
                <a:spcPts val="1700"/>
              </a:lnSpc>
              <a:buClr>
                <a:srgbClr val="BCE2E1"/>
              </a:buClr>
              <a:buFont typeface="Arial" panose="020B0604020202020204" pitchFamily="34" charset="0"/>
              <a:buChar char="•"/>
            </a:pPr>
            <a:r>
              <a:rPr lang="en-US" dirty="0">
                <a:hlinkClick r:id="rId3"/>
              </a:rPr>
              <a:t>https://www.thuisarts.nl/keuzehulp/</a:t>
            </a:r>
            <a:br>
              <a:rPr lang="en-US" dirty="0">
                <a:hlinkClick r:id="rId3"/>
              </a:rPr>
            </a:br>
            <a:r>
              <a:rPr lang="en-US" dirty="0" err="1">
                <a:hlinkClick r:id="rId3"/>
              </a:rPr>
              <a:t>verken</a:t>
            </a:r>
            <a:r>
              <a:rPr lang="en-US" dirty="0">
                <a:hlinkClick r:id="rId3"/>
              </a:rPr>
              <a:t>-</a:t>
            </a:r>
            <a:r>
              <a:rPr lang="en-US" dirty="0" err="1">
                <a:hlinkClick r:id="rId3"/>
              </a:rPr>
              <a:t>uw</a:t>
            </a:r>
            <a:r>
              <a:rPr lang="en-US" dirty="0">
                <a:hlinkClick r:id="rId3"/>
              </a:rPr>
              <a:t>-</a:t>
            </a:r>
            <a:r>
              <a:rPr lang="en-US" dirty="0" err="1">
                <a:hlinkClick r:id="rId3"/>
              </a:rPr>
              <a:t>wensen</a:t>
            </a:r>
            <a:r>
              <a:rPr lang="en-US" dirty="0">
                <a:hlinkClick r:id="rId3"/>
              </a:rPr>
              <a:t>-voor-zorg-en-</a:t>
            </a:r>
            <a:r>
              <a:rPr lang="en-US" dirty="0" err="1">
                <a:hlinkClick r:id="rId3"/>
              </a:rPr>
              <a:t>behandeling</a:t>
            </a:r>
            <a:r>
              <a:rPr lang="en-US" dirty="0"/>
              <a:t> </a:t>
            </a:r>
            <a:br>
              <a:rPr lang="en-US" dirty="0"/>
            </a:br>
            <a:endParaRPr lang="en-US" dirty="0"/>
          </a:p>
          <a:p>
            <a:pPr marL="285750" lvl="0" indent="-285750">
              <a:lnSpc>
                <a:spcPts val="1700"/>
              </a:lnSpc>
              <a:buClr>
                <a:srgbClr val="BCE2E1"/>
              </a:buClr>
              <a:buFont typeface="Arial" panose="020B0604020202020204" pitchFamily="34" charset="0"/>
              <a:buChar char="•"/>
            </a:pPr>
            <a:r>
              <a:rPr lang="en-US" dirty="0">
                <a:hlinkClick r:id="rId4"/>
              </a:rPr>
              <a:t>https://www.thuisarts.nl/wensen-voor-zorg-en-behandeling/</a:t>
            </a:r>
            <a:br>
              <a:rPr lang="en-US" dirty="0">
                <a:hlinkClick r:id="rId4"/>
              </a:rPr>
            </a:br>
            <a:r>
              <a:rPr lang="en-US" dirty="0" err="1">
                <a:hlinkClick r:id="rId4"/>
              </a:rPr>
              <a:t>ik</a:t>
            </a:r>
            <a:r>
              <a:rPr lang="en-US" dirty="0">
                <a:hlinkClick r:id="rId4"/>
              </a:rPr>
              <a:t>-</a:t>
            </a:r>
            <a:r>
              <a:rPr lang="en-US" dirty="0" err="1">
                <a:hlinkClick r:id="rId4"/>
              </a:rPr>
              <a:t>wil</a:t>
            </a:r>
            <a:r>
              <a:rPr lang="en-US" dirty="0">
                <a:hlinkClick r:id="rId4"/>
              </a:rPr>
              <a:t>-</a:t>
            </a:r>
            <a:r>
              <a:rPr lang="en-US" dirty="0" err="1">
                <a:hlinkClick r:id="rId4"/>
              </a:rPr>
              <a:t>mijn</a:t>
            </a:r>
            <a:r>
              <a:rPr lang="en-US" dirty="0">
                <a:hlinkClick r:id="rId4"/>
              </a:rPr>
              <a:t>-</a:t>
            </a:r>
            <a:r>
              <a:rPr lang="en-US" dirty="0" err="1">
                <a:hlinkClick r:id="rId4"/>
              </a:rPr>
              <a:t>wensen</a:t>
            </a:r>
            <a:r>
              <a:rPr lang="en-US" dirty="0">
                <a:hlinkClick r:id="rId4"/>
              </a:rPr>
              <a:t>-over-zorg-en-</a:t>
            </a:r>
            <a:r>
              <a:rPr lang="en-US" dirty="0" err="1">
                <a:hlinkClick r:id="rId4"/>
              </a:rPr>
              <a:t>behandeling</a:t>
            </a:r>
            <a:r>
              <a:rPr lang="en-US" dirty="0">
                <a:hlinkClick r:id="rId4"/>
              </a:rPr>
              <a:t>-</a:t>
            </a:r>
            <a:r>
              <a:rPr lang="en-US" dirty="0" err="1">
                <a:hlinkClick r:id="rId4"/>
              </a:rPr>
              <a:t>opschrijven</a:t>
            </a:r>
            <a:endParaRPr lang="nl-NL" dirty="0"/>
          </a:p>
        </p:txBody>
      </p:sp>
    </p:spTree>
    <p:extLst>
      <p:ext uri="{BB962C8B-B14F-4D97-AF65-F5344CB8AC3E}">
        <p14:creationId xmlns:p14="http://schemas.microsoft.com/office/powerpoint/2010/main" val="2836652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01DC2-8FF5-97B5-1CEA-B8C0A8CFE338}"/>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6CF61E1F-9E55-E9F8-7550-1D3677C187E2}"/>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4563ACAB-F1B3-566F-D24B-4F0E207A53D6}"/>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Wilsverklaring</a:t>
            </a:r>
          </a:p>
        </p:txBody>
      </p:sp>
      <p:sp>
        <p:nvSpPr>
          <p:cNvPr id="3" name="Ondertitel 2">
            <a:extLst>
              <a:ext uri="{FF2B5EF4-FFF2-40B4-BE49-F238E27FC236}">
                <a16:creationId xmlns:a16="http://schemas.microsoft.com/office/drawing/2014/main" id="{4C83A32F-1CA8-66EE-A5A2-BD6891AF0A8F}"/>
              </a:ext>
            </a:extLst>
          </p:cNvPr>
          <p:cNvSpPr txBox="1">
            <a:spLocks/>
          </p:cNvSpPr>
          <p:nvPr/>
        </p:nvSpPr>
        <p:spPr>
          <a:xfrm>
            <a:off x="914400" y="2420588"/>
            <a:ext cx="9144000" cy="3237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500"/>
              </a:lnSpc>
              <a:buClr>
                <a:srgbClr val="DDBFB4"/>
              </a:buClr>
            </a:pPr>
            <a:r>
              <a:rPr lang="nl-NL" sz="2500" dirty="0"/>
              <a:t>Wilsverklaring versus levenstestament</a:t>
            </a:r>
          </a:p>
          <a:p>
            <a:pPr>
              <a:lnSpc>
                <a:spcPts val="2500"/>
              </a:lnSpc>
              <a:buClr>
                <a:srgbClr val="DDBFB4"/>
              </a:buClr>
            </a:pPr>
            <a:r>
              <a:rPr lang="nl-NL" sz="2500" dirty="0"/>
              <a:t>Wilsverklaring versus euthanasieverzoek</a:t>
            </a:r>
          </a:p>
          <a:p>
            <a:pPr>
              <a:lnSpc>
                <a:spcPts val="2500"/>
              </a:lnSpc>
              <a:buClr>
                <a:srgbClr val="DDBFB4"/>
              </a:buClr>
            </a:pPr>
            <a:r>
              <a:rPr lang="nl-NL" sz="2500" dirty="0"/>
              <a:t>Wilsverklaring en niet reanimeren verklaring staan </a:t>
            </a:r>
            <a:br>
              <a:rPr lang="nl-NL" sz="2500" dirty="0"/>
            </a:br>
            <a:r>
              <a:rPr lang="nl-NL" sz="2500" dirty="0"/>
              <a:t>bovenaan in uw dossier</a:t>
            </a:r>
          </a:p>
          <a:p>
            <a:pPr>
              <a:lnSpc>
                <a:spcPts val="2500"/>
              </a:lnSpc>
              <a:buClr>
                <a:srgbClr val="DDBFB4"/>
              </a:buClr>
            </a:pPr>
            <a:r>
              <a:rPr lang="nl-NL" sz="2500" dirty="0"/>
              <a:t>Uw wensen en wilsverklaring kunt u altijd veranderen</a:t>
            </a:r>
          </a:p>
          <a:p>
            <a:pPr marL="0" indent="0">
              <a:lnSpc>
                <a:spcPts val="2500"/>
              </a:lnSpc>
              <a:buClr>
                <a:srgbClr val="DDBFB4"/>
              </a:buClr>
              <a:buNone/>
            </a:pPr>
            <a:endParaRPr lang="nl-NL" sz="2500" dirty="0"/>
          </a:p>
        </p:txBody>
      </p:sp>
    </p:spTree>
    <p:extLst>
      <p:ext uri="{BB962C8B-B14F-4D97-AF65-F5344CB8AC3E}">
        <p14:creationId xmlns:p14="http://schemas.microsoft.com/office/powerpoint/2010/main" val="3200147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EE8C7-6AA8-1AF6-CF81-E543EA78394B}"/>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A0602FA4-B94B-D4CE-0DD0-DB9EFC43F161}"/>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762B8A08-7959-9D5F-5DA5-39D68423D5E7}"/>
              </a:ext>
            </a:extLst>
          </p:cNvPr>
          <p:cNvSpPr>
            <a:spLocks noGrp="1"/>
          </p:cNvSpPr>
          <p:nvPr>
            <p:ph type="ctrTitle"/>
          </p:nvPr>
        </p:nvSpPr>
        <p:spPr>
          <a:xfrm>
            <a:off x="3197524" y="725548"/>
            <a:ext cx="3203276" cy="1517320"/>
          </a:xfrm>
          <a:prstGeom prst="rect">
            <a:avLst/>
          </a:prstGeom>
        </p:spPr>
        <p:txBody>
          <a:bodyPr/>
          <a:lstStyle/>
          <a:p>
            <a:r>
              <a:rPr lang="nl-NL" sz="5000" dirty="0">
                <a:solidFill>
                  <a:srgbClr val="B1BAC1"/>
                </a:solidFill>
              </a:rPr>
              <a:t>Praten met </a:t>
            </a:r>
            <a:br>
              <a:rPr lang="nl-NL" sz="5000" dirty="0">
                <a:solidFill>
                  <a:srgbClr val="B1BAC1"/>
                </a:solidFill>
              </a:rPr>
            </a:br>
            <a:r>
              <a:rPr lang="nl-NL" sz="5000" dirty="0">
                <a:solidFill>
                  <a:srgbClr val="B1BAC1"/>
                </a:solidFill>
              </a:rPr>
              <a:t>uw naasten</a:t>
            </a:r>
          </a:p>
        </p:txBody>
      </p:sp>
      <p:sp>
        <p:nvSpPr>
          <p:cNvPr id="3" name="Ondertitel 2">
            <a:extLst>
              <a:ext uri="{FF2B5EF4-FFF2-40B4-BE49-F238E27FC236}">
                <a16:creationId xmlns:a16="http://schemas.microsoft.com/office/drawing/2014/main" id="{89FD5BFC-37D4-10ED-116C-5592F15B22BD}"/>
              </a:ext>
            </a:extLst>
          </p:cNvPr>
          <p:cNvSpPr txBox="1">
            <a:spLocks/>
          </p:cNvSpPr>
          <p:nvPr/>
        </p:nvSpPr>
        <p:spPr>
          <a:xfrm>
            <a:off x="954446" y="2483148"/>
            <a:ext cx="9144000" cy="37317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None/>
            </a:pPr>
            <a:r>
              <a:rPr lang="nl-NL" sz="2500" dirty="0"/>
              <a:t>Wanneer en hoe?</a:t>
            </a:r>
          </a:p>
          <a:p>
            <a:pPr>
              <a:buClr>
                <a:srgbClr val="DDBFB4"/>
              </a:buClr>
            </a:pPr>
            <a:r>
              <a:rPr lang="nl-NL" sz="2500" dirty="0"/>
              <a:t>Iets gezien op televisie/iets gelezen/</a:t>
            </a:r>
            <a:br>
              <a:rPr lang="nl-NL" sz="2500" dirty="0"/>
            </a:br>
            <a:r>
              <a:rPr lang="nl-NL" sz="2500" dirty="0"/>
              <a:t>deze bijeenkomst</a:t>
            </a:r>
          </a:p>
          <a:p>
            <a:pPr>
              <a:buClr>
                <a:srgbClr val="DDBFB4"/>
              </a:buClr>
            </a:pPr>
            <a:r>
              <a:rPr lang="nl-NL" sz="2500" dirty="0"/>
              <a:t>Praat eerst met iemand bij wie u zich </a:t>
            </a:r>
            <a:br>
              <a:rPr lang="nl-NL" sz="2500" dirty="0"/>
            </a:br>
            <a:r>
              <a:rPr lang="nl-NL" sz="2500" dirty="0"/>
              <a:t>het meest op het gemak voelt</a:t>
            </a:r>
          </a:p>
          <a:p>
            <a:pPr>
              <a:buClr>
                <a:srgbClr val="DDBFB4"/>
              </a:buClr>
            </a:pPr>
            <a:r>
              <a:rPr lang="nl-NL" sz="2500" dirty="0"/>
              <a:t>Zeg dat het u bezig houdt, ook al is het </a:t>
            </a:r>
            <a:br>
              <a:rPr lang="nl-NL" sz="2500" dirty="0"/>
            </a:br>
            <a:r>
              <a:rPr lang="nl-NL" sz="2500" dirty="0"/>
              <a:t>nog niet aan de orde </a:t>
            </a:r>
          </a:p>
          <a:p>
            <a:pPr>
              <a:buClr>
                <a:srgbClr val="DDBFB4"/>
              </a:buClr>
            </a:pPr>
            <a:r>
              <a:rPr lang="nl-NL" sz="2500" dirty="0"/>
              <a:t>Heb begrip voor elkaar</a:t>
            </a:r>
          </a:p>
        </p:txBody>
      </p:sp>
      <p:pic>
        <p:nvPicPr>
          <p:cNvPr id="7" name="Afbeelding 6" descr="Afbeelding met buitenshuis, kleding, persoon, bank&#10;&#10;Door AI gegenereerde inhoud is mogelijk onjuist.">
            <a:extLst>
              <a:ext uri="{FF2B5EF4-FFF2-40B4-BE49-F238E27FC236}">
                <a16:creationId xmlns:a16="http://schemas.microsoft.com/office/drawing/2014/main" id="{241A771E-C15F-11E8-3840-C3F0EF541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4168" y="0"/>
            <a:ext cx="4507832" cy="6858000"/>
          </a:xfrm>
          <a:prstGeom prst="rect">
            <a:avLst/>
          </a:prstGeom>
        </p:spPr>
      </p:pic>
      <p:sp>
        <p:nvSpPr>
          <p:cNvPr id="5" name="Ondertitel 2">
            <a:extLst>
              <a:ext uri="{FF2B5EF4-FFF2-40B4-BE49-F238E27FC236}">
                <a16:creationId xmlns:a16="http://schemas.microsoft.com/office/drawing/2014/main" id="{77ED837D-9FE4-45FC-3B89-83A316AEC30F}"/>
              </a:ext>
            </a:extLst>
          </p:cNvPr>
          <p:cNvSpPr txBox="1">
            <a:spLocks/>
          </p:cNvSpPr>
          <p:nvPr/>
        </p:nvSpPr>
        <p:spPr>
          <a:xfrm>
            <a:off x="533408" y="6266738"/>
            <a:ext cx="6796540" cy="3768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BCE2E1"/>
              </a:buClr>
              <a:buFont typeface="Wingdings" panose="05000000000000000000" pitchFamily="2" charset="2"/>
              <a:buChar char="Ø"/>
            </a:pPr>
            <a:r>
              <a:rPr lang="nl-NL" sz="2000" b="1" dirty="0">
                <a:solidFill>
                  <a:srgbClr val="DDBFB4"/>
                </a:solidFill>
                <a:hlinkClick r:id="rId4"/>
              </a:rPr>
              <a:t>Zie ook de wegwijzer ‘Praten over het levenseinde</a:t>
            </a:r>
            <a:r>
              <a:rPr lang="nl-NL" sz="2000" b="1" dirty="0">
                <a:solidFill>
                  <a:srgbClr val="DDBFB4"/>
                </a:solidFill>
              </a:rPr>
              <a:t>’</a:t>
            </a:r>
          </a:p>
          <a:p>
            <a:pPr>
              <a:buClr>
                <a:srgbClr val="DDBFB4"/>
              </a:buClr>
            </a:pPr>
            <a:endParaRPr lang="nl-NL" sz="2500" dirty="0"/>
          </a:p>
        </p:txBody>
      </p:sp>
    </p:spTree>
    <p:extLst>
      <p:ext uri="{BB962C8B-B14F-4D97-AF65-F5344CB8AC3E}">
        <p14:creationId xmlns:p14="http://schemas.microsoft.com/office/powerpoint/2010/main" val="3935194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1820F-E190-C3CC-C7B9-46AFD60FA951}"/>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65C4CCF3-BB0D-8ABF-0C2D-E2CB2EFB37A4}"/>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411510F4-ABA4-B587-6AAD-1BDFDE8AC35F}"/>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Praten met uw arts</a:t>
            </a:r>
          </a:p>
        </p:txBody>
      </p:sp>
      <p:sp>
        <p:nvSpPr>
          <p:cNvPr id="3" name="Ondertitel 2">
            <a:extLst>
              <a:ext uri="{FF2B5EF4-FFF2-40B4-BE49-F238E27FC236}">
                <a16:creationId xmlns:a16="http://schemas.microsoft.com/office/drawing/2014/main" id="{C6388A07-9ED1-46E4-88FA-942F50F940C1}"/>
              </a:ext>
            </a:extLst>
          </p:cNvPr>
          <p:cNvSpPr txBox="1">
            <a:spLocks/>
          </p:cNvSpPr>
          <p:nvPr/>
        </p:nvSpPr>
        <p:spPr>
          <a:xfrm>
            <a:off x="914400" y="2678772"/>
            <a:ext cx="9144000" cy="3237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None/>
            </a:pPr>
            <a:r>
              <a:rPr lang="nl-NL" sz="2500" dirty="0"/>
              <a:t>Op tijd wensen en behoeften bespreken met een arts</a:t>
            </a:r>
          </a:p>
          <a:p>
            <a:pPr>
              <a:buClr>
                <a:srgbClr val="DDBFB4"/>
              </a:buClr>
            </a:pPr>
            <a:r>
              <a:rPr lang="nl-NL" sz="2500" dirty="0"/>
              <a:t>Vraag bij assistente om een dubbel consult</a:t>
            </a:r>
          </a:p>
          <a:p>
            <a:pPr>
              <a:buClr>
                <a:srgbClr val="DDBFB4"/>
              </a:buClr>
            </a:pPr>
            <a:r>
              <a:rPr lang="nl-NL" sz="2500" dirty="0"/>
              <a:t>Neem iemand mee naar het consult</a:t>
            </a:r>
          </a:p>
          <a:p>
            <a:pPr>
              <a:buClr>
                <a:srgbClr val="DDBFB4"/>
              </a:buClr>
            </a:pPr>
            <a:r>
              <a:rPr lang="nl-NL" sz="2500" dirty="0"/>
              <a:t>Neem het gesprek op (eerst vragen)</a:t>
            </a:r>
          </a:p>
          <a:p>
            <a:pPr>
              <a:buClr>
                <a:srgbClr val="DDBFB4"/>
              </a:buClr>
            </a:pPr>
            <a:r>
              <a:rPr lang="nl-NL" sz="2500" dirty="0"/>
              <a:t>Bij moeilijke vragen; vraag bedenktijd en maak een nieuwe afspraak</a:t>
            </a:r>
          </a:p>
          <a:p>
            <a:pPr>
              <a:buClr>
                <a:srgbClr val="DDBFB4"/>
              </a:buClr>
            </a:pPr>
            <a:r>
              <a:rPr lang="nl-NL" sz="2500" dirty="0"/>
              <a:t>Praat over het gesprek met familie of vrienden</a:t>
            </a:r>
          </a:p>
          <a:p>
            <a:pPr>
              <a:buClr>
                <a:srgbClr val="DDBFB4"/>
              </a:buClr>
            </a:pPr>
            <a:r>
              <a:rPr lang="nl-NL" sz="2500" dirty="0"/>
              <a:t>Recht op informatie &amp; Recht op </a:t>
            </a:r>
            <a:r>
              <a:rPr lang="nl-NL" sz="2500" b="1" u="sng" dirty="0"/>
              <a:t>niet</a:t>
            </a:r>
            <a:r>
              <a:rPr lang="nl-NL" sz="2500" dirty="0"/>
              <a:t> weten</a:t>
            </a:r>
          </a:p>
        </p:txBody>
      </p:sp>
    </p:spTree>
    <p:extLst>
      <p:ext uri="{BB962C8B-B14F-4D97-AF65-F5344CB8AC3E}">
        <p14:creationId xmlns:p14="http://schemas.microsoft.com/office/powerpoint/2010/main" val="202867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82D18-EFAB-A045-A745-48848B5E414A}"/>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2A3931B5-8597-9176-1F49-6ABCC7413F9B}"/>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4" name="Rechthoek: afgeronde hoeken 3">
            <a:extLst>
              <a:ext uri="{FF2B5EF4-FFF2-40B4-BE49-F238E27FC236}">
                <a16:creationId xmlns:a16="http://schemas.microsoft.com/office/drawing/2014/main" id="{50930F88-33D4-D223-9724-F14AD2A2C56B}"/>
              </a:ext>
            </a:extLst>
          </p:cNvPr>
          <p:cNvSpPr/>
          <p:nvPr/>
        </p:nvSpPr>
        <p:spPr>
          <a:xfrm>
            <a:off x="3089787" y="404922"/>
            <a:ext cx="8458200" cy="5832987"/>
          </a:xfrm>
          <a:prstGeom prst="roundRect">
            <a:avLst/>
          </a:prstGeom>
          <a:solidFill>
            <a:srgbClr val="DDBFB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AE0DD4CB-EC16-0E57-AE06-7470B300D4DC}"/>
              </a:ext>
            </a:extLst>
          </p:cNvPr>
          <p:cNvSpPr txBox="1"/>
          <p:nvPr/>
        </p:nvSpPr>
        <p:spPr>
          <a:xfrm>
            <a:off x="3636409" y="1536493"/>
            <a:ext cx="7498624" cy="3139321"/>
          </a:xfrm>
          <a:prstGeom prst="rect">
            <a:avLst/>
          </a:prstGeom>
          <a:noFill/>
        </p:spPr>
        <p:txBody>
          <a:bodyPr wrap="square" rtlCol="0">
            <a:spAutoFit/>
          </a:bodyPr>
          <a:lstStyle/>
          <a:p>
            <a:pPr algn="ctr"/>
            <a:r>
              <a:rPr lang="nl-NL" sz="2200" b="1" dirty="0"/>
              <a:t>Het doet je goed eens aan de dood te denken</a:t>
            </a:r>
            <a:br>
              <a:rPr lang="nl-NL" sz="2200" b="1" dirty="0"/>
            </a:br>
            <a:r>
              <a:rPr lang="nl-NL" sz="2200" b="1" dirty="0"/>
              <a:t>Je dagen worden er duidelijker van </a:t>
            </a:r>
            <a:br>
              <a:rPr lang="nl-NL" sz="2200" b="1" dirty="0"/>
            </a:br>
            <a:r>
              <a:rPr lang="nl-NL" sz="2200" b="1" dirty="0"/>
              <a:t>Je dient te weten dat geen mens voor je leven kan</a:t>
            </a:r>
            <a:br>
              <a:rPr lang="nl-NL" sz="2200" b="1" dirty="0"/>
            </a:br>
            <a:r>
              <a:rPr lang="nl-NL" sz="2200" b="1" dirty="0"/>
              <a:t>Maar ook dat niemand anders voor je sterven kan</a:t>
            </a:r>
            <a:br>
              <a:rPr lang="nl-NL" sz="2200" b="1" dirty="0"/>
            </a:br>
            <a:br>
              <a:rPr lang="nl-NL" sz="2200" b="1" dirty="0"/>
            </a:br>
            <a:r>
              <a:rPr lang="nl-NL" sz="2200" b="1" dirty="0"/>
              <a:t>Ik spreek er ‘s avonds wel eens over met mijn kinderen</a:t>
            </a:r>
            <a:br>
              <a:rPr lang="nl-NL" sz="2200" b="1" dirty="0"/>
            </a:br>
            <a:r>
              <a:rPr lang="nl-NL" sz="2200" b="1" dirty="0"/>
              <a:t>Of ‘k maak een grapje met de dood, dat kan geen kwaad</a:t>
            </a:r>
          </a:p>
          <a:p>
            <a:pPr algn="ctr"/>
            <a:r>
              <a:rPr lang="nl-NL" sz="2200" b="1" dirty="0"/>
              <a:t>Als je overpeinst waar je tenslotte komt te liggen</a:t>
            </a:r>
            <a:br>
              <a:rPr lang="nl-NL" sz="2200" b="1" dirty="0"/>
            </a:br>
            <a:r>
              <a:rPr lang="nl-NL" sz="2200" b="1" dirty="0"/>
              <a:t>Dan weet je af en toe wat beter waar je voor ‘staat’</a:t>
            </a:r>
          </a:p>
        </p:txBody>
      </p:sp>
      <p:sp>
        <p:nvSpPr>
          <p:cNvPr id="9" name="Tekstvak 8">
            <a:extLst>
              <a:ext uri="{FF2B5EF4-FFF2-40B4-BE49-F238E27FC236}">
                <a16:creationId xmlns:a16="http://schemas.microsoft.com/office/drawing/2014/main" id="{B787E979-1C8D-E93B-9743-76A3E4F4E826}"/>
              </a:ext>
            </a:extLst>
          </p:cNvPr>
          <p:cNvSpPr txBox="1"/>
          <p:nvPr/>
        </p:nvSpPr>
        <p:spPr>
          <a:xfrm>
            <a:off x="9160820" y="5438053"/>
            <a:ext cx="2235458" cy="369332"/>
          </a:xfrm>
          <a:prstGeom prst="rect">
            <a:avLst/>
          </a:prstGeom>
          <a:noFill/>
        </p:spPr>
        <p:txBody>
          <a:bodyPr wrap="square" rtlCol="0">
            <a:spAutoFit/>
          </a:bodyPr>
          <a:lstStyle/>
          <a:p>
            <a:r>
              <a:rPr lang="nl-NL" dirty="0"/>
              <a:t>Toon Hermans</a:t>
            </a:r>
          </a:p>
        </p:txBody>
      </p:sp>
    </p:spTree>
    <p:extLst>
      <p:ext uri="{BB962C8B-B14F-4D97-AF65-F5344CB8AC3E}">
        <p14:creationId xmlns:p14="http://schemas.microsoft.com/office/powerpoint/2010/main" val="982549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6D469-D8A8-3376-D2AC-7C5ADD7B949E}"/>
              </a:ext>
            </a:extLst>
          </p:cNvPr>
          <p:cNvSpPr>
            <a:spLocks noGrp="1"/>
          </p:cNvSpPr>
          <p:nvPr>
            <p:ph type="ctrTitle"/>
          </p:nvPr>
        </p:nvSpPr>
        <p:spPr>
          <a:xfrm>
            <a:off x="3197524" y="725548"/>
            <a:ext cx="7254576" cy="633352"/>
          </a:xfrm>
          <a:prstGeom prst="rect">
            <a:avLst/>
          </a:prstGeom>
        </p:spPr>
        <p:txBody>
          <a:bodyPr/>
          <a:lstStyle/>
          <a:p>
            <a:r>
              <a:rPr lang="nl-NL" sz="5000" dirty="0">
                <a:solidFill>
                  <a:srgbClr val="B1BAC1"/>
                </a:solidFill>
              </a:rPr>
              <a:t>Waarom deze bijeenkomst</a:t>
            </a:r>
          </a:p>
        </p:txBody>
      </p:sp>
      <p:sp>
        <p:nvSpPr>
          <p:cNvPr id="4" name="Rechthoek 3">
            <a:extLst>
              <a:ext uri="{FF2B5EF4-FFF2-40B4-BE49-F238E27FC236}">
                <a16:creationId xmlns:a16="http://schemas.microsoft.com/office/drawing/2014/main" id="{DAA552F1-6F4D-0259-8A9A-1C1A509AE6F1}"/>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3" name="Ondertitel 2">
            <a:extLst>
              <a:ext uri="{FF2B5EF4-FFF2-40B4-BE49-F238E27FC236}">
                <a16:creationId xmlns:a16="http://schemas.microsoft.com/office/drawing/2014/main" id="{4F68785B-0BE1-14A8-F6DA-2AE305D84053}"/>
              </a:ext>
            </a:extLst>
          </p:cNvPr>
          <p:cNvSpPr>
            <a:spLocks noGrp="1"/>
          </p:cNvSpPr>
          <p:nvPr>
            <p:ph type="subTitle" idx="4294967295"/>
          </p:nvPr>
        </p:nvSpPr>
        <p:spPr>
          <a:xfrm>
            <a:off x="894990" y="2615272"/>
            <a:ext cx="11157310" cy="2921928"/>
          </a:xfrm>
          <a:prstGeom prst="rect">
            <a:avLst/>
          </a:prstGeom>
        </p:spPr>
        <p:txBody>
          <a:bodyPr/>
          <a:lstStyle/>
          <a:p>
            <a:pPr>
              <a:buClr>
                <a:srgbClr val="DDBFB4"/>
              </a:buClr>
            </a:pPr>
            <a:r>
              <a:rPr lang="nl-NL" sz="2500" b="1" dirty="0"/>
              <a:t>Informatie geven zodat u kunt nadenken over uw wensen</a:t>
            </a:r>
          </a:p>
          <a:p>
            <a:pPr>
              <a:buClr>
                <a:srgbClr val="DDBFB4"/>
              </a:buClr>
            </a:pPr>
            <a:r>
              <a:rPr lang="nl-NL" sz="2500" b="1" dirty="0"/>
              <a:t>Stimuleren om in gesprek te gaan, ook als u nog niet ziek bent</a:t>
            </a:r>
          </a:p>
          <a:p>
            <a:pPr marL="723900" indent="-457200">
              <a:buClr>
                <a:srgbClr val="BCE2E1"/>
              </a:buClr>
              <a:buFont typeface="Courier New" panose="02070309020205020404" pitchFamily="49" charset="0"/>
              <a:buChar char="o"/>
            </a:pPr>
            <a:r>
              <a:rPr lang="nl-NL" sz="2500" dirty="0"/>
              <a:t>Met uw familie en of vrienden</a:t>
            </a:r>
            <a:br>
              <a:rPr lang="nl-NL" dirty="0"/>
            </a:br>
            <a:r>
              <a:rPr lang="nl-NL" sz="2100" dirty="0"/>
              <a:t>begin het gesprek, ook als u nog gezond bent</a:t>
            </a:r>
          </a:p>
          <a:p>
            <a:pPr marL="723900" indent="-457200">
              <a:buClr>
                <a:srgbClr val="BCE2E1"/>
              </a:buClr>
              <a:buFont typeface="Courier New" panose="02070309020205020404" pitchFamily="49" charset="0"/>
              <a:buChar char="o"/>
            </a:pPr>
            <a:r>
              <a:rPr lang="nl-NL" sz="2500" dirty="0"/>
              <a:t>Met uw huisarts</a:t>
            </a:r>
            <a:br>
              <a:rPr lang="nl-NL" dirty="0"/>
            </a:br>
            <a:r>
              <a:rPr lang="nl-NL" sz="2100" dirty="0"/>
              <a:t>bespreek uw wensen, vooral wanneer u ziek bent</a:t>
            </a:r>
          </a:p>
        </p:txBody>
      </p:sp>
      <p:sp>
        <p:nvSpPr>
          <p:cNvPr id="5" name="Titel 1">
            <a:extLst>
              <a:ext uri="{FF2B5EF4-FFF2-40B4-BE49-F238E27FC236}">
                <a16:creationId xmlns:a16="http://schemas.microsoft.com/office/drawing/2014/main" id="{BE1E0A6A-1F7A-7DFD-94DB-E749237F0B8F}"/>
              </a:ext>
            </a:extLst>
          </p:cNvPr>
          <p:cNvSpPr txBox="1">
            <a:spLocks/>
          </p:cNvSpPr>
          <p:nvPr/>
        </p:nvSpPr>
        <p:spPr>
          <a:xfrm>
            <a:off x="4900630" y="4999125"/>
            <a:ext cx="6860876" cy="1460669"/>
          </a:xfrm>
          <a:prstGeom prst="rect">
            <a:avLst/>
          </a:prstGeom>
          <a:effectLst>
            <a:outerShdw blurRad="50800" dist="38100" dir="2700000" algn="tl" rotWithShape="0">
              <a:prstClr val="black">
                <a:alpha val="13000"/>
              </a:prstClr>
            </a:outerShdw>
          </a:effectLst>
        </p:spPr>
        <p:txBody>
          <a:bodyPr lIns="0" tIns="0" rIns="0" bIns="0"/>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r">
              <a:lnSpc>
                <a:spcPts val="4000"/>
              </a:lnSpc>
            </a:pPr>
            <a:r>
              <a:rPr lang="nl-NL" sz="4000" dirty="0">
                <a:solidFill>
                  <a:srgbClr val="DDBFB4"/>
                </a:solidFill>
              </a:rPr>
              <a:t>Hoezo laatste </a:t>
            </a:r>
            <a:br>
              <a:rPr lang="nl-NL" sz="4000" dirty="0">
                <a:solidFill>
                  <a:srgbClr val="DDBFB4"/>
                </a:solidFill>
              </a:rPr>
            </a:br>
            <a:r>
              <a:rPr lang="nl-NL" sz="4000" dirty="0">
                <a:solidFill>
                  <a:srgbClr val="DDBFB4"/>
                </a:solidFill>
              </a:rPr>
              <a:t>levensjaren?</a:t>
            </a:r>
            <a:br>
              <a:rPr lang="nl-NL" sz="4000" dirty="0">
                <a:solidFill>
                  <a:srgbClr val="DDBFB4"/>
                </a:solidFill>
              </a:rPr>
            </a:br>
            <a:r>
              <a:rPr lang="nl-NL" sz="4000" dirty="0">
                <a:solidFill>
                  <a:srgbClr val="DDBFB4"/>
                </a:solidFill>
              </a:rPr>
              <a:t>Ik ben niet ziek!</a:t>
            </a:r>
          </a:p>
        </p:txBody>
      </p:sp>
    </p:spTree>
    <p:extLst>
      <p:ext uri="{BB962C8B-B14F-4D97-AF65-F5344CB8AC3E}">
        <p14:creationId xmlns:p14="http://schemas.microsoft.com/office/powerpoint/2010/main" val="2117139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81D4F-5666-6A03-F811-7C199E1BED55}"/>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DC6280D0-52BA-CDB5-58F1-F4443FA4412C}"/>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57C27F70-7526-E402-E80A-272460162864}"/>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Websites</a:t>
            </a:r>
          </a:p>
        </p:txBody>
      </p:sp>
      <p:pic>
        <p:nvPicPr>
          <p:cNvPr id="5" name="Afbeelding 4" descr="Afbeelding met bloem, plant, bloemblaadje, schets&#10;&#10;Door AI gegenereerde inhoud is mogelijk onjuist.">
            <a:extLst>
              <a:ext uri="{FF2B5EF4-FFF2-40B4-BE49-F238E27FC236}">
                <a16:creationId xmlns:a16="http://schemas.microsoft.com/office/drawing/2014/main" id="{51C04411-0737-9A05-BEC0-D796F5BD030E}"/>
              </a:ext>
            </a:extLst>
          </p:cNvPr>
          <p:cNvPicPr>
            <a:picLocks noChangeAspect="1"/>
          </p:cNvPicPr>
          <p:nvPr/>
        </p:nvPicPr>
        <p:blipFill>
          <a:blip r:embed="rId3">
            <a:alphaModFix amt="37000"/>
            <a:extLst>
              <a:ext uri="{28A0092B-C50C-407E-A947-70E740481C1C}">
                <a14:useLocalDpi xmlns:a14="http://schemas.microsoft.com/office/drawing/2010/main" val="0"/>
              </a:ext>
            </a:extLst>
          </a:blip>
          <a:stretch>
            <a:fillRect/>
          </a:stretch>
        </p:blipFill>
        <p:spPr>
          <a:xfrm>
            <a:off x="6595353" y="192503"/>
            <a:ext cx="5337861" cy="6665497"/>
          </a:xfrm>
          <a:prstGeom prst="rect">
            <a:avLst/>
          </a:prstGeom>
        </p:spPr>
      </p:pic>
      <p:sp>
        <p:nvSpPr>
          <p:cNvPr id="3" name="Ondertitel 2">
            <a:extLst>
              <a:ext uri="{FF2B5EF4-FFF2-40B4-BE49-F238E27FC236}">
                <a16:creationId xmlns:a16="http://schemas.microsoft.com/office/drawing/2014/main" id="{2CDAA375-8882-2ED9-49C7-30ED304DBFCA}"/>
              </a:ext>
            </a:extLst>
          </p:cNvPr>
          <p:cNvSpPr txBox="1">
            <a:spLocks/>
          </p:cNvSpPr>
          <p:nvPr/>
        </p:nvSpPr>
        <p:spPr>
          <a:xfrm>
            <a:off x="914400" y="2678772"/>
            <a:ext cx="9144000" cy="3237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buClr>
                <a:srgbClr val="DDBFB4"/>
              </a:buClr>
            </a:pPr>
            <a:r>
              <a:rPr lang="nl-NL" sz="2000" dirty="0">
                <a:hlinkClick r:id="rId4"/>
              </a:rPr>
              <a:t>https://www.patientenfederatie.nl/extra/levenseinde</a:t>
            </a:r>
            <a:endParaRPr lang="nl-NL" sz="2000" dirty="0"/>
          </a:p>
          <a:p>
            <a:pPr>
              <a:lnSpc>
                <a:spcPts val="2000"/>
              </a:lnSpc>
              <a:buClr>
                <a:srgbClr val="DDBFB4"/>
              </a:buClr>
            </a:pPr>
            <a:r>
              <a:rPr lang="nl-NL" sz="2000" dirty="0">
                <a:hlinkClick r:id="rId5"/>
              </a:rPr>
              <a:t>https://www.knmg.nl/actueel/dossiers/levenseinde-2/ervaringsverhalen</a:t>
            </a:r>
            <a:endParaRPr lang="nl-NL" sz="2000" dirty="0"/>
          </a:p>
          <a:p>
            <a:pPr>
              <a:lnSpc>
                <a:spcPts val="2000"/>
              </a:lnSpc>
              <a:buClr>
                <a:srgbClr val="DDBFB4"/>
              </a:buClr>
            </a:pPr>
            <a:r>
              <a:rPr lang="nl-NL" sz="2000" dirty="0">
                <a:hlinkClick r:id="rId6"/>
              </a:rPr>
              <a:t>https://www.thuisarts.nl/wensen-voor-zorg-en-behandeling/ik-denk-na-over-mijn-wensen-voor-zorg-en-behandeling</a:t>
            </a:r>
            <a:endParaRPr lang="nl-NL" sz="2000" dirty="0"/>
          </a:p>
          <a:p>
            <a:pPr>
              <a:lnSpc>
                <a:spcPts val="2000"/>
              </a:lnSpc>
              <a:buClr>
                <a:srgbClr val="DDBFB4"/>
              </a:buClr>
            </a:pPr>
            <a:r>
              <a:rPr lang="nl-NL" sz="2000" dirty="0">
                <a:hlinkClick r:id="rId7"/>
              </a:rPr>
              <a:t>https://www.thuisarts.nl/wensen-voor-zorg-en-behandeling/ik-wil-mijn-wensen-over-zorg-en-behandeling-opschrijven</a:t>
            </a:r>
            <a:endParaRPr lang="nl-NL" sz="2000" dirty="0"/>
          </a:p>
          <a:p>
            <a:pPr>
              <a:lnSpc>
                <a:spcPts val="2000"/>
              </a:lnSpc>
              <a:buClr>
                <a:srgbClr val="DDBFB4"/>
              </a:buClr>
            </a:pPr>
            <a:r>
              <a:rPr lang="nl-NL" sz="2000" dirty="0">
                <a:hlinkClick r:id="rId8"/>
              </a:rPr>
              <a:t>https://palliaweb.nl/getattachment/af7dcff4-0dfe-48f4-b20d-de33367f19f3/Wegwijzer_Praten-over-het-levenseinde_A5_beknopte-versie.pdf?lang=nl-NL</a:t>
            </a:r>
            <a:endParaRPr lang="nl-NL" sz="2000" dirty="0"/>
          </a:p>
          <a:p>
            <a:pPr>
              <a:buClr>
                <a:srgbClr val="DDBFB4"/>
              </a:buClr>
            </a:pPr>
            <a:endParaRPr lang="nl-NL" sz="2500" dirty="0"/>
          </a:p>
        </p:txBody>
      </p:sp>
    </p:spTree>
    <p:extLst>
      <p:ext uri="{BB962C8B-B14F-4D97-AF65-F5344CB8AC3E}">
        <p14:creationId xmlns:p14="http://schemas.microsoft.com/office/powerpoint/2010/main" val="4175435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30526-E8A8-82C6-D2FB-A81739A1214E}"/>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CEF896BF-A964-CFA8-F495-E307D7A92134}"/>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5" name="Tekstvak 4">
            <a:extLst>
              <a:ext uri="{FF2B5EF4-FFF2-40B4-BE49-F238E27FC236}">
                <a16:creationId xmlns:a16="http://schemas.microsoft.com/office/drawing/2014/main" id="{C3CEF6D5-40D7-2DE7-B7FF-FEAF3D7011D9}"/>
              </a:ext>
            </a:extLst>
          </p:cNvPr>
          <p:cNvSpPr txBox="1"/>
          <p:nvPr/>
        </p:nvSpPr>
        <p:spPr>
          <a:xfrm>
            <a:off x="4528282" y="721179"/>
            <a:ext cx="5404109" cy="1323439"/>
          </a:xfrm>
          <a:prstGeom prst="rect">
            <a:avLst/>
          </a:prstGeom>
          <a:noFill/>
        </p:spPr>
        <p:txBody>
          <a:bodyPr wrap="square" rtlCol="0">
            <a:spAutoFit/>
          </a:bodyPr>
          <a:lstStyle/>
          <a:p>
            <a:r>
              <a:rPr lang="nl-NL" sz="8000" b="1" dirty="0">
                <a:solidFill>
                  <a:srgbClr val="DDBFB4"/>
                </a:solidFill>
                <a:latin typeface="Signika" panose="02010003020600000004" pitchFamily="2" charset="0"/>
              </a:rPr>
              <a:t>Goed </a:t>
            </a:r>
            <a:r>
              <a:rPr lang="nl-NL" sz="8000" b="1" dirty="0" err="1">
                <a:solidFill>
                  <a:srgbClr val="DDBFB4"/>
                </a:solidFill>
                <a:latin typeface="Signika" panose="02010003020600000004" pitchFamily="2" charset="0"/>
              </a:rPr>
              <a:t>Gaon</a:t>
            </a:r>
            <a:r>
              <a:rPr lang="nl-NL" sz="8000" b="1" dirty="0">
                <a:solidFill>
                  <a:srgbClr val="DDBFB4"/>
                </a:solidFill>
                <a:latin typeface="Signika" panose="02010003020600000004" pitchFamily="2" charset="0"/>
              </a:rPr>
              <a:t>!</a:t>
            </a:r>
          </a:p>
        </p:txBody>
      </p:sp>
      <p:sp>
        <p:nvSpPr>
          <p:cNvPr id="8" name="Ondertitel 2">
            <a:extLst>
              <a:ext uri="{FF2B5EF4-FFF2-40B4-BE49-F238E27FC236}">
                <a16:creationId xmlns:a16="http://schemas.microsoft.com/office/drawing/2014/main" id="{714562F4-8B78-5E58-DA6D-42CC961C66D4}"/>
              </a:ext>
            </a:extLst>
          </p:cNvPr>
          <p:cNvSpPr txBox="1">
            <a:spLocks/>
          </p:cNvSpPr>
          <p:nvPr/>
        </p:nvSpPr>
        <p:spPr>
          <a:xfrm>
            <a:off x="914400" y="2678772"/>
            <a:ext cx="9144000" cy="3237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None/>
            </a:pPr>
            <a:r>
              <a:rPr lang="nl-NL" sz="2500" dirty="0"/>
              <a:t>Centrale vraag </a:t>
            </a:r>
            <a:r>
              <a:rPr lang="nl-NL" sz="2500" b="1" dirty="0">
                <a:solidFill>
                  <a:srgbClr val="BCE2E1"/>
                </a:solidFill>
              </a:rPr>
              <a:t>|</a:t>
            </a:r>
            <a:r>
              <a:rPr lang="nl-NL" sz="2500" dirty="0"/>
              <a:t> wat is voor u belangrijk in de laatste levensjaren?</a:t>
            </a:r>
          </a:p>
          <a:p>
            <a:pPr marL="0" indent="0">
              <a:buClr>
                <a:srgbClr val="DDBFB4"/>
              </a:buClr>
              <a:buNone/>
            </a:pPr>
            <a:endParaRPr lang="nl-NL" sz="2500" dirty="0"/>
          </a:p>
          <a:p>
            <a:pPr marL="0" indent="0">
              <a:buClr>
                <a:srgbClr val="DDBFB4"/>
              </a:buClr>
              <a:buNone/>
            </a:pPr>
            <a:r>
              <a:rPr lang="nl-NL" sz="2500" dirty="0"/>
              <a:t>Praat erover. Ook al u nog niet ziek bent.</a:t>
            </a:r>
            <a:br>
              <a:rPr lang="nl-NL" sz="2500" dirty="0"/>
            </a:br>
            <a:endParaRPr lang="nl-NL" sz="2500" dirty="0"/>
          </a:p>
          <a:p>
            <a:pPr>
              <a:buClr>
                <a:srgbClr val="DDBFB4"/>
              </a:buClr>
            </a:pPr>
            <a:r>
              <a:rPr lang="nl-NL" sz="2500" dirty="0"/>
              <a:t>Vragen?</a:t>
            </a:r>
          </a:p>
          <a:p>
            <a:pPr>
              <a:buClr>
                <a:srgbClr val="DDBFB4"/>
              </a:buClr>
            </a:pPr>
            <a:r>
              <a:rPr lang="nl-NL" sz="2500" dirty="0"/>
              <a:t>Dank voor uw komst</a:t>
            </a:r>
          </a:p>
          <a:p>
            <a:pPr>
              <a:buClr>
                <a:srgbClr val="DDBFB4"/>
              </a:buClr>
            </a:pPr>
            <a:r>
              <a:rPr lang="nl-NL" sz="2500" dirty="0"/>
              <a:t>Presentatie komt op de website</a:t>
            </a:r>
          </a:p>
        </p:txBody>
      </p:sp>
    </p:spTree>
    <p:extLst>
      <p:ext uri="{BB962C8B-B14F-4D97-AF65-F5344CB8AC3E}">
        <p14:creationId xmlns:p14="http://schemas.microsoft.com/office/powerpoint/2010/main" val="2213191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6D469-D8A8-3376-D2AC-7C5ADD7B949E}"/>
              </a:ext>
            </a:extLst>
          </p:cNvPr>
          <p:cNvSpPr>
            <a:spLocks noGrp="1"/>
          </p:cNvSpPr>
          <p:nvPr>
            <p:ph type="ctrTitle"/>
          </p:nvPr>
        </p:nvSpPr>
        <p:spPr>
          <a:xfrm>
            <a:off x="3197524" y="725548"/>
            <a:ext cx="7635576" cy="747652"/>
          </a:xfrm>
          <a:prstGeom prst="rect">
            <a:avLst/>
          </a:prstGeom>
        </p:spPr>
        <p:txBody>
          <a:bodyPr/>
          <a:lstStyle/>
          <a:p>
            <a:r>
              <a:rPr lang="nl-NL" sz="5000" dirty="0">
                <a:solidFill>
                  <a:srgbClr val="B1BAC1"/>
                </a:solidFill>
              </a:rPr>
              <a:t>Wat bespreken we vandaag?</a:t>
            </a:r>
          </a:p>
        </p:txBody>
      </p:sp>
      <p:sp>
        <p:nvSpPr>
          <p:cNvPr id="3" name="Ondertitel 2">
            <a:extLst>
              <a:ext uri="{FF2B5EF4-FFF2-40B4-BE49-F238E27FC236}">
                <a16:creationId xmlns:a16="http://schemas.microsoft.com/office/drawing/2014/main" id="{4F68785B-0BE1-14A8-F6DA-2AE305D84053}"/>
              </a:ext>
            </a:extLst>
          </p:cNvPr>
          <p:cNvSpPr>
            <a:spLocks noGrp="1"/>
          </p:cNvSpPr>
          <p:nvPr>
            <p:ph type="subTitle" idx="4294967295"/>
          </p:nvPr>
        </p:nvSpPr>
        <p:spPr>
          <a:xfrm>
            <a:off x="933090" y="2653371"/>
            <a:ext cx="5594710" cy="2729395"/>
          </a:xfrm>
          <a:prstGeom prst="rect">
            <a:avLst/>
          </a:prstGeom>
        </p:spPr>
        <p:txBody>
          <a:bodyPr/>
          <a:lstStyle/>
          <a:p>
            <a:pPr>
              <a:buClr>
                <a:srgbClr val="DDBFB4"/>
              </a:buClr>
            </a:pPr>
            <a:r>
              <a:rPr lang="nl-NL" sz="2500" dirty="0"/>
              <a:t>Zorg in de laatste levensfase </a:t>
            </a:r>
            <a:br>
              <a:rPr lang="nl-NL" sz="2500" dirty="0"/>
            </a:br>
            <a:r>
              <a:rPr lang="nl-NL" sz="2500" dirty="0"/>
              <a:t>(palliatieve zorg)</a:t>
            </a:r>
          </a:p>
          <a:p>
            <a:pPr>
              <a:buClr>
                <a:srgbClr val="DDBFB4"/>
              </a:buClr>
            </a:pPr>
            <a:r>
              <a:rPr lang="nl-NL" sz="2500" dirty="0"/>
              <a:t>Uw wensen en onze mogelijkheden </a:t>
            </a:r>
            <a:br>
              <a:rPr lang="nl-NL" sz="2500" dirty="0"/>
            </a:br>
            <a:r>
              <a:rPr lang="nl-NL" sz="2500" dirty="0"/>
              <a:t>in de laatste levensfase</a:t>
            </a:r>
          </a:p>
          <a:p>
            <a:pPr>
              <a:buClr>
                <a:srgbClr val="DDBFB4"/>
              </a:buClr>
            </a:pPr>
            <a:r>
              <a:rPr lang="nl-NL" sz="2500" dirty="0"/>
              <a:t>Ga in gesprek met uw naasten</a:t>
            </a:r>
          </a:p>
          <a:p>
            <a:pPr>
              <a:buClr>
                <a:srgbClr val="DDBFB4"/>
              </a:buClr>
            </a:pPr>
            <a:r>
              <a:rPr lang="nl-NL" sz="2500" dirty="0"/>
              <a:t>Ga in gesprek met uw arts</a:t>
            </a:r>
          </a:p>
        </p:txBody>
      </p:sp>
      <p:sp>
        <p:nvSpPr>
          <p:cNvPr id="5" name="Rechthoek 4">
            <a:extLst>
              <a:ext uri="{FF2B5EF4-FFF2-40B4-BE49-F238E27FC236}">
                <a16:creationId xmlns:a16="http://schemas.microsoft.com/office/drawing/2014/main" id="{B3EC0D66-F2EE-50B9-2A7A-1842812EA1B4}"/>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Afbeelding met tekst, Lettertype, Graphics, grafische vormgeving&#10;&#10;Door AI gegenereerde inhoud is mogelijk onjuist.">
            <a:extLst>
              <a:ext uri="{FF2B5EF4-FFF2-40B4-BE49-F238E27FC236}">
                <a16:creationId xmlns:a16="http://schemas.microsoft.com/office/drawing/2014/main" id="{42A2A1D5-3E7B-8658-2785-EE990DFE13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0069" y="2527286"/>
            <a:ext cx="4912654" cy="2610674"/>
          </a:xfrm>
          <a:prstGeom prst="rect">
            <a:avLst/>
          </a:prstGeom>
          <a:effectLst>
            <a:outerShdw blurRad="88900" dist="38100" dir="2700000" algn="tl" rotWithShape="0">
              <a:prstClr val="black">
                <a:alpha val="25000"/>
              </a:prstClr>
            </a:outerShdw>
          </a:effectLst>
        </p:spPr>
      </p:pic>
    </p:spTree>
    <p:extLst>
      <p:ext uri="{BB962C8B-B14F-4D97-AF65-F5344CB8AC3E}">
        <p14:creationId xmlns:p14="http://schemas.microsoft.com/office/powerpoint/2010/main" val="2961962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274C9-F96B-B752-895B-DAF4619758B2}"/>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0A714680-465F-D63D-CE1F-97DEC60C8B52}"/>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7D203F98-8093-2B8B-F408-EAE1BC7EA852}"/>
              </a:ext>
            </a:extLst>
          </p:cNvPr>
          <p:cNvSpPr>
            <a:spLocks noGrp="1"/>
          </p:cNvSpPr>
          <p:nvPr>
            <p:ph type="ctrTitle"/>
          </p:nvPr>
        </p:nvSpPr>
        <p:spPr>
          <a:xfrm>
            <a:off x="3197524" y="725548"/>
            <a:ext cx="8473776" cy="1517320"/>
          </a:xfrm>
          <a:prstGeom prst="rect">
            <a:avLst/>
          </a:prstGeom>
        </p:spPr>
        <p:txBody>
          <a:bodyPr/>
          <a:lstStyle/>
          <a:p>
            <a:r>
              <a:rPr lang="nl-NL" sz="5000" dirty="0">
                <a:solidFill>
                  <a:srgbClr val="B1BAC1"/>
                </a:solidFill>
              </a:rPr>
              <a:t>Praat vandaag over morgen</a:t>
            </a:r>
          </a:p>
        </p:txBody>
      </p:sp>
      <p:sp>
        <p:nvSpPr>
          <p:cNvPr id="3" name="Ondertitel 2">
            <a:extLst>
              <a:ext uri="{FF2B5EF4-FFF2-40B4-BE49-F238E27FC236}">
                <a16:creationId xmlns:a16="http://schemas.microsoft.com/office/drawing/2014/main" id="{DD4FEC09-28B6-2FC7-2C10-A26D37CD893E}"/>
              </a:ext>
            </a:extLst>
          </p:cNvPr>
          <p:cNvSpPr>
            <a:spLocks noGrp="1"/>
          </p:cNvSpPr>
          <p:nvPr>
            <p:ph type="subTitle" idx="4294967295"/>
          </p:nvPr>
        </p:nvSpPr>
        <p:spPr>
          <a:xfrm>
            <a:off x="959817" y="2658404"/>
            <a:ext cx="11106510" cy="2885145"/>
          </a:xfrm>
          <a:prstGeom prst="rect">
            <a:avLst/>
          </a:prstGeom>
        </p:spPr>
        <p:txBody>
          <a:bodyPr/>
          <a:lstStyle/>
          <a:p>
            <a:pPr marL="0" indent="0">
              <a:buClr>
                <a:srgbClr val="DDBFB4"/>
              </a:buClr>
              <a:buNone/>
            </a:pPr>
            <a:r>
              <a:rPr lang="nl-NL" sz="2500" dirty="0"/>
              <a:t>Het lijkt misschien nog ver weg, maar wie straks ook vol van het leven wil</a:t>
            </a:r>
            <a:br>
              <a:rPr lang="nl-NL" sz="2500" dirty="0"/>
            </a:br>
            <a:r>
              <a:rPr lang="nl-NL" sz="2500" dirty="0"/>
              <a:t>blijven genieten, praat vandaag over morgen. Net zoals je vroeger sprak over </a:t>
            </a:r>
            <a:br>
              <a:rPr lang="nl-NL" sz="2500" dirty="0"/>
            </a:br>
            <a:r>
              <a:rPr lang="nl-NL" sz="2500" dirty="0"/>
              <a:t>je schoolkeuze, de voorbereiding op je eerste baan of over een nieuwe woning.</a:t>
            </a:r>
            <a:br>
              <a:rPr lang="nl-NL" sz="2500" dirty="0"/>
            </a:br>
            <a:r>
              <a:rPr lang="nl-NL" sz="2500" dirty="0"/>
              <a:t>Door nu al te praten over morgen, kan je straks de dingen blijven doen die voor</a:t>
            </a:r>
            <a:br>
              <a:rPr lang="nl-NL" sz="2500" dirty="0"/>
            </a:br>
            <a:r>
              <a:rPr lang="nl-NL" sz="2500" dirty="0"/>
              <a:t>jou belangrijk zijn.</a:t>
            </a:r>
            <a:br>
              <a:rPr lang="nl-NL" sz="2500" dirty="0"/>
            </a:br>
            <a:br>
              <a:rPr lang="nl-NL" sz="2500" dirty="0"/>
            </a:br>
            <a:r>
              <a:rPr lang="nl-NL" sz="2500" dirty="0"/>
              <a:t>Deze </a:t>
            </a:r>
            <a:r>
              <a:rPr lang="nl-NL" sz="2500" dirty="0">
                <a:hlinkClick r:id="rId3"/>
              </a:rPr>
              <a:t>gesprekskaart</a:t>
            </a:r>
            <a:r>
              <a:rPr lang="nl-NL" sz="2500" dirty="0"/>
              <a:t> kan u hierbij helpen.</a:t>
            </a:r>
          </a:p>
        </p:txBody>
      </p:sp>
      <p:sp>
        <p:nvSpPr>
          <p:cNvPr id="6" name="Tekstvak 5">
            <a:extLst>
              <a:ext uri="{FF2B5EF4-FFF2-40B4-BE49-F238E27FC236}">
                <a16:creationId xmlns:a16="http://schemas.microsoft.com/office/drawing/2014/main" id="{72C1707D-47C6-15A8-FCA0-141A6B2C6EAF}"/>
              </a:ext>
            </a:extLst>
          </p:cNvPr>
          <p:cNvSpPr txBox="1"/>
          <p:nvPr/>
        </p:nvSpPr>
        <p:spPr>
          <a:xfrm>
            <a:off x="5786921" y="5391907"/>
            <a:ext cx="6202983" cy="707886"/>
          </a:xfrm>
          <a:prstGeom prst="rect">
            <a:avLst/>
          </a:prstGeom>
          <a:noFill/>
        </p:spPr>
        <p:txBody>
          <a:bodyPr wrap="square">
            <a:spAutoFit/>
          </a:bodyPr>
          <a:lstStyle/>
          <a:p>
            <a:pPr marL="0" indent="0" algn="r" defTabSz="914400">
              <a:spcBef>
                <a:spcPts val="0"/>
              </a:spcBef>
              <a:buSzTx/>
              <a:buNone/>
              <a:defRPr>
                <a:solidFill>
                  <a:srgbClr val="000000"/>
                </a:solidFill>
                <a:latin typeface="Trebuchet MS"/>
                <a:ea typeface="Trebuchet MS"/>
                <a:cs typeface="Trebuchet MS"/>
                <a:sym typeface="Trebuchet MS"/>
              </a:defRPr>
            </a:pPr>
            <a:r>
              <a:rPr lang="nl-NL" sz="2000" b="1" dirty="0">
                <a:solidFill>
                  <a:srgbClr val="04601F"/>
                </a:solidFill>
              </a:rPr>
              <a:t>Ga d’r eens voor zitten en begin op tijd het gesprek over fit blijven, wonen en zorg</a:t>
            </a:r>
          </a:p>
        </p:txBody>
      </p:sp>
      <p:pic>
        <p:nvPicPr>
          <p:cNvPr id="5" name="Afbeelding 4" descr="Afbeelding met groen, Graphics, Lettertype, grafische vormgeving&#10;&#10;Door AI gegenereerde inhoud is mogelijk onjuist.">
            <a:extLst>
              <a:ext uri="{FF2B5EF4-FFF2-40B4-BE49-F238E27FC236}">
                <a16:creationId xmlns:a16="http://schemas.microsoft.com/office/drawing/2014/main" id="{DEA8027B-563B-02FE-5234-891600EDFA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3922" y="6132452"/>
            <a:ext cx="3475982" cy="623680"/>
          </a:xfrm>
          <a:prstGeom prst="rect">
            <a:avLst/>
          </a:prstGeom>
        </p:spPr>
      </p:pic>
    </p:spTree>
    <p:extLst>
      <p:ext uri="{BB962C8B-B14F-4D97-AF65-F5344CB8AC3E}">
        <p14:creationId xmlns:p14="http://schemas.microsoft.com/office/powerpoint/2010/main" val="114503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5931C-A304-7E4A-1E1D-57D6BE9B280E}"/>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1CAB55E4-259E-E3CA-6F1B-1013D3B3DDF7}"/>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BF9EE986-F927-85A0-AEC1-C285BA0D5D3C}"/>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Wie zorgt voor wie?</a:t>
            </a:r>
          </a:p>
        </p:txBody>
      </p:sp>
      <p:sp>
        <p:nvSpPr>
          <p:cNvPr id="3" name="Ondertitel 2">
            <a:extLst>
              <a:ext uri="{FF2B5EF4-FFF2-40B4-BE49-F238E27FC236}">
                <a16:creationId xmlns:a16="http://schemas.microsoft.com/office/drawing/2014/main" id="{1D5E73BA-C536-18D1-1C1F-2233E2FF5D88}"/>
              </a:ext>
            </a:extLst>
          </p:cNvPr>
          <p:cNvSpPr>
            <a:spLocks noGrp="1"/>
          </p:cNvSpPr>
          <p:nvPr>
            <p:ph type="subTitle" idx="4294967295"/>
          </p:nvPr>
        </p:nvSpPr>
        <p:spPr>
          <a:xfrm>
            <a:off x="939919" y="2359220"/>
            <a:ext cx="4947010" cy="3534684"/>
          </a:xfrm>
          <a:prstGeom prst="rect">
            <a:avLst/>
          </a:prstGeom>
        </p:spPr>
        <p:txBody>
          <a:bodyPr/>
          <a:lstStyle/>
          <a:p>
            <a:pPr>
              <a:buClr>
                <a:srgbClr val="DDBFB4"/>
              </a:buClr>
            </a:pPr>
            <a:r>
              <a:rPr lang="nl-NL" sz="2500" dirty="0"/>
              <a:t>U zelf</a:t>
            </a:r>
          </a:p>
          <a:p>
            <a:pPr>
              <a:buClr>
                <a:srgbClr val="DDBFB4"/>
              </a:buClr>
            </a:pPr>
            <a:r>
              <a:rPr lang="nl-NL" sz="2500" dirty="0"/>
              <a:t>Mantelzorgers</a:t>
            </a:r>
          </a:p>
          <a:p>
            <a:pPr>
              <a:buClr>
                <a:srgbClr val="DDBFB4"/>
              </a:buClr>
            </a:pPr>
            <a:r>
              <a:rPr lang="nl-NL" sz="2500" dirty="0"/>
              <a:t>Huisarts/Praktijkondersteuner</a:t>
            </a:r>
          </a:p>
          <a:p>
            <a:pPr>
              <a:buClr>
                <a:srgbClr val="DDBFB4"/>
              </a:buClr>
            </a:pPr>
            <a:r>
              <a:rPr lang="nl-NL" sz="2500" dirty="0"/>
              <a:t>Wijkverpleging/Thuiszorg</a:t>
            </a:r>
          </a:p>
          <a:p>
            <a:pPr>
              <a:buClr>
                <a:srgbClr val="DDBFB4"/>
              </a:buClr>
            </a:pPr>
            <a:r>
              <a:rPr lang="nl-NL" sz="2500" dirty="0"/>
              <a:t>Vrijwilligers in de palliatieve zorg</a:t>
            </a:r>
          </a:p>
          <a:p>
            <a:pPr>
              <a:buClr>
                <a:srgbClr val="DDBFB4"/>
              </a:buClr>
            </a:pPr>
            <a:r>
              <a:rPr lang="nl-NL" sz="2500" dirty="0"/>
              <a:t>Inloophuis</a:t>
            </a:r>
          </a:p>
          <a:p>
            <a:pPr>
              <a:buClr>
                <a:srgbClr val="DDBFB4"/>
              </a:buClr>
            </a:pPr>
            <a:r>
              <a:rPr lang="nl-NL" sz="2500" dirty="0"/>
              <a:t>Hospice</a:t>
            </a:r>
          </a:p>
          <a:p>
            <a:pPr>
              <a:buClr>
                <a:srgbClr val="DDBFB4"/>
              </a:buClr>
            </a:pPr>
            <a:r>
              <a:rPr lang="nl-NL" sz="2500" dirty="0"/>
              <a:t>Sociaal team gemeenten</a:t>
            </a:r>
          </a:p>
          <a:p>
            <a:pPr>
              <a:buClr>
                <a:srgbClr val="DDBFB4"/>
              </a:buClr>
            </a:pPr>
            <a:r>
              <a:rPr lang="nl-NL" sz="2500" dirty="0"/>
              <a:t>Mantelzorgsteunpunten</a:t>
            </a:r>
          </a:p>
          <a:p>
            <a:pPr>
              <a:buClr>
                <a:srgbClr val="DDBFB4"/>
              </a:buClr>
            </a:pPr>
            <a:endParaRPr lang="nl-NL" sz="2500" dirty="0"/>
          </a:p>
          <a:p>
            <a:pPr>
              <a:buClr>
                <a:srgbClr val="DDBFB4"/>
              </a:buClr>
            </a:pPr>
            <a:endParaRPr lang="nl-NL" sz="2500" dirty="0"/>
          </a:p>
        </p:txBody>
      </p:sp>
      <p:sp>
        <p:nvSpPr>
          <p:cNvPr id="4" name="Ondertitel 2">
            <a:extLst>
              <a:ext uri="{FF2B5EF4-FFF2-40B4-BE49-F238E27FC236}">
                <a16:creationId xmlns:a16="http://schemas.microsoft.com/office/drawing/2014/main" id="{E01730BB-CFE1-5D49-5CA8-7ECEE9456C5E}"/>
              </a:ext>
            </a:extLst>
          </p:cNvPr>
          <p:cNvSpPr txBox="1">
            <a:spLocks/>
          </p:cNvSpPr>
          <p:nvPr/>
        </p:nvSpPr>
        <p:spPr>
          <a:xfrm>
            <a:off x="5886929" y="2359220"/>
            <a:ext cx="5150210" cy="2629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DBFB4"/>
              </a:buClr>
            </a:pPr>
            <a:r>
              <a:rPr lang="nl-NL" sz="2500" dirty="0"/>
              <a:t>Geestelijk verzorger/</a:t>
            </a:r>
            <a:br>
              <a:rPr lang="nl-NL" sz="2500" dirty="0"/>
            </a:br>
            <a:r>
              <a:rPr lang="nl-NL" sz="2500" dirty="0">
                <a:hlinkClick r:id="rId3"/>
              </a:rPr>
              <a:t>Willem. Hart voor levensvragen</a:t>
            </a:r>
            <a:endParaRPr lang="nl-NL" sz="2500" dirty="0"/>
          </a:p>
          <a:p>
            <a:pPr>
              <a:buClr>
                <a:srgbClr val="DDBFB4"/>
              </a:buClr>
            </a:pPr>
            <a:r>
              <a:rPr lang="nl-NL" sz="2500" dirty="0"/>
              <a:t>Maatschappelijk werk/Psycholoog</a:t>
            </a:r>
          </a:p>
          <a:p>
            <a:pPr>
              <a:buClr>
                <a:srgbClr val="DDBFB4"/>
              </a:buClr>
            </a:pPr>
            <a:r>
              <a:rPr lang="nl-NL" sz="2500" dirty="0"/>
              <a:t>Sociaal werkers vanuit welzijnsorganisaties</a:t>
            </a:r>
          </a:p>
          <a:p>
            <a:pPr>
              <a:buClr>
                <a:srgbClr val="DDBFB4"/>
              </a:buClr>
            </a:pPr>
            <a:r>
              <a:rPr lang="nl-NL" sz="2500" dirty="0"/>
              <a:t>Casemanager dementie</a:t>
            </a:r>
          </a:p>
        </p:txBody>
      </p:sp>
      <p:pic>
        <p:nvPicPr>
          <p:cNvPr id="14" name="Afbeelding 13">
            <a:extLst>
              <a:ext uri="{FF2B5EF4-FFF2-40B4-BE49-F238E27FC236}">
                <a16:creationId xmlns:a16="http://schemas.microsoft.com/office/drawing/2014/main" id="{5CB8B904-B200-418B-8851-658703143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790816" y="5247589"/>
            <a:ext cx="3024753" cy="1292629"/>
          </a:xfrm>
          <a:prstGeom prst="rect">
            <a:avLst/>
          </a:prstGeom>
          <a:ln>
            <a:noFill/>
          </a:ln>
          <a:effectLst>
            <a:outerShdw blurRad="241300" algn="tl" rotWithShape="0">
              <a:srgbClr val="DDBFB4"/>
            </a:outerShdw>
          </a:effectLst>
        </p:spPr>
      </p:pic>
    </p:spTree>
    <p:extLst>
      <p:ext uri="{BB962C8B-B14F-4D97-AF65-F5344CB8AC3E}">
        <p14:creationId xmlns:p14="http://schemas.microsoft.com/office/powerpoint/2010/main" val="2721860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C4D4D-B8E0-83B4-D85B-37B8BAC463B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9F439B-5C3A-5639-A39F-E23F3450B24C}"/>
              </a:ext>
            </a:extLst>
          </p:cNvPr>
          <p:cNvSpPr>
            <a:spLocks noGrp="1"/>
          </p:cNvSpPr>
          <p:nvPr>
            <p:ph type="ctrTitle"/>
          </p:nvPr>
        </p:nvSpPr>
        <p:spPr>
          <a:xfrm>
            <a:off x="3197524" y="725548"/>
            <a:ext cx="8499176" cy="747652"/>
          </a:xfrm>
          <a:prstGeom prst="rect">
            <a:avLst/>
          </a:prstGeom>
        </p:spPr>
        <p:txBody>
          <a:bodyPr/>
          <a:lstStyle/>
          <a:p>
            <a:r>
              <a:rPr lang="nl-NL" sz="5000" dirty="0">
                <a:solidFill>
                  <a:srgbClr val="B1BAC1"/>
                </a:solidFill>
              </a:rPr>
              <a:t>Je rol kan veranderen</a:t>
            </a:r>
          </a:p>
        </p:txBody>
      </p:sp>
      <p:sp>
        <p:nvSpPr>
          <p:cNvPr id="3" name="Rechthoek 2">
            <a:extLst>
              <a:ext uri="{FF2B5EF4-FFF2-40B4-BE49-F238E27FC236}">
                <a16:creationId xmlns:a16="http://schemas.microsoft.com/office/drawing/2014/main" id="{9D5F9018-E321-53FA-B662-36D6AEAF1A7A}"/>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4" name="Ondertitel 2">
            <a:extLst>
              <a:ext uri="{FF2B5EF4-FFF2-40B4-BE49-F238E27FC236}">
                <a16:creationId xmlns:a16="http://schemas.microsoft.com/office/drawing/2014/main" id="{9BE2D0F6-0C68-B465-4D04-7DF02EB911D5}"/>
              </a:ext>
            </a:extLst>
          </p:cNvPr>
          <p:cNvSpPr txBox="1">
            <a:spLocks/>
          </p:cNvSpPr>
          <p:nvPr/>
        </p:nvSpPr>
        <p:spPr>
          <a:xfrm>
            <a:off x="959817" y="2242868"/>
            <a:ext cx="11106510" cy="45262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Font typeface="Arial" panose="020B0604020202020204" pitchFamily="34" charset="0"/>
              <a:buNone/>
            </a:pPr>
            <a:r>
              <a:rPr lang="nl-NL" sz="2500" b="1" dirty="0"/>
              <a:t>Mantelzorg</a:t>
            </a:r>
            <a:br>
              <a:rPr lang="nl-NL" sz="2500" dirty="0"/>
            </a:br>
            <a:r>
              <a:rPr lang="nl-NL" sz="2500" dirty="0"/>
              <a:t>Alle onbetaalde hulp aan een naaste die ziek of hulpbehoevend is, bijvoorbeeld </a:t>
            </a:r>
            <a:br>
              <a:rPr lang="nl-NL" sz="2500" dirty="0"/>
            </a:br>
            <a:r>
              <a:rPr lang="nl-NL" sz="2500" dirty="0"/>
              <a:t>een partner, kind, familielid, buurman/buurvrouw.</a:t>
            </a:r>
          </a:p>
          <a:p>
            <a:pPr marL="0" indent="0">
              <a:buClr>
                <a:srgbClr val="DDBFB4"/>
              </a:buClr>
              <a:buFont typeface="Arial" panose="020B0604020202020204" pitchFamily="34" charset="0"/>
              <a:buNone/>
            </a:pPr>
            <a:r>
              <a:rPr lang="nl-NL" sz="2500" dirty="0"/>
              <a:t>Mantelzorg komt op je pad, je hebt er niet voor gekozen. Het komt voort uit </a:t>
            </a:r>
            <a:br>
              <a:rPr lang="nl-NL" sz="2500" dirty="0"/>
            </a:br>
            <a:r>
              <a:rPr lang="nl-NL" sz="2500" dirty="0"/>
              <a:t>een speciale band die je met iemand hebt.</a:t>
            </a:r>
          </a:p>
          <a:p>
            <a:pPr marL="0" indent="0">
              <a:buClr>
                <a:srgbClr val="DDBFB4"/>
              </a:buClr>
              <a:buFont typeface="Arial" panose="020B0604020202020204" pitchFamily="34" charset="0"/>
              <a:buNone/>
            </a:pPr>
            <a:r>
              <a:rPr lang="nl-NL" sz="2500" dirty="0"/>
              <a:t>Mantelzorg kan geleidelijk beginnen en kan in de loop van de tijd intensiever worden.</a:t>
            </a:r>
            <a:br>
              <a:rPr lang="nl-NL" sz="2500" dirty="0"/>
            </a:br>
            <a:endParaRPr lang="nl-NL" sz="2500" dirty="0"/>
          </a:p>
          <a:p>
            <a:pPr>
              <a:lnSpc>
                <a:spcPts val="1800"/>
              </a:lnSpc>
              <a:buClr>
                <a:srgbClr val="DDBFB4"/>
              </a:buClr>
            </a:pPr>
            <a:r>
              <a:rPr lang="nl-NL" sz="2500" dirty="0"/>
              <a:t>Zorg goed voor u zelf</a:t>
            </a:r>
          </a:p>
          <a:p>
            <a:pPr>
              <a:lnSpc>
                <a:spcPts val="1800"/>
              </a:lnSpc>
              <a:buClr>
                <a:srgbClr val="DDBFB4"/>
              </a:buClr>
            </a:pPr>
            <a:r>
              <a:rPr lang="nl-NL" sz="2500" dirty="0"/>
              <a:t>Vraag hulp als het niet lukt</a:t>
            </a:r>
          </a:p>
          <a:p>
            <a:pPr>
              <a:lnSpc>
                <a:spcPts val="1800"/>
              </a:lnSpc>
              <a:buClr>
                <a:srgbClr val="DDBFB4"/>
              </a:buClr>
            </a:pPr>
            <a:r>
              <a:rPr lang="nl-NL" sz="2500" dirty="0">
                <a:hlinkClick r:id="rId3"/>
              </a:rPr>
              <a:t>Mantelzorgconsulenten/lotgenoten</a:t>
            </a:r>
            <a:endParaRPr lang="nl-NL" sz="2500" dirty="0"/>
          </a:p>
        </p:txBody>
      </p:sp>
    </p:spTree>
    <p:extLst>
      <p:ext uri="{BB962C8B-B14F-4D97-AF65-F5344CB8AC3E}">
        <p14:creationId xmlns:p14="http://schemas.microsoft.com/office/powerpoint/2010/main" val="2952177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EC5EF-59CC-F665-F887-2EAB0FE931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40AF698-9BDF-6AD1-5741-07012918C121}"/>
              </a:ext>
            </a:extLst>
          </p:cNvPr>
          <p:cNvSpPr>
            <a:spLocks noGrp="1"/>
          </p:cNvSpPr>
          <p:nvPr>
            <p:ph type="ctrTitle"/>
          </p:nvPr>
        </p:nvSpPr>
        <p:spPr>
          <a:xfrm>
            <a:off x="3197524" y="725548"/>
            <a:ext cx="6860876" cy="811152"/>
          </a:xfrm>
          <a:prstGeom prst="rect">
            <a:avLst/>
          </a:prstGeom>
        </p:spPr>
        <p:txBody>
          <a:bodyPr/>
          <a:lstStyle/>
          <a:p>
            <a:pPr>
              <a:lnSpc>
                <a:spcPts val="4000"/>
              </a:lnSpc>
            </a:pPr>
            <a:r>
              <a:rPr lang="nl-NL" sz="5000" dirty="0">
                <a:solidFill>
                  <a:srgbClr val="B1BAC1"/>
                </a:solidFill>
              </a:rPr>
              <a:t>Toch over </a:t>
            </a:r>
            <a:br>
              <a:rPr lang="nl-NL" sz="5000" dirty="0">
                <a:solidFill>
                  <a:srgbClr val="B1BAC1"/>
                </a:solidFill>
              </a:rPr>
            </a:br>
            <a:r>
              <a:rPr lang="nl-NL" sz="5000" dirty="0">
                <a:solidFill>
                  <a:srgbClr val="B1BAC1"/>
                </a:solidFill>
              </a:rPr>
              <a:t>het laatste </a:t>
            </a:r>
            <a:br>
              <a:rPr lang="nl-NL" sz="5000" dirty="0">
                <a:solidFill>
                  <a:srgbClr val="B1BAC1"/>
                </a:solidFill>
              </a:rPr>
            </a:br>
            <a:r>
              <a:rPr lang="nl-NL" sz="5000" dirty="0">
                <a:solidFill>
                  <a:srgbClr val="B1BAC1"/>
                </a:solidFill>
              </a:rPr>
              <a:t>stukje…</a:t>
            </a:r>
          </a:p>
        </p:txBody>
      </p:sp>
      <p:sp>
        <p:nvSpPr>
          <p:cNvPr id="3" name="Ondertitel 2">
            <a:extLst>
              <a:ext uri="{FF2B5EF4-FFF2-40B4-BE49-F238E27FC236}">
                <a16:creationId xmlns:a16="http://schemas.microsoft.com/office/drawing/2014/main" id="{1D51269C-C8E1-7D53-E139-2787B18FB034}"/>
              </a:ext>
            </a:extLst>
          </p:cNvPr>
          <p:cNvSpPr>
            <a:spLocks noGrp="1"/>
          </p:cNvSpPr>
          <p:nvPr>
            <p:ph type="subTitle" idx="4294967295"/>
          </p:nvPr>
        </p:nvSpPr>
        <p:spPr>
          <a:xfrm>
            <a:off x="914400" y="2678772"/>
            <a:ext cx="9144000" cy="3237780"/>
          </a:xfrm>
          <a:prstGeom prst="rect">
            <a:avLst/>
          </a:prstGeom>
        </p:spPr>
        <p:txBody>
          <a:bodyPr/>
          <a:lstStyle/>
          <a:p>
            <a:pPr>
              <a:buClr>
                <a:srgbClr val="DDBFB4"/>
              </a:buClr>
            </a:pPr>
            <a:r>
              <a:rPr lang="nl-NL" sz="2500" dirty="0"/>
              <a:t>Palliatieve zorg</a:t>
            </a:r>
          </a:p>
          <a:p>
            <a:pPr>
              <a:buClr>
                <a:srgbClr val="DDBFB4"/>
              </a:buClr>
            </a:pPr>
            <a:r>
              <a:rPr lang="nl-NL" sz="2500" dirty="0"/>
              <a:t>Behandelwensen</a:t>
            </a:r>
          </a:p>
          <a:p>
            <a:pPr>
              <a:buClr>
                <a:srgbClr val="DDBFB4"/>
              </a:buClr>
            </a:pPr>
            <a:r>
              <a:rPr lang="nl-NL" sz="2500" dirty="0"/>
              <a:t>Behandelgrenzen</a:t>
            </a:r>
          </a:p>
          <a:p>
            <a:pPr>
              <a:buClr>
                <a:srgbClr val="DDBFB4"/>
              </a:buClr>
            </a:pPr>
            <a:r>
              <a:rPr lang="nl-NL" sz="2500" dirty="0"/>
              <a:t>Palliatieve sedatie</a:t>
            </a:r>
          </a:p>
          <a:p>
            <a:pPr>
              <a:buClr>
                <a:srgbClr val="DDBFB4"/>
              </a:buClr>
            </a:pPr>
            <a:r>
              <a:rPr lang="nl-NL" sz="2500" dirty="0"/>
              <a:t>Euthanasie</a:t>
            </a:r>
          </a:p>
        </p:txBody>
      </p:sp>
      <p:pic>
        <p:nvPicPr>
          <p:cNvPr id="5" name="Afbeelding 4" descr="Afbeelding met persoon, vinger, nagel, duim&#10;&#10;Door AI gegenereerde inhoud is mogelijk onjuist.">
            <a:extLst>
              <a:ext uri="{FF2B5EF4-FFF2-40B4-BE49-F238E27FC236}">
                <a16:creationId xmlns:a16="http://schemas.microsoft.com/office/drawing/2014/main" id="{AAA20277-6F7E-ADEB-52C0-4F4AF2597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5637" y="0"/>
            <a:ext cx="5186363" cy="6858000"/>
          </a:xfrm>
          <a:prstGeom prst="rect">
            <a:avLst/>
          </a:prstGeom>
        </p:spPr>
      </p:pic>
    </p:spTree>
    <p:extLst>
      <p:ext uri="{BB962C8B-B14F-4D97-AF65-F5344CB8AC3E}">
        <p14:creationId xmlns:p14="http://schemas.microsoft.com/office/powerpoint/2010/main" val="3656445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28906-EE8A-5C8B-E95E-EE264FDFC36A}"/>
            </a:ext>
          </a:extLst>
        </p:cNvPr>
        <p:cNvGrpSpPr/>
        <p:nvPr/>
      </p:nvGrpSpPr>
      <p:grpSpPr>
        <a:xfrm>
          <a:off x="0" y="0"/>
          <a:ext cx="0" cy="0"/>
          <a:chOff x="0" y="0"/>
          <a:chExt cx="0" cy="0"/>
        </a:xfrm>
      </p:grpSpPr>
      <p:pic>
        <p:nvPicPr>
          <p:cNvPr id="5" name="Afbeelding 4" descr="Afbeelding met bloem, schets, tekening, plant&#10;&#10;Door AI gegenereerde inhoud is mogelijk onjuist.">
            <a:extLst>
              <a:ext uri="{FF2B5EF4-FFF2-40B4-BE49-F238E27FC236}">
                <a16:creationId xmlns:a16="http://schemas.microsoft.com/office/drawing/2014/main" id="{C96EFFB4-4318-0931-CA1D-C4C1DD823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9548" y="725548"/>
            <a:ext cx="6132452" cy="6132452"/>
          </a:xfrm>
          <a:prstGeom prst="rect">
            <a:avLst/>
          </a:prstGeom>
        </p:spPr>
      </p:pic>
      <p:sp>
        <p:nvSpPr>
          <p:cNvPr id="2" name="Titel 1">
            <a:extLst>
              <a:ext uri="{FF2B5EF4-FFF2-40B4-BE49-F238E27FC236}">
                <a16:creationId xmlns:a16="http://schemas.microsoft.com/office/drawing/2014/main" id="{45173A25-0AC6-9005-1F1B-DBDDD0EAF5BB}"/>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Wat is palliatieve zorg?</a:t>
            </a:r>
          </a:p>
        </p:txBody>
      </p:sp>
      <p:sp>
        <p:nvSpPr>
          <p:cNvPr id="4" name="Ondertitel 2">
            <a:extLst>
              <a:ext uri="{FF2B5EF4-FFF2-40B4-BE49-F238E27FC236}">
                <a16:creationId xmlns:a16="http://schemas.microsoft.com/office/drawing/2014/main" id="{6D387F4D-D50E-6F58-7C97-3124CDB86F6B}"/>
              </a:ext>
            </a:extLst>
          </p:cNvPr>
          <p:cNvSpPr txBox="1">
            <a:spLocks/>
          </p:cNvSpPr>
          <p:nvPr/>
        </p:nvSpPr>
        <p:spPr>
          <a:xfrm>
            <a:off x="921717" y="2636568"/>
            <a:ext cx="11106510" cy="37642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Font typeface="Arial" panose="020B0604020202020204" pitchFamily="34" charset="0"/>
              <a:buNone/>
            </a:pPr>
            <a:r>
              <a:rPr lang="nl-NL" sz="2500" b="1" dirty="0"/>
              <a:t>Zorg voor mensen met een levensbedreigende </a:t>
            </a:r>
            <a:br>
              <a:rPr lang="nl-NL" sz="2500" b="1" dirty="0"/>
            </a:br>
            <a:r>
              <a:rPr lang="nl-NL" sz="2500" b="1" dirty="0"/>
              <a:t>ziekte of langzame achteruitgang</a:t>
            </a:r>
            <a:br>
              <a:rPr lang="nl-NL" sz="2500" dirty="0"/>
            </a:br>
            <a:endParaRPr lang="nl-NL" sz="2500" dirty="0"/>
          </a:p>
          <a:p>
            <a:pPr>
              <a:buClr>
                <a:srgbClr val="DDBFB4"/>
              </a:buClr>
            </a:pPr>
            <a:r>
              <a:rPr lang="nl-NL" sz="2500" dirty="0"/>
              <a:t>Gericht op comfort (kwaliteit van leven)</a:t>
            </a:r>
          </a:p>
          <a:p>
            <a:pPr>
              <a:buClr>
                <a:srgbClr val="DDBFB4"/>
              </a:buClr>
            </a:pPr>
            <a:r>
              <a:rPr lang="nl-NL" sz="2500" dirty="0"/>
              <a:t>Wat is voor u belangrijk?</a:t>
            </a:r>
            <a:br>
              <a:rPr lang="nl-NL" sz="2500" dirty="0"/>
            </a:br>
            <a:r>
              <a:rPr lang="nl-NL" sz="2500" dirty="0"/>
              <a:t>Lichamelijk – psychisch – sociaal – zingeving</a:t>
            </a:r>
          </a:p>
          <a:p>
            <a:pPr>
              <a:buClr>
                <a:srgbClr val="DDBFB4"/>
              </a:buClr>
            </a:pPr>
            <a:r>
              <a:rPr lang="nl-NL" sz="2500" dirty="0"/>
              <a:t>Ook gericht op naasten</a:t>
            </a:r>
          </a:p>
        </p:txBody>
      </p:sp>
    </p:spTree>
    <p:extLst>
      <p:ext uri="{BB962C8B-B14F-4D97-AF65-F5344CB8AC3E}">
        <p14:creationId xmlns:p14="http://schemas.microsoft.com/office/powerpoint/2010/main" val="94051514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angepast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1" id="{C35E2ADD-3671-4775-9BCF-A8FA54F4E5AA}" vid="{CC3EF390-B0FE-4FF6-B316-F797636E585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97aa2bc-bc67-4a80-a3a0-d3a60680856a">
      <Terms xmlns="http://schemas.microsoft.com/office/infopath/2007/PartnerControls"/>
    </lcf76f155ced4ddcb4097134ff3c332f>
    <TaxCatchAll xmlns="d803ab77-b659-4f0e-8b8d-bd775a39dc5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35D484194F7F4ABD56F02BAFEA3A10" ma:contentTypeVersion="18" ma:contentTypeDescription="Een nieuw document maken." ma:contentTypeScope="" ma:versionID="f747bec89c6e4be463aee7b8f6818124">
  <xsd:schema xmlns:xsd="http://www.w3.org/2001/XMLSchema" xmlns:xs="http://www.w3.org/2001/XMLSchema" xmlns:p="http://schemas.microsoft.com/office/2006/metadata/properties" xmlns:ns2="b97aa2bc-bc67-4a80-a3a0-d3a60680856a" xmlns:ns3="d803ab77-b659-4f0e-8b8d-bd775a39dc53" targetNamespace="http://schemas.microsoft.com/office/2006/metadata/properties" ma:root="true" ma:fieldsID="1534ac187e758a07890b404daad7b851" ns2:_="" ns3:_="">
    <xsd:import namespace="b97aa2bc-bc67-4a80-a3a0-d3a60680856a"/>
    <xsd:import namespace="d803ab77-b659-4f0e-8b8d-bd775a39dc5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7aa2bc-bc67-4a80-a3a0-d3a6068085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59d32c6b-fffc-468f-b829-160dff78040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03ab77-b659-4f0e-8b8d-bd775a39dc5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7ef95df5-7544-430d-978d-abd80ba475fe}" ma:internalName="TaxCatchAll" ma:showField="CatchAllData" ma:web="d803ab77-b659-4f0e-8b8d-bd775a39dc53">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D3ABF2-D70A-481C-B4E8-E4E47BFBDC88}">
  <ds:schemaRefs>
    <ds:schemaRef ds:uri="http://schemas.microsoft.com/sharepoint/v3/contenttype/forms"/>
  </ds:schemaRefs>
</ds:datastoreItem>
</file>

<file path=customXml/itemProps2.xml><?xml version="1.0" encoding="utf-8"?>
<ds:datastoreItem xmlns:ds="http://schemas.openxmlformats.org/officeDocument/2006/customXml" ds:itemID="{DF086BBF-F212-4436-823A-09B71375E034}">
  <ds:schemaRefs>
    <ds:schemaRef ds:uri="http://schemas.microsoft.com/office/2006/metadata/properties"/>
    <ds:schemaRef ds:uri="http://schemas.microsoft.com/office/infopath/2007/PartnerControls"/>
    <ds:schemaRef ds:uri="b97aa2bc-bc67-4a80-a3a0-d3a60680856a"/>
    <ds:schemaRef ds:uri="d803ab77-b659-4f0e-8b8d-bd775a39dc53"/>
  </ds:schemaRefs>
</ds:datastoreItem>
</file>

<file path=customXml/itemProps3.xml><?xml version="1.0" encoding="utf-8"?>
<ds:datastoreItem xmlns:ds="http://schemas.openxmlformats.org/officeDocument/2006/customXml" ds:itemID="{27590D4F-2919-4120-94EA-0E2A956473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7aa2bc-bc67-4a80-a3a0-d3a60680856a"/>
    <ds:schemaRef ds:uri="d803ab77-b659-4f0e-8b8d-bd775a39dc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Basispresentate - Passende zorg in de laatste levensjare</Template>
  <TotalTime>827</TotalTime>
  <Words>3038</Words>
  <Application>Microsoft Office PowerPoint</Application>
  <PresentationFormat>Breedbeeld</PresentationFormat>
  <Paragraphs>322</Paragraphs>
  <Slides>31</Slides>
  <Notes>26</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31</vt:i4>
      </vt:variant>
    </vt:vector>
  </HeadingPairs>
  <TitlesOfParts>
    <vt:vector size="40" baseType="lpstr">
      <vt:lpstr>Aptos</vt:lpstr>
      <vt:lpstr>Arial</vt:lpstr>
      <vt:lpstr>Avenir Book</vt:lpstr>
      <vt:lpstr>Calibri</vt:lpstr>
      <vt:lpstr>Courier New</vt:lpstr>
      <vt:lpstr>RO Sans</vt:lpstr>
      <vt:lpstr>Signika</vt:lpstr>
      <vt:lpstr>Wingdings</vt:lpstr>
      <vt:lpstr>Kantoorthema</vt:lpstr>
      <vt:lpstr>PRATEN OVER DE  LAATSTE LEVENSJAREN uw wensen, uw grenzen</vt:lpstr>
      <vt:lpstr>PowerPoint-presentatie</vt:lpstr>
      <vt:lpstr>Waarom deze bijeenkomst</vt:lpstr>
      <vt:lpstr>Wat bespreken we vandaag?</vt:lpstr>
      <vt:lpstr>Praat vandaag over morgen</vt:lpstr>
      <vt:lpstr>Wie zorgt voor wie?</vt:lpstr>
      <vt:lpstr>Je rol kan veranderen</vt:lpstr>
      <vt:lpstr>Toch over  het laatste  stukje…</vt:lpstr>
      <vt:lpstr>Wat is palliatieve zorg?</vt:lpstr>
      <vt:lpstr>De betekenis van de laatste levensfase</vt:lpstr>
      <vt:lpstr>PowerPoint-presentatie</vt:lpstr>
      <vt:lpstr>Pauze</vt:lpstr>
      <vt:lpstr>Wensen, grenzen en mogelijkheden in de  laatste levensfase</vt:lpstr>
      <vt:lpstr>Reanimeren?</vt:lpstr>
      <vt:lpstr>Niet reanimeren, niet beademen</vt:lpstr>
      <vt:lpstr>Opname intensive care/ opname ziekenhuis</vt:lpstr>
      <vt:lpstr>Het stervensproces</vt:lpstr>
      <vt:lpstr>Palliatieve sedatie</vt:lpstr>
      <vt:lpstr>Euthanasie</vt:lpstr>
      <vt:lpstr>Samen  dansen…</vt:lpstr>
      <vt:lpstr>Levenseinde bij dementie</vt:lpstr>
      <vt:lpstr>Waar wilt u sterven?</vt:lpstr>
      <vt:lpstr>Welke andere  wensen wil je  vastleggen?</vt:lpstr>
      <vt:lpstr>Filmpje Praten over levenseinde</vt:lpstr>
      <vt:lpstr>Wat kunt u doen?</vt:lpstr>
      <vt:lpstr>Wilsverklaring</vt:lpstr>
      <vt:lpstr>Praten met  uw naasten</vt:lpstr>
      <vt:lpstr>Praten met uw arts</vt:lpstr>
      <vt:lpstr>PowerPoint-presentatie</vt:lpstr>
      <vt:lpstr>Websites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PRATEN OVER DE  LAATSTE LEVENSJAREN uw wensen, uw grenzen</dc:title>
  <dc:creator>Marga Geurtzen | Netwerk Ouderen en Veerkracht Achterhoek</dc:creator>
  <cp:lastModifiedBy>Marga Geurtzen | Netwerk Ouderen en Veerkracht Achterhoek</cp:lastModifiedBy>
  <cp:revision>19</cp:revision>
  <dcterms:created xsi:type="dcterms:W3CDTF">2025-02-20T13:49:09Z</dcterms:created>
  <dcterms:modified xsi:type="dcterms:W3CDTF">2025-03-24T10:56:04Z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0x010100B635D484194F7F4ABD56F02BAFEA3A10</vt:lpwstr>
  </property>
  <property fmtid="{D5CDD505-2E9C-101B-9397-08002B2CF9AE}" pid="3" name="MediaServiceImageTags">
    <vt:lpwstr/>
  </property>
</Properties>
</file>