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0" r:id="rId2"/>
    <p:sldId id="281" r:id="rId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151515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0" algn="l" defTabSz="24383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151515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0" algn="l" defTabSz="24383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151515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0" algn="l" defTabSz="24383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151515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0" algn="l" defTabSz="24383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151515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24383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151515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24383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151515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24383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151515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24383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151515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Auteur en datum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Naam presentatie</a:t>
            </a:r>
          </a:p>
        </p:txBody>
      </p:sp>
      <p:sp>
        <p:nvSpPr>
          <p:cNvPr id="13" name="Hoofdtekst - niveau één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presentatie</a:t>
            </a:r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Uiting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oot f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eitinformati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Feitinformatie</a:t>
            </a:r>
          </a:p>
        </p:txBody>
      </p:sp>
      <p:sp>
        <p:nvSpPr>
          <p:cNvPr id="10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Toekenning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Hoofdtekst - niveau éé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“Bijzonder citaat”</a:t>
            </a:r>
          </a:p>
        </p:txBody>
      </p:sp>
      <p:sp>
        <p:nvSpPr>
          <p:cNvPr id="11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chaal salade met gebakken rijst, gekookte eieren en eetstokje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Schaal met zalmkoekjes, salade en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Schaal pappardellepasta met peterselieboter, geroosterde hazelnoten en geraspte parmezaanse kaas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chaal salade met gebakken rijst, gekookte eieren en eetstokje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's en limoenen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Naam presentatie</a:t>
            </a:r>
          </a:p>
        </p:txBody>
      </p:sp>
      <p:sp>
        <p:nvSpPr>
          <p:cNvPr id="2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Auteur en datum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Hoofdtekst - niveau één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presentatie</a:t>
            </a:r>
          </a:p>
        </p:txBody>
      </p:sp>
      <p:sp>
        <p:nvSpPr>
          <p:cNvPr id="2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chaal met zalmkoekjes, salade en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Naam dia</a:t>
            </a:r>
          </a:p>
        </p:txBody>
      </p:sp>
      <p:sp>
        <p:nvSpPr>
          <p:cNvPr id="34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4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Hoofdtekst - niveau één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Dia-opsommingstekst</a:t>
            </a:r>
          </a:p>
        </p:txBody>
      </p:sp>
      <p:sp>
        <p:nvSpPr>
          <p:cNvPr id="4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Hoofdtekst - niveau éé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Dia-opsommingstekst</a:t>
            </a:r>
          </a:p>
        </p:txBody>
      </p:sp>
      <p:sp>
        <p:nvSpPr>
          <p:cNvPr id="62" name="Schaal pappardellepasta met peterselieboter, geroosterde hazelnoten en geraspte parmezaanse kaas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6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e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Sectietitel</a:t>
            </a:r>
          </a:p>
        </p:txBody>
      </p:sp>
      <p:sp>
        <p:nvSpPr>
          <p:cNvPr id="7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80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el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Titel agenda</a:t>
            </a:r>
          </a:p>
        </p:txBody>
      </p:sp>
      <p:sp>
        <p:nvSpPr>
          <p:cNvPr id="89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Ondertitel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Hoofdtekst - niveau één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20000"/>
              </a:lnSpc>
              <a:spcBef>
                <a:spcPts val="1800"/>
              </a:spcBef>
              <a:buSzTx/>
              <a:buNone/>
              <a:defRPr sz="5500" spc="-99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Agendaonderwerpen</a:t>
            </a:r>
          </a:p>
        </p:txBody>
      </p:sp>
      <p:sp>
        <p:nvSpPr>
          <p:cNvPr id="9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elteks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Titeltekst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rondhoudingen tekstslide.pdf" descr="Grondhoudingen tekstslid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E8B557"/>
            </a:solidFill>
            <a:miter lim="400000"/>
          </a:ln>
        </p:spPr>
        <p:txBody>
          <a:bodyPr lIns="45718" tIns="45718" rIns="45718" bIns="45718"/>
          <a:lstStyle/>
          <a:p>
            <a:pPr algn="ctr">
              <a:lnSpc>
                <a:spcPct val="100000"/>
              </a:lnSpc>
              <a:defRPr sz="24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376" name="Bereid jouw pitch voor"/>
          <p:cNvSpPr txBox="1"/>
          <p:nvPr/>
        </p:nvSpPr>
        <p:spPr>
          <a:xfrm>
            <a:off x="2489200" y="1610376"/>
            <a:ext cx="16053098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400" i="1">
                <a:solidFill>
                  <a:srgbClr val="E8B557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Relatie zorgverlener met derden</a:t>
            </a:r>
          </a:p>
        </p:txBody>
      </p:sp>
      <p:sp>
        <p:nvSpPr>
          <p:cNvPr id="377" name="Tekstvak 3"/>
          <p:cNvSpPr txBox="1"/>
          <p:nvPr/>
        </p:nvSpPr>
        <p:spPr>
          <a:xfrm>
            <a:off x="2724119" y="4229999"/>
            <a:ext cx="8323845" cy="6788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571500" indent="-571500" defTabSz="914400">
              <a:buClr>
                <a:srgbClr val="232323"/>
              </a:buClr>
              <a:buSzPct val="100000"/>
              <a:buFont typeface="Arial"/>
              <a:buChar char="•"/>
              <a:defRPr>
                <a:solidFill>
                  <a:srgbClr val="232323"/>
                </a:solidFill>
              </a:defRPr>
            </a:pPr>
            <a:r>
              <a:t>Derden voor de zorgverlener, </a:t>
            </a:r>
            <a:endParaRPr>
              <a:latin typeface="Karla Regular Regular"/>
              <a:ea typeface="Karla Regular Regular"/>
              <a:cs typeface="Karla Regular Regular"/>
              <a:sym typeface="Karla Regular Regular"/>
            </a:endParaRPr>
          </a:p>
          <a:p>
            <a:pPr marL="571500" indent="-571500" defTabSz="914400">
              <a:buClr>
                <a:srgbClr val="232323"/>
              </a:buClr>
              <a:buSzPct val="100000"/>
              <a:buFont typeface="Arial"/>
              <a:buChar char="•"/>
              <a:defRPr>
                <a:solidFill>
                  <a:srgbClr val="232323"/>
                </a:solidFill>
              </a:defRPr>
            </a:pPr>
            <a:r>
              <a:t>Intro ‘Australië’</a:t>
            </a:r>
            <a:endParaRPr>
              <a:latin typeface="Karla Regular Regular"/>
              <a:ea typeface="Karla Regular Regular"/>
              <a:cs typeface="Karla Regular Regular"/>
              <a:sym typeface="Karla Regular Regular"/>
            </a:endParaRPr>
          </a:p>
          <a:p>
            <a:pPr marL="571500" indent="-571500" defTabSz="914400">
              <a:buClr>
                <a:srgbClr val="232323"/>
              </a:buClr>
              <a:buSzPct val="100000"/>
              <a:buFont typeface="Arial"/>
              <a:buChar char="•"/>
              <a:defRPr>
                <a:solidFill>
                  <a:srgbClr val="232323"/>
                </a:solidFill>
              </a:defRPr>
            </a:pPr>
            <a:endParaRPr>
              <a:latin typeface="Karla Regular Regular"/>
              <a:ea typeface="Karla Regular Regular"/>
              <a:cs typeface="Karla Regular Regular"/>
              <a:sym typeface="Karla Regular Regular"/>
            </a:endParaRPr>
          </a:p>
          <a:p>
            <a:pPr marL="571500" indent="-571500" defTabSz="914400">
              <a:buClr>
                <a:srgbClr val="232323"/>
              </a:buClr>
              <a:buSzPct val="100000"/>
              <a:buFont typeface="Arial"/>
              <a:buChar char="•"/>
              <a:defRPr>
                <a:solidFill>
                  <a:srgbClr val="232323"/>
                </a:solidFill>
              </a:defRPr>
            </a:pPr>
            <a:endParaRPr>
              <a:latin typeface="Karla Regular Regular"/>
              <a:ea typeface="Karla Regular Regular"/>
              <a:cs typeface="Karla Regular Regular"/>
              <a:sym typeface="Karla Regular Regular"/>
            </a:endParaRPr>
          </a:p>
          <a:p>
            <a:pPr defTabSz="914400">
              <a:defRPr>
                <a:solidFill>
                  <a:srgbClr val="232323"/>
                </a:solidFill>
              </a:defRPr>
            </a:pPr>
            <a:endParaRPr>
              <a:latin typeface="Karla Regular Regular"/>
              <a:ea typeface="Karla Regular Regular"/>
              <a:cs typeface="Karla Regular Regular"/>
              <a:sym typeface="Karla Regular Regular"/>
            </a:endParaRPr>
          </a:p>
          <a:p>
            <a:pPr defTabSz="914400">
              <a:defRPr i="1">
                <a:solidFill>
                  <a:srgbClr val="232323"/>
                </a:solidFill>
              </a:defRPr>
            </a:pPr>
            <a:endParaRPr>
              <a:latin typeface="Karla Regular Regular"/>
              <a:ea typeface="Karla Regular Regular"/>
              <a:cs typeface="Karla Regular Regular"/>
              <a:sym typeface="Karla Regular Regular"/>
            </a:endParaRPr>
          </a:p>
          <a:p>
            <a:pPr defTabSz="914400">
              <a:defRPr i="1">
                <a:solidFill>
                  <a:srgbClr val="232323"/>
                </a:solidFill>
              </a:defRPr>
            </a:pPr>
            <a:endParaRPr>
              <a:latin typeface="Karla Regular Regular"/>
              <a:ea typeface="Karla Regular Regular"/>
              <a:cs typeface="Karla Regular Regular"/>
              <a:sym typeface="Karla Regular Regular"/>
            </a:endParaRPr>
          </a:p>
          <a:p>
            <a:pPr defTabSz="914400">
              <a:defRPr i="1">
                <a:solidFill>
                  <a:srgbClr val="232323"/>
                </a:solidFill>
              </a:defRPr>
            </a:pPr>
            <a:r>
              <a:t>Thuisopdracht 6: Hoe is sprake van derden in de video, wat herken je daarvan in jouw zorgverlening?</a:t>
            </a:r>
          </a:p>
        </p:txBody>
      </p:sp>
      <p:pic>
        <p:nvPicPr>
          <p:cNvPr id="378" name="Screenshot Australie.png" descr="Screenshot Austral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90479" y="4181080"/>
            <a:ext cx="11921740" cy="6704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Australië.mp4" descr="Australië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-1"/>
            <a:ext cx="24384001" cy="1371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21" fill="hold"/>
                                        <p:tgtEl>
                                          <p:spTgt spid="3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80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151515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151515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151515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33</Words>
  <Application>Microsoft Office PowerPoint</Application>
  <PresentationFormat>Aangepast</PresentationFormat>
  <Paragraphs>9</Paragraphs>
  <Slides>2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8" baseType="lpstr">
      <vt:lpstr>Arial</vt:lpstr>
      <vt:lpstr>Georgia</vt:lpstr>
      <vt:lpstr>Helvetica Neue</vt:lpstr>
      <vt:lpstr>Helvetica Neue Medium</vt:lpstr>
      <vt:lpstr>Karla Regular Regular</vt:lpstr>
      <vt:lpstr>21_BasicWhite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Hoopman, R. (Rianne)</dc:creator>
  <cp:lastModifiedBy>Hoopman, R. (Rianne)</cp:lastModifiedBy>
  <cp:revision>5</cp:revision>
  <dcterms:modified xsi:type="dcterms:W3CDTF">2023-01-23T12:41:57Z</dcterms:modified>
</cp:coreProperties>
</file>