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320" r:id="rId2"/>
    <p:sldId id="321" r:id="rId3"/>
  </p:sldIdLst>
  <p:sldSz cx="24384000" cy="13716000"/>
  <p:notesSz cx="6858000" cy="9144000"/>
  <p:embeddedFontLst>
    <p:embeddedFont>
      <p:font typeface="Georgia" panose="02040502050405020303" pitchFamily="18" charset="0"/>
      <p:regular r:id="rId5"/>
      <p:bold r:id="rId6"/>
      <p:italic r:id="rId7"/>
      <p:boldItalic r:id="rId8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opman, R. (Rianne)" initials="HR(" lastIdx="16" clrIdx="0">
    <p:extLst>
      <p:ext uri="{19B8F6BF-5375-455C-9EA6-DF929625EA0E}">
        <p15:presenceInfo xmlns:p15="http://schemas.microsoft.com/office/powerpoint/2012/main" userId="Hoopman, R. (Riann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0"/>
    <p:restoredTop sz="94694"/>
  </p:normalViewPr>
  <p:slideViewPr>
    <p:cSldViewPr snapToGrid="0">
      <p:cViewPr varScale="1">
        <p:scale>
          <a:sx n="33" d="100"/>
          <a:sy n="33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viewProps" Target="viewProps.xml"/><Relationship Id="rId5" Type="http://schemas.openxmlformats.org/officeDocument/2006/relationships/font" Target="fonts/font1.fntdata"/><Relationship Id="rId1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's en limoe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aal met zalmkoekjes, salade en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Agendaonderwerpen</a:t>
            </a:r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Jannie Oskam - ‘Tussenland’ </a:t>
            </a:r>
          </a:p>
        </p:txBody>
      </p:sp>
      <p:pic>
        <p:nvPicPr>
          <p:cNvPr id="621" name="Schermafbeelding 2022-09-09 om 13.29.59.png" descr="Schermafbeelding 2022-09-09 om 13.29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97" y="3385941"/>
            <a:ext cx="15617006" cy="8787737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Over geestelijke verzorging thuis met Jannie Oskam.mp4" descr="Over geestelijke verzorging thuis met Jannie Oskam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32" fill="hold"/>
                                        <p:tgtEl>
                                          <p:spTgt spid="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24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</Words>
  <Application>Microsoft Office PowerPoint</Application>
  <PresentationFormat>Aangepast</PresentationFormat>
  <Paragraphs>1</Paragraphs>
  <Slides>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7" baseType="lpstr">
      <vt:lpstr>Helvetica Neue</vt:lpstr>
      <vt:lpstr>Helvetica Neue Medium</vt:lpstr>
      <vt:lpstr>Georgia</vt:lpstr>
      <vt:lpstr>Arial</vt:lpstr>
      <vt:lpstr>21_BasicWhite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Hoopman, R. (Rianne)</dc:creator>
  <cp:lastModifiedBy>Hoopman, R. (Rianne)</cp:lastModifiedBy>
  <cp:revision>17</cp:revision>
  <cp:lastPrinted>2022-11-10T10:55:22Z</cp:lastPrinted>
  <dcterms:modified xsi:type="dcterms:W3CDTF">2023-01-23T12:39:40Z</dcterms:modified>
</cp:coreProperties>
</file>