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A9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2C667E-942E-CF43-8E68-37EE51D430DF}" v="6" dt="2022-12-28T11:35:51.2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39"/>
    <p:restoredTop sz="96327"/>
  </p:normalViewPr>
  <p:slideViewPr>
    <p:cSldViewPr snapToGrid="0">
      <p:cViewPr varScale="1">
        <p:scale>
          <a:sx n="147" d="100"/>
          <a:sy n="147" d="100"/>
        </p:scale>
        <p:origin x="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90C131-9060-BF1D-298B-0D861CFA97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9ABE7B3-A6A2-2284-F91D-3EEC733C29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072A134-A1C9-5A76-0D42-E2AEADC68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7F19-40B8-1E47-80B5-A6BD9D9625F3}" type="datetimeFigureOut">
              <a:rPr lang="nl-NL" smtClean="0"/>
              <a:t>28-12-2022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921B4B9-9AD9-E7A9-16AB-0425B5B72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C651D8-F6F9-F9C2-5283-CBBAF37C6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32F0-CF49-AD4A-B1D3-E7E41B6AB9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680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F6F0AB-DF64-B88A-A0F7-77C0A0B94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666C74D-3F19-DAB9-98A0-5DBAE2DC06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109E4AA-28D9-11C3-61C9-76548B01D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7F19-40B8-1E47-80B5-A6BD9D9625F3}" type="datetimeFigureOut">
              <a:rPr lang="nl-NL" smtClean="0"/>
              <a:t>28-12-2022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B3634C7-6F54-0544-FDB2-3EB93A4FE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5DBA1D-F060-DA7E-F2BD-B5D7BCB7B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32F0-CF49-AD4A-B1D3-E7E41B6AB9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5820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4101AB1-8D23-C21A-C2A8-366B21E064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896986D-31BC-68EA-6CBB-1E3B9393B5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83DFD45-357C-DCCD-175A-8E90A3391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7F19-40B8-1E47-80B5-A6BD9D9625F3}" type="datetimeFigureOut">
              <a:rPr lang="nl-NL" smtClean="0"/>
              <a:t>28-12-2022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ED7165-8DFC-FC0A-52AF-D10858479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D784E36-2B49-E992-3F8B-EEB832137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32F0-CF49-AD4A-B1D3-E7E41B6AB9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1783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5FA71C-9221-396D-E579-09466D35D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617DC5-5A6E-E877-E924-6B160D83A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C478A7-C740-572E-79B8-BB74A4937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7F19-40B8-1E47-80B5-A6BD9D9625F3}" type="datetimeFigureOut">
              <a:rPr lang="nl-NL" smtClean="0"/>
              <a:t>28-12-2022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2AEDC12-5E9C-2C5A-6D81-3BC917E7F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0B3EA14-FFB1-B4A3-7BF0-D769336E1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32F0-CF49-AD4A-B1D3-E7E41B6AB9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9953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41DC50-808B-39B0-CD20-B9ED2D8A2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2723B73-2D63-1FC6-BE49-F637F6CD5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608E6E-AB1D-7819-F253-DDACD044B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7F19-40B8-1E47-80B5-A6BD9D9625F3}" type="datetimeFigureOut">
              <a:rPr lang="nl-NL" smtClean="0"/>
              <a:t>28-12-2022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53AFEB-DCF6-3F76-9D47-AE15D5809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3F8C898-9A02-000F-B4A0-D0626297A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32F0-CF49-AD4A-B1D3-E7E41B6AB9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484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8255DF-C478-AEF5-11CD-03B53CB0C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C0B8F4-CBF0-B23C-9C1B-0F1FB337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A5D5282-F8ED-1564-AD0A-6A147099CC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C54918A-B66C-AE64-E4A9-67218F2A8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7F19-40B8-1E47-80B5-A6BD9D9625F3}" type="datetimeFigureOut">
              <a:rPr lang="nl-NL" smtClean="0"/>
              <a:t>28-12-2022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736BE99-29F0-A092-E291-618067D07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00071BB-01A6-1574-F10B-E4411FE56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32F0-CF49-AD4A-B1D3-E7E41B6AB9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1019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E04978-DE75-04DD-0BF6-C8F3BCBC5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97450F5-AC07-1A08-D127-124D0B4D5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24237C7-334D-1E78-1005-47B834FCE1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E22B07C-3D49-A513-7ACE-EA4F579154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D507342-2640-131B-5694-E781E4B724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CDB9389-5E68-86B6-E772-F16E808BE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7F19-40B8-1E47-80B5-A6BD9D9625F3}" type="datetimeFigureOut">
              <a:rPr lang="nl-NL" smtClean="0"/>
              <a:t>28-12-2022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946F86E-CAC3-CB87-38C2-10CC2D405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07AF301-85DC-DE05-A276-71AB73F87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32F0-CF49-AD4A-B1D3-E7E41B6AB9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001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C94282-413C-169E-85DA-C9D096939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0E039D9-1EA1-0C35-BA76-B3F1A308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7F19-40B8-1E47-80B5-A6BD9D9625F3}" type="datetimeFigureOut">
              <a:rPr lang="nl-NL" smtClean="0"/>
              <a:t>28-12-2022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812646B-17C7-D78D-F3DE-2281763F0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1C20CDF-1EC5-D4C9-D320-B88CAC120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32F0-CF49-AD4A-B1D3-E7E41B6AB9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9493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F291102-3D71-118F-6E95-396B5D1D7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7F19-40B8-1E47-80B5-A6BD9D9625F3}" type="datetimeFigureOut">
              <a:rPr lang="nl-NL" smtClean="0"/>
              <a:t>28-12-2022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89B6223-EF8A-BB18-B1EA-BCAC9FBE0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F8B0C71-3507-BC5A-68D6-20E7F31BE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32F0-CF49-AD4A-B1D3-E7E41B6AB9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5870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881048-8999-1365-8262-FAC6F2C56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23C2E4-1884-D3AF-20E6-E06551105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7685EEF-DB88-04A7-34A4-4DCB35194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3A16EED-C4D8-878A-EACB-C16235ECC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7F19-40B8-1E47-80B5-A6BD9D9625F3}" type="datetimeFigureOut">
              <a:rPr lang="nl-NL" smtClean="0"/>
              <a:t>28-12-2022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26B8E1E-6ABC-1DDE-A043-4DD6F7BB7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E3D2259-64F6-3FD5-0BF0-0520111B2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32F0-CF49-AD4A-B1D3-E7E41B6AB9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774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2ACA68-E0C9-6CBF-CC7E-A5938A2A3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5E2B6F9-8B2E-E821-545E-F60C7CDE9C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6FA2F18-6B8F-3F4D-8C8B-9F757D9D3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EBF008D-5390-5F82-BD65-8FEF8580B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7F19-40B8-1E47-80B5-A6BD9D9625F3}" type="datetimeFigureOut">
              <a:rPr lang="nl-NL" smtClean="0"/>
              <a:t>28-12-2022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A06192D-A6EE-C891-A5A2-90ED0E61A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E20652-DAE8-24EF-72FE-EC70FBF16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C32F0-CF49-AD4A-B1D3-E7E41B6AB9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32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9423CCB-70C7-E2A8-051E-A643A0ED2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388CBC6-C2E3-8207-BDC3-E3D28180F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C628AE-CC41-CC77-FF92-00122F72C9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67F19-40B8-1E47-80B5-A6BD9D9625F3}" type="datetimeFigureOut">
              <a:rPr lang="nl-NL" smtClean="0"/>
              <a:t>28-12-2022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33F035-3B3A-F2B3-9909-C8DF9B8702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BB004B9-3234-0D85-F52E-308B6D1072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C32F0-CF49-AD4A-B1D3-E7E41B6AB9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838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kennispalet.n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&#10;&#10;Automatisch gegenereerde beschrijving">
            <a:extLst>
              <a:ext uri="{FF2B5EF4-FFF2-40B4-BE49-F238E27FC236}">
                <a16:creationId xmlns:a16="http://schemas.microsoft.com/office/drawing/2014/main" id="{BD6C6AD9-7F94-3796-5204-B539526616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79302" cy="6858000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9F021CFC-E156-BB59-4D73-9E4493694335}"/>
              </a:ext>
            </a:extLst>
          </p:cNvPr>
          <p:cNvSpPr txBox="1"/>
          <p:nvPr/>
        </p:nvSpPr>
        <p:spPr>
          <a:xfrm>
            <a:off x="973987" y="1902105"/>
            <a:ext cx="5988413" cy="3603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Loop je ergens tegenaan in de palliatieve zorg?</a:t>
            </a:r>
            <a:r>
              <a:rPr lang="nl-N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nl-N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‘Wat te doen bij refractaire pijn?’ </a:t>
            </a:r>
          </a:p>
          <a:p>
            <a:pPr>
              <a:lnSpc>
                <a:spcPct val="150000"/>
              </a:lnSpc>
            </a:pPr>
            <a:r>
              <a:rPr lang="nl-N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‘Hoe ga ik om met hoop?’ </a:t>
            </a:r>
          </a:p>
          <a:p>
            <a:pPr>
              <a:lnSpc>
                <a:spcPct val="150000"/>
              </a:lnSpc>
            </a:pPr>
            <a:r>
              <a:rPr lang="nl-N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‘Hoe ga ik om met veeleisende familieleden?’ </a:t>
            </a:r>
          </a:p>
          <a:p>
            <a:pPr>
              <a:lnSpc>
                <a:spcPct val="150000"/>
              </a:lnSpc>
            </a:pPr>
            <a:r>
              <a:rPr lang="nl-N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‘Hoe ga ik om met zingevingsvragen?’ </a:t>
            </a:r>
          </a:p>
          <a:p>
            <a:pPr>
              <a:lnSpc>
                <a:spcPct val="150000"/>
              </a:lnSpc>
            </a:pPr>
            <a:endParaRPr lang="nl-NL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nl-NL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Vraag het een expert uit onze Expertbibliotheek! </a:t>
            </a:r>
          </a:p>
          <a:p>
            <a:pPr>
              <a:lnSpc>
                <a:spcPct val="150000"/>
              </a:lnSpc>
            </a:pPr>
            <a:r>
              <a:rPr lang="nl-N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 basis van jouw eigen vragen / leerdoelen </a:t>
            </a:r>
          </a:p>
          <a:p>
            <a:pPr>
              <a:lnSpc>
                <a:spcPct val="150000"/>
              </a:lnSpc>
            </a:pPr>
            <a:r>
              <a:rPr lang="nl-N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Individueel gesprek (geen college) </a:t>
            </a:r>
          </a:p>
          <a:p>
            <a:pPr>
              <a:lnSpc>
                <a:spcPct val="150000"/>
              </a:lnSpc>
            </a:pPr>
            <a:r>
              <a:rPr lang="nl-N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Interprofessioneel (een brede range van experts beschikbaar) </a:t>
            </a:r>
          </a:p>
          <a:p>
            <a:pPr>
              <a:lnSpc>
                <a:spcPct val="150000"/>
              </a:lnSpc>
            </a:pPr>
            <a:r>
              <a:rPr lang="nl-N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Flexibel in tijd en plaats (fysiek of online)</a:t>
            </a:r>
            <a:endParaRPr lang="nl-NL" sz="1400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B275254-A7DC-4E8F-9FBF-78367079C905}"/>
              </a:ext>
            </a:extLst>
          </p:cNvPr>
          <p:cNvSpPr txBox="1"/>
          <p:nvPr/>
        </p:nvSpPr>
        <p:spPr>
          <a:xfrm>
            <a:off x="973987" y="1352344"/>
            <a:ext cx="6781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solidFill>
                  <a:srgbClr val="73A9A7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EXPERTBIBLIOTHEEK PALLIATIEVE ZORG</a:t>
            </a:r>
          </a:p>
        </p:txBody>
      </p:sp>
      <p:pic>
        <p:nvPicPr>
          <p:cNvPr id="15" name="Afbeelding 14" descr="Afbeelding met tekst&#10;&#10;Automatisch gegenereerde beschrijving">
            <a:extLst>
              <a:ext uri="{FF2B5EF4-FFF2-40B4-BE49-F238E27FC236}">
                <a16:creationId xmlns:a16="http://schemas.microsoft.com/office/drawing/2014/main" id="{53A69CB8-23B3-D31E-1D8A-D74E97334A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1241" y="2127564"/>
            <a:ext cx="4455701" cy="2326866"/>
          </a:xfrm>
          <a:prstGeom prst="rect">
            <a:avLst/>
          </a:prstGeom>
        </p:spPr>
      </p:pic>
      <p:sp>
        <p:nvSpPr>
          <p:cNvPr id="16" name="Tekstvak 15">
            <a:hlinkClick r:id="rId4"/>
            <a:extLst>
              <a:ext uri="{FF2B5EF4-FFF2-40B4-BE49-F238E27FC236}">
                <a16:creationId xmlns:a16="http://schemas.microsoft.com/office/drawing/2014/main" id="{967DC108-8BF6-3D4A-99F9-9410B8236BA1}"/>
              </a:ext>
            </a:extLst>
          </p:cNvPr>
          <p:cNvSpPr txBox="1"/>
          <p:nvPr/>
        </p:nvSpPr>
        <p:spPr>
          <a:xfrm>
            <a:off x="7062089" y="4560428"/>
            <a:ext cx="20963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 dirty="0">
                <a:solidFill>
                  <a:srgbClr val="73A9A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http://</a:t>
            </a:r>
            <a:r>
              <a:rPr lang="nl-NL" sz="1000" b="1" dirty="0" err="1">
                <a:solidFill>
                  <a:srgbClr val="73A9A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kennispalet.nl</a:t>
            </a:r>
            <a:endParaRPr lang="nl-NL" sz="1000" b="1" dirty="0">
              <a:solidFill>
                <a:srgbClr val="73A9A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4137A57-8487-A2BF-E9B5-F8DAA6897877}"/>
              </a:ext>
            </a:extLst>
          </p:cNvPr>
          <p:cNvSpPr txBox="1"/>
          <p:nvPr/>
        </p:nvSpPr>
        <p:spPr>
          <a:xfrm>
            <a:off x="7062089" y="4794938"/>
            <a:ext cx="20963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 dirty="0">
                <a:solidFill>
                  <a:srgbClr val="73A9A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Mailadres contactpersoon</a:t>
            </a:r>
          </a:p>
        </p:txBody>
      </p:sp>
    </p:spTree>
    <p:extLst>
      <p:ext uri="{BB962C8B-B14F-4D97-AF65-F5344CB8AC3E}">
        <p14:creationId xmlns:p14="http://schemas.microsoft.com/office/powerpoint/2010/main" val="319505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3CC748B6CB39408F53A4A6093E91D2" ma:contentTypeVersion="11" ma:contentTypeDescription="Een nieuw document maken." ma:contentTypeScope="" ma:versionID="9f8f13819962fdce2e7c3426b2a3e20b">
  <xsd:schema xmlns:xsd="http://www.w3.org/2001/XMLSchema" xmlns:xs="http://www.w3.org/2001/XMLSchema" xmlns:p="http://schemas.microsoft.com/office/2006/metadata/properties" xmlns:ns2="2f9b53c3-f302-4602-b64d-7b8591cdfb3a" xmlns:ns3="6099c2e3-59a5-4e00-bd49-362f11840261" targetNamespace="http://schemas.microsoft.com/office/2006/metadata/properties" ma:root="true" ma:fieldsID="c1d353751bc576061a1cbddca94425c9" ns2:_="" ns3:_="">
    <xsd:import namespace="2f9b53c3-f302-4602-b64d-7b8591cdfb3a"/>
    <xsd:import namespace="6099c2e3-59a5-4e00-bd49-362f118402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b53c3-f302-4602-b64d-7b8591cdfb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Afbeeldingtags" ma:readOnly="false" ma:fieldId="{5cf76f15-5ced-4ddc-b409-7134ff3c332f}" ma:taxonomyMulti="true" ma:sspId="4abcda99-20d0-43e6-ada5-bb819972d2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99c2e3-59a5-4e00-bd49-362f1184026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76cc012-913a-4d25-bdbc-5ad260875751}" ma:internalName="TaxCatchAll" ma:showField="CatchAllData" ma:web="6099c2e3-59a5-4e00-bd49-362f118402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44EF01-4EA0-4CD0-B170-F5EDB6E2711C}"/>
</file>

<file path=customXml/itemProps2.xml><?xml version="1.0" encoding="utf-8"?>
<ds:datastoreItem xmlns:ds="http://schemas.openxmlformats.org/officeDocument/2006/customXml" ds:itemID="{E4C3DA52-F2C4-4882-8133-30B1BD517246}"/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93</Words>
  <Application>Microsoft Macintosh PowerPoint</Application>
  <PresentationFormat>Breedbeeld</PresentationFormat>
  <Paragraphs>14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Office-thema 2013 - 2022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Ine van leeuwen</dc:creator>
  <cp:lastModifiedBy>Ine van leeuwen</cp:lastModifiedBy>
  <cp:revision>1</cp:revision>
  <dcterms:created xsi:type="dcterms:W3CDTF">2022-12-28T11:20:40Z</dcterms:created>
  <dcterms:modified xsi:type="dcterms:W3CDTF">2022-12-28T11:36:01Z</dcterms:modified>
</cp:coreProperties>
</file>