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E932A0-E3D1-31F4-348C-8B948DD48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7B42DD-6A35-4D30-E756-5EA4FFD05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E64E3A-0C57-4B78-5141-E501CF157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5BFE39-CCE7-A119-422F-77E2193C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C6FE90-A46E-8758-90DC-B84152E20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89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B204C-D82F-D1B7-0D57-31E76F762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FEC697-4A6E-C351-B6B5-1D2C1BB4D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29DCD2-ECA2-F42E-2AC8-ECC7BAEA1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0BA015-05F3-887D-C015-B1F2558C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2B5E4F-ADD0-8032-6E60-B17F6D11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690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9C44D3F-E922-268F-9610-F3B6F94A2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49D4E9F-6CBD-4474-3562-08A703D61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5AAFA7-9C79-CEEB-8BCA-AE0D148F7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701057-3696-2EEC-9B2D-BD619A36C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81DDA8-FDDF-2BCB-3AF9-C5B9844E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4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FC2E85-D351-F994-0ACA-FDC37EA1B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0B42BE-C8A4-1621-7116-DDEFD3AB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9C0B27-5AF2-9561-3EF0-FB35CE755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784CD0-EFB8-9370-FCD7-B6A5F0C12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4A6FB2-8BCB-C496-B639-8A0F6F346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152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EA216-5E14-3A95-7507-0D32EDA8D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6567EA-ED21-EABC-8867-C6E991FD1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87E2BB-27D3-FB3B-CD6F-7039E93D4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6C3D3D-F308-920D-35CC-0A4139CC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B87697-70F7-1CAB-F28A-F67B80A7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544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1C5DE-A805-4A11-A92A-20C93032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A9E3AB-E7B2-7E04-9809-9DA451EFA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4900B9B-4466-287F-3927-AD353C927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77EF7F-74D8-4DF6-41DD-6FE1CBB7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62FADC4-3B7B-2272-30A7-54230EBE6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1C8F74D-9708-02B1-1CB0-008E99822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634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60CAFF-8190-D6FD-AD4D-86917CD9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CE900A2-99CD-8E79-3210-53974E36C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F5DF504-BC20-278D-5AC2-5484B8009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F296C19-4DE3-30EE-2A59-B0EACB728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BD75DEC-9CE2-6089-D6CB-6FA59189C8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22AA992-B3CE-50D0-F8FA-31411081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6F5B964-EF76-CE34-42F0-F5551D26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75AF044-330F-17D6-02CD-F206DA90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58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36E1F3-7A2E-B92C-7525-080398E96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E2C5A6A-4227-F7FF-AF0B-84A473946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24B5FD1-FD9D-E497-90AD-E3D7D2CC8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80085D-72DE-B9CB-B749-19B29B093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41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00740CB-12B8-375B-BD4A-F250A8B3D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403A036-6ABD-956D-2EAC-5300DBA53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CAF9DE1-4CC5-0793-F42C-94AFE1CD1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67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A0D325-8863-16F2-953C-D2618349B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9C7B86-13FF-BC73-FE70-E9A4DC423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9774025-0D97-8E3F-1278-C37AD00C3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6F046C-87D3-0C53-88FC-DD57E982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0E8886-4B78-8351-A477-D5375CAFD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4CC237-7A24-FBAF-F7DC-423C1107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92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447F1-E27F-0AB5-AB90-82C1F118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1E06DE1-ABFE-9B50-BFE2-1D8B53B309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1724D2-03D6-1667-FEF5-7C44DCC99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97D49E-922F-A429-7C8C-7E12B5ED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4D416F4-EC1F-8968-D81C-3B56CE36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9AABB8-3A12-135D-F4C3-66484AED9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37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C4482A4-6CEF-949E-0ED3-43380984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B913BF-94FD-0637-7D60-8CDBD50E9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659B19-D3C4-16F7-5F71-C2D66933A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CD2506-36FC-490E-9152-2A417FAA1F10}" type="datetimeFigureOut">
              <a:rPr lang="nl-NL" smtClean="0"/>
              <a:t>30-6-2025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E0D685-8BB6-6BE6-946D-ED278421E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5684C1-B9B7-5FA8-D04B-A9FFC87918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176087-B837-4333-B92F-98065023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725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79AFFF6-9F7E-9F78-F389-3EB3C967A077}"/>
              </a:ext>
            </a:extLst>
          </p:cNvPr>
          <p:cNvSpPr/>
          <p:nvPr/>
        </p:nvSpPr>
        <p:spPr>
          <a:xfrm>
            <a:off x="0" y="0"/>
            <a:ext cx="1426866" cy="6943411"/>
          </a:xfrm>
          <a:prstGeom prst="rect">
            <a:avLst/>
          </a:prstGeom>
          <a:solidFill>
            <a:srgbClr val="BFCFCF"/>
          </a:solidFill>
          <a:ln>
            <a:solidFill>
              <a:srgbClr val="BFCFC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Afbeelding met tekst, schermopname, Lettertype, ontwerp&#10;&#10;Door AI gegenereerde inhoud is mogelijk onjuist.">
            <a:extLst>
              <a:ext uri="{FF2B5EF4-FFF2-40B4-BE49-F238E27FC236}">
                <a16:creationId xmlns:a16="http://schemas.microsoft.com/office/drawing/2014/main" id="{4DEA9FF0-F58D-257D-47EE-70E75A7C2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24" y="-137651"/>
            <a:ext cx="10946728" cy="7738288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9EBB2C75-02EA-F841-3441-5A3CBEB69D87}"/>
              </a:ext>
            </a:extLst>
          </p:cNvPr>
          <p:cNvSpPr/>
          <p:nvPr/>
        </p:nvSpPr>
        <p:spPr>
          <a:xfrm>
            <a:off x="11484076" y="0"/>
            <a:ext cx="815106" cy="6943411"/>
          </a:xfrm>
          <a:prstGeom prst="rect">
            <a:avLst/>
          </a:prstGeom>
          <a:solidFill>
            <a:srgbClr val="BFCFCF"/>
          </a:solidFill>
          <a:ln>
            <a:solidFill>
              <a:srgbClr val="BFCFC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595364D1-4875-9EFC-9123-75F2C9CA6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693" y="2819079"/>
            <a:ext cx="4087418" cy="2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16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Daphne Woortman | SpoedzorgNU</dc:creator>
  <cp:lastModifiedBy>Daphne Woortman | SpoedzorgNU</cp:lastModifiedBy>
  <cp:revision>1</cp:revision>
  <dcterms:created xsi:type="dcterms:W3CDTF">2025-06-30T11:03:48Z</dcterms:created>
  <dcterms:modified xsi:type="dcterms:W3CDTF">2025-06-30T11:09:13Z</dcterms:modified>
</cp:coreProperties>
</file>